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>
      <p:cViewPr>
        <p:scale>
          <a:sx n="35" d="100"/>
          <a:sy n="35" d="100"/>
        </p:scale>
        <p:origin x="1914" y="12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4E34E-8B96-47AE-B3B3-F4A75FFC69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410733-0325-46CF-9436-33E1004641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9798F6-0446-453E-B3DE-1FAD48E7F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A43E-CA75-4AF3-8026-58F4B8954506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045B2F-0C2F-4767-A6B7-0162ABF42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B3E9C-22ED-4A84-AED1-9ECDA252E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14BFC-D51C-4649-B31C-710E4978E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330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FDFC9-CA34-41B3-9CBD-BEF21A9D7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040B4B-1B34-4AA8-9BDE-3700A0C23E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FE379E-13C9-4158-870A-B17B3BD8C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A43E-CA75-4AF3-8026-58F4B8954506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464FBD-4DE9-4404-A48C-027AA6DF0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61DED-A809-4135-BFFA-5C1F6C31C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14BFC-D51C-4649-B31C-710E4978E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862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8C1393-6341-4139-A9A3-F9C7F22D7C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EA2C67-945E-4491-962D-38037ADBD9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51886E-1DD7-4029-905D-EE40286CB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A43E-CA75-4AF3-8026-58F4B8954506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762FD3-B78C-4A73-BCB5-B382D7882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5B46D1-7330-4A1B-A371-7851D5BD7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14BFC-D51C-4649-B31C-710E4978E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321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21E77-822F-487A-AD1A-E499C5DEB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DFB53-DA90-47D5-892B-8D081943D0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123139-C0F9-4452-9F22-1F2C93034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A43E-CA75-4AF3-8026-58F4B8954506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4C5D03-0E3E-4F59-A6D8-29BF40B42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AC2A71-9D2A-4E5F-9904-7EED140AE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14BFC-D51C-4649-B31C-710E4978E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364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31F3B-DC59-45AE-AE75-952C6E2C6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673794-3EAF-441F-ACC3-A8AB8A4AE9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803A77-051C-4E34-BEDC-405AFA450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A43E-CA75-4AF3-8026-58F4B8954506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6DE878-FAFE-4964-B7AA-FAF540F37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716C77-F323-4A63-B38D-7E8867BB0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14BFC-D51C-4649-B31C-710E4978E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508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8819B-5093-4D0B-89A1-642E0D7DE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EE128-36CE-4D13-BE50-D9AB8038FA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94B97E-84B1-44EC-905A-8DC46D0C2A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E3AB5C-DC11-4C3D-BB46-953550825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A43E-CA75-4AF3-8026-58F4B8954506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C3439B-D220-45D3-8C17-1D07E232D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9606BA-4B4C-4E55-995C-B8C2B05A7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14BFC-D51C-4649-B31C-710E4978E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349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07BF-2CE8-427A-9126-C3FEEBB5B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C1A252-EB42-40CB-ABD2-B0B192E7A3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056D48-B76F-456D-A332-1FF478B8A9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C8A41E-171A-4BA1-8115-D29DB832E5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BDDC37-FD7A-410C-9F33-1C4A5B32FB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DB2AD7-1B4E-4CAB-A1DB-8027A644E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A43E-CA75-4AF3-8026-58F4B8954506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DE86E4-C571-445A-A2D1-0BD3BBDAE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EC4DC4-7D9F-46BE-B588-CB8F2917C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14BFC-D51C-4649-B31C-710E4978E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589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805EE-EA57-46F6-9F70-460F03539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EB3EBB-733E-4116-885F-F2B90990D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A43E-CA75-4AF3-8026-58F4B8954506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F52270-7880-4E59-8D66-2239AD66F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B3C02B-289D-49EF-BEFC-C3F641D08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14BFC-D51C-4649-B31C-710E4978E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069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A3154A-59DE-4014-B6C7-4140D1A31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A43E-CA75-4AF3-8026-58F4B8954506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19F8B8-4A41-4083-B5AB-76238F571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974965-EF58-4DE9-B807-2E2BDF98C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14BFC-D51C-4649-B31C-710E4978E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195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DD928-854F-4F68-B58B-BD975A8D8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C897B-D5F8-436A-A9AE-7D38AC030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6A8F4E-B716-4578-B538-78F68ABF77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A0204D-B7AB-417E-BD82-26CDFF786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A43E-CA75-4AF3-8026-58F4B8954506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5AAB45-46E8-4E4F-8C33-6164B3F12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2AAF90-77BF-4917-92C7-6ED1B97CF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14BFC-D51C-4649-B31C-710E4978E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913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0A09C-C94F-4E3C-BDED-7E944D2F9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D8EE0C-F331-4D35-8708-C17BE0C113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62E327-19B3-4D97-88FD-598B9A75A3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6C960A-D53A-40B3-A313-A13F5D3C3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A43E-CA75-4AF3-8026-58F4B8954506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86C884-E1ED-4972-8033-235CA5F52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8AAB5D-7784-42FD-B1EF-09524EE1A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14BFC-D51C-4649-B31C-710E4978E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010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67E902-2E77-4E63-B3F9-CE9E69E21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D0A745-536F-4BDB-8E23-2AD37B945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312A2-E741-46FD-AFEF-1488D174B2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66A43E-CA75-4AF3-8026-58F4B8954506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7174D8-18AC-42A8-AEF4-885EAC4FC3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005160-25EF-47BD-B8C8-E826A31DDF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914BFC-D51C-4649-B31C-710E4978E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187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231FF2B6-616D-4B7C-B2B2-86F7297454C9}"/>
              </a:ext>
            </a:extLst>
          </p:cNvPr>
          <p:cNvGrpSpPr/>
          <p:nvPr/>
        </p:nvGrpSpPr>
        <p:grpSpPr>
          <a:xfrm>
            <a:off x="943173" y="977133"/>
            <a:ext cx="353147" cy="356997"/>
            <a:chOff x="2926080" y="862693"/>
            <a:chExt cx="353147" cy="356997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3F8B0D5-97F3-4737-B05E-EEFEBA53FBA7}"/>
                </a:ext>
              </a:extLst>
            </p:cNvPr>
            <p:cNvSpPr/>
            <p:nvPr/>
          </p:nvSpPr>
          <p:spPr>
            <a:xfrm>
              <a:off x="2926080" y="1118791"/>
              <a:ext cx="353147" cy="100899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D0944E2-AA79-4ACC-A9DA-380E8D76CA80}"/>
                </a:ext>
              </a:extLst>
            </p:cNvPr>
            <p:cNvSpPr/>
            <p:nvPr/>
          </p:nvSpPr>
          <p:spPr>
            <a:xfrm>
              <a:off x="2926080" y="1084668"/>
              <a:ext cx="353147" cy="100899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Arrow: Down 5">
              <a:extLst>
                <a:ext uri="{FF2B5EF4-FFF2-40B4-BE49-F238E27FC236}">
                  <a16:creationId xmlns:a16="http://schemas.microsoft.com/office/drawing/2014/main" id="{C034BE7A-EF0E-4E32-8CAA-A56684383A58}"/>
                </a:ext>
              </a:extLst>
            </p:cNvPr>
            <p:cNvSpPr/>
            <p:nvPr/>
          </p:nvSpPr>
          <p:spPr>
            <a:xfrm>
              <a:off x="2926080" y="862693"/>
              <a:ext cx="353147" cy="272424"/>
            </a:xfrm>
            <a:prstGeom prst="downArrow">
              <a:avLst>
                <a:gd name="adj1" fmla="val 39211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058F33F-5E09-4811-83E9-D522039DF1D5}"/>
              </a:ext>
            </a:extLst>
          </p:cNvPr>
          <p:cNvGrpSpPr/>
          <p:nvPr/>
        </p:nvGrpSpPr>
        <p:grpSpPr>
          <a:xfrm>
            <a:off x="3688420" y="642095"/>
            <a:ext cx="459996" cy="445274"/>
            <a:chOff x="1551091" y="813707"/>
            <a:chExt cx="432955" cy="419100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E46227DC-D021-437D-86F7-EF02C28814ED}"/>
                </a:ext>
              </a:extLst>
            </p:cNvPr>
            <p:cNvCxnSpPr/>
            <p:nvPr/>
          </p:nvCxnSpPr>
          <p:spPr>
            <a:xfrm>
              <a:off x="1551091" y="1023257"/>
              <a:ext cx="432955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FB4E7A9-B2DE-4A24-B221-1F07462E0F24}"/>
                </a:ext>
              </a:extLst>
            </p:cNvPr>
            <p:cNvCxnSpPr>
              <a:cxnSpLocks/>
            </p:cNvCxnSpPr>
            <p:nvPr/>
          </p:nvCxnSpPr>
          <p:spPr>
            <a:xfrm>
              <a:off x="1767568" y="813707"/>
              <a:ext cx="0" cy="419100"/>
            </a:xfrm>
            <a:prstGeom prst="straightConnector1">
              <a:avLst/>
            </a:prstGeom>
            <a:ln w="38100"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5026035-EAFE-4551-9BE0-89D04ECA9A2B}"/>
              </a:ext>
            </a:extLst>
          </p:cNvPr>
          <p:cNvGrpSpPr/>
          <p:nvPr/>
        </p:nvGrpSpPr>
        <p:grpSpPr>
          <a:xfrm rot="2776341">
            <a:off x="3114528" y="598934"/>
            <a:ext cx="311032" cy="531596"/>
            <a:chOff x="1589320" y="1646470"/>
            <a:chExt cx="299346" cy="511623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A61338B-6E48-4FD5-84F1-B774A8CB575F}"/>
                </a:ext>
              </a:extLst>
            </p:cNvPr>
            <p:cNvSpPr/>
            <p:nvPr/>
          </p:nvSpPr>
          <p:spPr>
            <a:xfrm>
              <a:off x="1589320" y="1646470"/>
              <a:ext cx="299346" cy="299346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8E6F000-038B-48B7-90E9-49C010579B1D}"/>
                </a:ext>
              </a:extLst>
            </p:cNvPr>
            <p:cNvSpPr/>
            <p:nvPr/>
          </p:nvSpPr>
          <p:spPr>
            <a:xfrm>
              <a:off x="1722664" y="1945816"/>
              <a:ext cx="45720" cy="21227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BCE59B2-D642-43D6-BB14-38C9D6D50EDD}"/>
              </a:ext>
            </a:extLst>
          </p:cNvPr>
          <p:cNvGrpSpPr/>
          <p:nvPr/>
        </p:nvGrpSpPr>
        <p:grpSpPr>
          <a:xfrm rot="2776341">
            <a:off x="3114528" y="1265194"/>
            <a:ext cx="311032" cy="531596"/>
            <a:chOff x="1589320" y="1646470"/>
            <a:chExt cx="299346" cy="511623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6DD3F9F-EC39-4E1A-9ABA-84EE6E0B2B11}"/>
                </a:ext>
              </a:extLst>
            </p:cNvPr>
            <p:cNvSpPr/>
            <p:nvPr/>
          </p:nvSpPr>
          <p:spPr>
            <a:xfrm>
              <a:off x="1589320" y="1646470"/>
              <a:ext cx="299346" cy="299346"/>
            </a:xfrm>
            <a:prstGeom prst="ellipse">
              <a:avLst/>
            </a:prstGeom>
            <a:noFill/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171B77C-1C67-4295-A2EB-225B06B04325}"/>
                </a:ext>
              </a:extLst>
            </p:cNvPr>
            <p:cNvSpPr/>
            <p:nvPr/>
          </p:nvSpPr>
          <p:spPr>
            <a:xfrm>
              <a:off x="1722664" y="1945816"/>
              <a:ext cx="45720" cy="21227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F434496-8D3C-4076-8D3F-AB415F35DD79}"/>
              </a:ext>
            </a:extLst>
          </p:cNvPr>
          <p:cNvGrpSpPr/>
          <p:nvPr/>
        </p:nvGrpSpPr>
        <p:grpSpPr>
          <a:xfrm>
            <a:off x="3681924" y="1282421"/>
            <a:ext cx="459996" cy="445274"/>
            <a:chOff x="1551091" y="813707"/>
            <a:chExt cx="432955" cy="419100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0C19CB61-CD16-4EDD-8066-2454B65E2BC9}"/>
                </a:ext>
              </a:extLst>
            </p:cNvPr>
            <p:cNvCxnSpPr/>
            <p:nvPr/>
          </p:nvCxnSpPr>
          <p:spPr>
            <a:xfrm>
              <a:off x="1551091" y="1023257"/>
              <a:ext cx="432955" cy="0"/>
            </a:xfrm>
            <a:prstGeom prst="straightConnector1">
              <a:avLst/>
            </a:prstGeom>
            <a:ln w="38100">
              <a:solidFill>
                <a:schemeClr val="bg2">
                  <a:lumMod val="9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A1CAE052-952A-45D9-86B1-030B3951E5B7}"/>
                </a:ext>
              </a:extLst>
            </p:cNvPr>
            <p:cNvCxnSpPr>
              <a:cxnSpLocks/>
            </p:cNvCxnSpPr>
            <p:nvPr/>
          </p:nvCxnSpPr>
          <p:spPr>
            <a:xfrm>
              <a:off x="1767568" y="813707"/>
              <a:ext cx="0" cy="419100"/>
            </a:xfrm>
            <a:prstGeom prst="straightConnector1">
              <a:avLst/>
            </a:prstGeom>
            <a:ln w="38100">
              <a:solidFill>
                <a:schemeClr val="bg2">
                  <a:lumMod val="9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3B083055-B3BD-4564-A9BE-19316210BD72}"/>
              </a:ext>
            </a:extLst>
          </p:cNvPr>
          <p:cNvSpPr/>
          <p:nvPr/>
        </p:nvSpPr>
        <p:spPr>
          <a:xfrm>
            <a:off x="3058958" y="606180"/>
            <a:ext cx="473462" cy="474256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658268E-279B-41CD-87CC-78AB81782E1B}"/>
              </a:ext>
            </a:extLst>
          </p:cNvPr>
          <p:cNvSpPr/>
          <p:nvPr/>
        </p:nvSpPr>
        <p:spPr>
          <a:xfrm>
            <a:off x="3058898" y="1273344"/>
            <a:ext cx="473462" cy="474256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DE65CC3-0315-4B11-B71D-1E0657419A11}"/>
              </a:ext>
            </a:extLst>
          </p:cNvPr>
          <p:cNvSpPr/>
          <p:nvPr/>
        </p:nvSpPr>
        <p:spPr>
          <a:xfrm>
            <a:off x="3679317" y="632013"/>
            <a:ext cx="478197" cy="464911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51C10DC-B4D8-4636-A7D1-61D2D724EA23}"/>
              </a:ext>
            </a:extLst>
          </p:cNvPr>
          <p:cNvSpPr/>
          <p:nvPr/>
        </p:nvSpPr>
        <p:spPr>
          <a:xfrm>
            <a:off x="3675320" y="1271602"/>
            <a:ext cx="478197" cy="464911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36FF713-AB8F-4F19-A063-CF22B5BBAA1E}"/>
              </a:ext>
            </a:extLst>
          </p:cNvPr>
          <p:cNvGrpSpPr/>
          <p:nvPr/>
        </p:nvGrpSpPr>
        <p:grpSpPr>
          <a:xfrm>
            <a:off x="4213215" y="649423"/>
            <a:ext cx="804423" cy="442151"/>
            <a:chOff x="2725938" y="1539107"/>
            <a:chExt cx="804423" cy="442151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9487D883-99F8-4DA5-B0A4-F173172A4A4B}"/>
                </a:ext>
              </a:extLst>
            </p:cNvPr>
            <p:cNvSpPr/>
            <p:nvPr/>
          </p:nvSpPr>
          <p:spPr>
            <a:xfrm>
              <a:off x="2948220" y="1630153"/>
              <a:ext cx="314317" cy="310484"/>
            </a:xfrm>
            <a:custGeom>
              <a:avLst/>
              <a:gdLst>
                <a:gd name="connsiteX0" fmla="*/ 3743 w 204587"/>
                <a:gd name="connsiteY0" fmla="*/ 195854 h 202092"/>
                <a:gd name="connsiteX1" fmla="*/ 0 w 204587"/>
                <a:gd name="connsiteY1" fmla="*/ 11228 h 202092"/>
                <a:gd name="connsiteX2" fmla="*/ 8733 w 204587"/>
                <a:gd name="connsiteY2" fmla="*/ 3743 h 202092"/>
                <a:gd name="connsiteX3" fmla="*/ 13723 w 204587"/>
                <a:gd name="connsiteY3" fmla="*/ 2495 h 202092"/>
                <a:gd name="connsiteX4" fmla="*/ 17465 w 204587"/>
                <a:gd name="connsiteY4" fmla="*/ 0 h 202092"/>
                <a:gd name="connsiteX5" fmla="*/ 34930 w 204587"/>
                <a:gd name="connsiteY5" fmla="*/ 1248 h 202092"/>
                <a:gd name="connsiteX6" fmla="*/ 43662 w 204587"/>
                <a:gd name="connsiteY6" fmla="*/ 3743 h 202092"/>
                <a:gd name="connsiteX7" fmla="*/ 48652 w 204587"/>
                <a:gd name="connsiteY7" fmla="*/ 6238 h 202092"/>
                <a:gd name="connsiteX8" fmla="*/ 66117 w 204587"/>
                <a:gd name="connsiteY8" fmla="*/ 9980 h 202092"/>
                <a:gd name="connsiteX9" fmla="*/ 77344 w 204587"/>
                <a:gd name="connsiteY9" fmla="*/ 16218 h 202092"/>
                <a:gd name="connsiteX10" fmla="*/ 81086 w 204587"/>
                <a:gd name="connsiteY10" fmla="*/ 17465 h 202092"/>
                <a:gd name="connsiteX11" fmla="*/ 83581 w 204587"/>
                <a:gd name="connsiteY11" fmla="*/ 21208 h 202092"/>
                <a:gd name="connsiteX12" fmla="*/ 84829 w 204587"/>
                <a:gd name="connsiteY12" fmla="*/ 24950 h 202092"/>
                <a:gd name="connsiteX13" fmla="*/ 88571 w 204587"/>
                <a:gd name="connsiteY13" fmla="*/ 27445 h 202092"/>
                <a:gd name="connsiteX14" fmla="*/ 94809 w 204587"/>
                <a:gd name="connsiteY14" fmla="*/ 36177 h 202092"/>
                <a:gd name="connsiteX15" fmla="*/ 101046 w 204587"/>
                <a:gd name="connsiteY15" fmla="*/ 43662 h 202092"/>
                <a:gd name="connsiteX16" fmla="*/ 109778 w 204587"/>
                <a:gd name="connsiteY16" fmla="*/ 44910 h 202092"/>
                <a:gd name="connsiteX17" fmla="*/ 122253 w 204587"/>
                <a:gd name="connsiteY17" fmla="*/ 48652 h 202092"/>
                <a:gd name="connsiteX18" fmla="*/ 129738 w 204587"/>
                <a:gd name="connsiteY18" fmla="*/ 51147 h 202092"/>
                <a:gd name="connsiteX19" fmla="*/ 134728 w 204587"/>
                <a:gd name="connsiteY19" fmla="*/ 52394 h 202092"/>
                <a:gd name="connsiteX20" fmla="*/ 139718 w 204587"/>
                <a:gd name="connsiteY20" fmla="*/ 54889 h 202092"/>
                <a:gd name="connsiteX21" fmla="*/ 143460 w 204587"/>
                <a:gd name="connsiteY21" fmla="*/ 57384 h 202092"/>
                <a:gd name="connsiteX22" fmla="*/ 152193 w 204587"/>
                <a:gd name="connsiteY22" fmla="*/ 56137 h 202092"/>
                <a:gd name="connsiteX23" fmla="*/ 159677 w 204587"/>
                <a:gd name="connsiteY23" fmla="*/ 52394 h 202092"/>
                <a:gd name="connsiteX24" fmla="*/ 167162 w 204587"/>
                <a:gd name="connsiteY24" fmla="*/ 48652 h 202092"/>
                <a:gd name="connsiteX25" fmla="*/ 175895 w 204587"/>
                <a:gd name="connsiteY25" fmla="*/ 47405 h 202092"/>
                <a:gd name="connsiteX26" fmla="*/ 183379 w 204587"/>
                <a:gd name="connsiteY26" fmla="*/ 43662 h 202092"/>
                <a:gd name="connsiteX27" fmla="*/ 190864 w 204587"/>
                <a:gd name="connsiteY27" fmla="*/ 39920 h 202092"/>
                <a:gd name="connsiteX28" fmla="*/ 194607 w 204587"/>
                <a:gd name="connsiteY28" fmla="*/ 37425 h 202092"/>
                <a:gd name="connsiteX29" fmla="*/ 195854 w 204587"/>
                <a:gd name="connsiteY29" fmla="*/ 33682 h 202092"/>
                <a:gd name="connsiteX30" fmla="*/ 200844 w 204587"/>
                <a:gd name="connsiteY30" fmla="*/ 33682 h 202092"/>
                <a:gd name="connsiteX31" fmla="*/ 204587 w 204587"/>
                <a:gd name="connsiteY31" fmla="*/ 202092 h 202092"/>
                <a:gd name="connsiteX32" fmla="*/ 3743 w 204587"/>
                <a:gd name="connsiteY32" fmla="*/ 195854 h 202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04587" h="202092">
                  <a:moveTo>
                    <a:pt x="3743" y="195854"/>
                  </a:moveTo>
                  <a:cubicBezTo>
                    <a:pt x="2495" y="134312"/>
                    <a:pt x="1248" y="72770"/>
                    <a:pt x="0" y="11228"/>
                  </a:cubicBezTo>
                  <a:cubicBezTo>
                    <a:pt x="2911" y="8733"/>
                    <a:pt x="5498" y="5801"/>
                    <a:pt x="8733" y="3743"/>
                  </a:cubicBezTo>
                  <a:cubicBezTo>
                    <a:pt x="10180" y="2822"/>
                    <a:pt x="12147" y="3171"/>
                    <a:pt x="13723" y="2495"/>
                  </a:cubicBezTo>
                  <a:cubicBezTo>
                    <a:pt x="15101" y="1904"/>
                    <a:pt x="16218" y="832"/>
                    <a:pt x="17465" y="0"/>
                  </a:cubicBezTo>
                  <a:cubicBezTo>
                    <a:pt x="23287" y="416"/>
                    <a:pt x="29129" y="603"/>
                    <a:pt x="34930" y="1248"/>
                  </a:cubicBezTo>
                  <a:cubicBezTo>
                    <a:pt x="36360" y="1407"/>
                    <a:pt x="42002" y="3032"/>
                    <a:pt x="43662" y="3743"/>
                  </a:cubicBezTo>
                  <a:cubicBezTo>
                    <a:pt x="45371" y="4476"/>
                    <a:pt x="46888" y="5650"/>
                    <a:pt x="48652" y="6238"/>
                  </a:cubicBezTo>
                  <a:cubicBezTo>
                    <a:pt x="54871" y="8311"/>
                    <a:pt x="59834" y="8933"/>
                    <a:pt x="66117" y="9980"/>
                  </a:cubicBezTo>
                  <a:cubicBezTo>
                    <a:pt x="70061" y="12347"/>
                    <a:pt x="73167" y="14428"/>
                    <a:pt x="77344" y="16218"/>
                  </a:cubicBezTo>
                  <a:cubicBezTo>
                    <a:pt x="78552" y="16736"/>
                    <a:pt x="79839" y="17049"/>
                    <a:pt x="81086" y="17465"/>
                  </a:cubicBezTo>
                  <a:cubicBezTo>
                    <a:pt x="81918" y="18713"/>
                    <a:pt x="82910" y="19867"/>
                    <a:pt x="83581" y="21208"/>
                  </a:cubicBezTo>
                  <a:cubicBezTo>
                    <a:pt x="84169" y="22384"/>
                    <a:pt x="84008" y="23923"/>
                    <a:pt x="84829" y="24950"/>
                  </a:cubicBezTo>
                  <a:cubicBezTo>
                    <a:pt x="85766" y="26121"/>
                    <a:pt x="87324" y="26613"/>
                    <a:pt x="88571" y="27445"/>
                  </a:cubicBezTo>
                  <a:cubicBezTo>
                    <a:pt x="93189" y="36681"/>
                    <a:pt x="88485" y="28589"/>
                    <a:pt x="94809" y="36177"/>
                  </a:cubicBezTo>
                  <a:cubicBezTo>
                    <a:pt x="96525" y="38235"/>
                    <a:pt x="98312" y="42568"/>
                    <a:pt x="101046" y="43662"/>
                  </a:cubicBezTo>
                  <a:cubicBezTo>
                    <a:pt x="103776" y="44754"/>
                    <a:pt x="106867" y="44494"/>
                    <a:pt x="109778" y="44910"/>
                  </a:cubicBezTo>
                  <a:cubicBezTo>
                    <a:pt x="123078" y="50229"/>
                    <a:pt x="108998" y="45037"/>
                    <a:pt x="122253" y="48652"/>
                  </a:cubicBezTo>
                  <a:cubicBezTo>
                    <a:pt x="124790" y="49344"/>
                    <a:pt x="127187" y="50509"/>
                    <a:pt x="129738" y="51147"/>
                  </a:cubicBezTo>
                  <a:lnTo>
                    <a:pt x="134728" y="52394"/>
                  </a:lnTo>
                  <a:cubicBezTo>
                    <a:pt x="136391" y="53226"/>
                    <a:pt x="138103" y="53966"/>
                    <a:pt x="139718" y="54889"/>
                  </a:cubicBezTo>
                  <a:cubicBezTo>
                    <a:pt x="141020" y="55633"/>
                    <a:pt x="141968" y="57235"/>
                    <a:pt x="143460" y="57384"/>
                  </a:cubicBezTo>
                  <a:cubicBezTo>
                    <a:pt x="146386" y="57677"/>
                    <a:pt x="149282" y="56553"/>
                    <a:pt x="152193" y="56137"/>
                  </a:cubicBezTo>
                  <a:cubicBezTo>
                    <a:pt x="154688" y="54889"/>
                    <a:pt x="157239" y="53749"/>
                    <a:pt x="159677" y="52394"/>
                  </a:cubicBezTo>
                  <a:cubicBezTo>
                    <a:pt x="163815" y="50095"/>
                    <a:pt x="162610" y="49562"/>
                    <a:pt x="167162" y="48652"/>
                  </a:cubicBezTo>
                  <a:cubicBezTo>
                    <a:pt x="170045" y="48076"/>
                    <a:pt x="172984" y="47821"/>
                    <a:pt x="175895" y="47405"/>
                  </a:cubicBezTo>
                  <a:cubicBezTo>
                    <a:pt x="186614" y="40258"/>
                    <a:pt x="173055" y="48825"/>
                    <a:pt x="183379" y="43662"/>
                  </a:cubicBezTo>
                  <a:cubicBezTo>
                    <a:pt x="193044" y="38829"/>
                    <a:pt x="181466" y="43052"/>
                    <a:pt x="190864" y="39920"/>
                  </a:cubicBezTo>
                  <a:cubicBezTo>
                    <a:pt x="192112" y="39088"/>
                    <a:pt x="193670" y="38596"/>
                    <a:pt x="194607" y="37425"/>
                  </a:cubicBezTo>
                  <a:cubicBezTo>
                    <a:pt x="195428" y="36398"/>
                    <a:pt x="194726" y="34359"/>
                    <a:pt x="195854" y="33682"/>
                  </a:cubicBezTo>
                  <a:cubicBezTo>
                    <a:pt x="197280" y="32826"/>
                    <a:pt x="199181" y="33682"/>
                    <a:pt x="200844" y="33682"/>
                  </a:cubicBezTo>
                  <a:cubicBezTo>
                    <a:pt x="202092" y="89819"/>
                    <a:pt x="203339" y="145955"/>
                    <a:pt x="204587" y="202092"/>
                  </a:cubicBezTo>
                  <a:lnTo>
                    <a:pt x="3743" y="195854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CF39466-AA0E-4410-AB80-6ACBA464EF47}"/>
                </a:ext>
              </a:extLst>
            </p:cNvPr>
            <p:cNvCxnSpPr>
              <a:cxnSpLocks/>
            </p:cNvCxnSpPr>
            <p:nvPr/>
          </p:nvCxnSpPr>
          <p:spPr>
            <a:xfrm>
              <a:off x="2831298" y="1940637"/>
              <a:ext cx="573828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C4D8A38-7A42-44A9-8ADA-E819E4F0C5C6}"/>
                </a:ext>
              </a:extLst>
            </p:cNvPr>
            <p:cNvSpPr/>
            <p:nvPr/>
          </p:nvSpPr>
          <p:spPr>
            <a:xfrm>
              <a:off x="2874131" y="1566536"/>
              <a:ext cx="530995" cy="147322"/>
            </a:xfrm>
            <a:custGeom>
              <a:avLst/>
              <a:gdLst>
                <a:gd name="connsiteX0" fmla="*/ 0 w 345621"/>
                <a:gd name="connsiteY0" fmla="*/ 81643 h 95891"/>
                <a:gd name="connsiteX1" fmla="*/ 97971 w 345621"/>
                <a:gd name="connsiteY1" fmla="*/ 43543 h 95891"/>
                <a:gd name="connsiteX2" fmla="*/ 193221 w 345621"/>
                <a:gd name="connsiteY2" fmla="*/ 95250 h 95891"/>
                <a:gd name="connsiteX3" fmla="*/ 345621 w 345621"/>
                <a:gd name="connsiteY3" fmla="*/ 0 h 95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621" h="95891">
                  <a:moveTo>
                    <a:pt x="0" y="81643"/>
                  </a:moveTo>
                  <a:cubicBezTo>
                    <a:pt x="32884" y="61459"/>
                    <a:pt x="65768" y="41275"/>
                    <a:pt x="97971" y="43543"/>
                  </a:cubicBezTo>
                  <a:cubicBezTo>
                    <a:pt x="130174" y="45811"/>
                    <a:pt x="151946" y="102507"/>
                    <a:pt x="193221" y="95250"/>
                  </a:cubicBezTo>
                  <a:cubicBezTo>
                    <a:pt x="234496" y="87993"/>
                    <a:pt x="290058" y="43996"/>
                    <a:pt x="345621" y="0"/>
                  </a:cubicBezTo>
                </a:path>
              </a:pathLst>
            </a:cu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0B2B518-17E5-4914-BEF4-9915E4DA7506}"/>
                </a:ext>
              </a:extLst>
            </p:cNvPr>
            <p:cNvSpPr/>
            <p:nvPr/>
          </p:nvSpPr>
          <p:spPr>
            <a:xfrm>
              <a:off x="3374053" y="1539107"/>
              <a:ext cx="156308" cy="4421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C30DE2E-034B-4BE8-BE4A-8C791901F3A4}"/>
                </a:ext>
              </a:extLst>
            </p:cNvPr>
            <p:cNvSpPr/>
            <p:nvPr/>
          </p:nvSpPr>
          <p:spPr>
            <a:xfrm>
              <a:off x="2725938" y="1570032"/>
              <a:ext cx="156308" cy="3917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B7A79391-E696-4117-A0A0-82454290B451}"/>
              </a:ext>
            </a:extLst>
          </p:cNvPr>
          <p:cNvSpPr/>
          <p:nvPr/>
        </p:nvSpPr>
        <p:spPr>
          <a:xfrm>
            <a:off x="4355158" y="687844"/>
            <a:ext cx="512423" cy="391787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A0734356-EEBF-4E91-8CD8-02397C20B84C}"/>
              </a:ext>
            </a:extLst>
          </p:cNvPr>
          <p:cNvGrpSpPr/>
          <p:nvPr/>
        </p:nvGrpSpPr>
        <p:grpSpPr>
          <a:xfrm>
            <a:off x="4213215" y="1267260"/>
            <a:ext cx="804423" cy="442151"/>
            <a:chOff x="2725938" y="1539107"/>
            <a:chExt cx="804423" cy="442151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3BF79998-E355-4EE9-B456-01D5F39BC74F}"/>
                </a:ext>
              </a:extLst>
            </p:cNvPr>
            <p:cNvSpPr/>
            <p:nvPr/>
          </p:nvSpPr>
          <p:spPr>
            <a:xfrm>
              <a:off x="2948220" y="1630153"/>
              <a:ext cx="314317" cy="310484"/>
            </a:xfrm>
            <a:custGeom>
              <a:avLst/>
              <a:gdLst>
                <a:gd name="connsiteX0" fmla="*/ 3743 w 204587"/>
                <a:gd name="connsiteY0" fmla="*/ 195854 h 202092"/>
                <a:gd name="connsiteX1" fmla="*/ 0 w 204587"/>
                <a:gd name="connsiteY1" fmla="*/ 11228 h 202092"/>
                <a:gd name="connsiteX2" fmla="*/ 8733 w 204587"/>
                <a:gd name="connsiteY2" fmla="*/ 3743 h 202092"/>
                <a:gd name="connsiteX3" fmla="*/ 13723 w 204587"/>
                <a:gd name="connsiteY3" fmla="*/ 2495 h 202092"/>
                <a:gd name="connsiteX4" fmla="*/ 17465 w 204587"/>
                <a:gd name="connsiteY4" fmla="*/ 0 h 202092"/>
                <a:gd name="connsiteX5" fmla="*/ 34930 w 204587"/>
                <a:gd name="connsiteY5" fmla="*/ 1248 h 202092"/>
                <a:gd name="connsiteX6" fmla="*/ 43662 w 204587"/>
                <a:gd name="connsiteY6" fmla="*/ 3743 h 202092"/>
                <a:gd name="connsiteX7" fmla="*/ 48652 w 204587"/>
                <a:gd name="connsiteY7" fmla="*/ 6238 h 202092"/>
                <a:gd name="connsiteX8" fmla="*/ 66117 w 204587"/>
                <a:gd name="connsiteY8" fmla="*/ 9980 h 202092"/>
                <a:gd name="connsiteX9" fmla="*/ 77344 w 204587"/>
                <a:gd name="connsiteY9" fmla="*/ 16218 h 202092"/>
                <a:gd name="connsiteX10" fmla="*/ 81086 w 204587"/>
                <a:gd name="connsiteY10" fmla="*/ 17465 h 202092"/>
                <a:gd name="connsiteX11" fmla="*/ 83581 w 204587"/>
                <a:gd name="connsiteY11" fmla="*/ 21208 h 202092"/>
                <a:gd name="connsiteX12" fmla="*/ 84829 w 204587"/>
                <a:gd name="connsiteY12" fmla="*/ 24950 h 202092"/>
                <a:gd name="connsiteX13" fmla="*/ 88571 w 204587"/>
                <a:gd name="connsiteY13" fmla="*/ 27445 h 202092"/>
                <a:gd name="connsiteX14" fmla="*/ 94809 w 204587"/>
                <a:gd name="connsiteY14" fmla="*/ 36177 h 202092"/>
                <a:gd name="connsiteX15" fmla="*/ 101046 w 204587"/>
                <a:gd name="connsiteY15" fmla="*/ 43662 h 202092"/>
                <a:gd name="connsiteX16" fmla="*/ 109778 w 204587"/>
                <a:gd name="connsiteY16" fmla="*/ 44910 h 202092"/>
                <a:gd name="connsiteX17" fmla="*/ 122253 w 204587"/>
                <a:gd name="connsiteY17" fmla="*/ 48652 h 202092"/>
                <a:gd name="connsiteX18" fmla="*/ 129738 w 204587"/>
                <a:gd name="connsiteY18" fmla="*/ 51147 h 202092"/>
                <a:gd name="connsiteX19" fmla="*/ 134728 w 204587"/>
                <a:gd name="connsiteY19" fmla="*/ 52394 h 202092"/>
                <a:gd name="connsiteX20" fmla="*/ 139718 w 204587"/>
                <a:gd name="connsiteY20" fmla="*/ 54889 h 202092"/>
                <a:gd name="connsiteX21" fmla="*/ 143460 w 204587"/>
                <a:gd name="connsiteY21" fmla="*/ 57384 h 202092"/>
                <a:gd name="connsiteX22" fmla="*/ 152193 w 204587"/>
                <a:gd name="connsiteY22" fmla="*/ 56137 h 202092"/>
                <a:gd name="connsiteX23" fmla="*/ 159677 w 204587"/>
                <a:gd name="connsiteY23" fmla="*/ 52394 h 202092"/>
                <a:gd name="connsiteX24" fmla="*/ 167162 w 204587"/>
                <a:gd name="connsiteY24" fmla="*/ 48652 h 202092"/>
                <a:gd name="connsiteX25" fmla="*/ 175895 w 204587"/>
                <a:gd name="connsiteY25" fmla="*/ 47405 h 202092"/>
                <a:gd name="connsiteX26" fmla="*/ 183379 w 204587"/>
                <a:gd name="connsiteY26" fmla="*/ 43662 h 202092"/>
                <a:gd name="connsiteX27" fmla="*/ 190864 w 204587"/>
                <a:gd name="connsiteY27" fmla="*/ 39920 h 202092"/>
                <a:gd name="connsiteX28" fmla="*/ 194607 w 204587"/>
                <a:gd name="connsiteY28" fmla="*/ 37425 h 202092"/>
                <a:gd name="connsiteX29" fmla="*/ 195854 w 204587"/>
                <a:gd name="connsiteY29" fmla="*/ 33682 h 202092"/>
                <a:gd name="connsiteX30" fmla="*/ 200844 w 204587"/>
                <a:gd name="connsiteY30" fmla="*/ 33682 h 202092"/>
                <a:gd name="connsiteX31" fmla="*/ 204587 w 204587"/>
                <a:gd name="connsiteY31" fmla="*/ 202092 h 202092"/>
                <a:gd name="connsiteX32" fmla="*/ 3743 w 204587"/>
                <a:gd name="connsiteY32" fmla="*/ 195854 h 202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04587" h="202092">
                  <a:moveTo>
                    <a:pt x="3743" y="195854"/>
                  </a:moveTo>
                  <a:cubicBezTo>
                    <a:pt x="2495" y="134312"/>
                    <a:pt x="1248" y="72770"/>
                    <a:pt x="0" y="11228"/>
                  </a:cubicBezTo>
                  <a:cubicBezTo>
                    <a:pt x="2911" y="8733"/>
                    <a:pt x="5498" y="5801"/>
                    <a:pt x="8733" y="3743"/>
                  </a:cubicBezTo>
                  <a:cubicBezTo>
                    <a:pt x="10180" y="2822"/>
                    <a:pt x="12147" y="3171"/>
                    <a:pt x="13723" y="2495"/>
                  </a:cubicBezTo>
                  <a:cubicBezTo>
                    <a:pt x="15101" y="1904"/>
                    <a:pt x="16218" y="832"/>
                    <a:pt x="17465" y="0"/>
                  </a:cubicBezTo>
                  <a:cubicBezTo>
                    <a:pt x="23287" y="416"/>
                    <a:pt x="29129" y="603"/>
                    <a:pt x="34930" y="1248"/>
                  </a:cubicBezTo>
                  <a:cubicBezTo>
                    <a:pt x="36360" y="1407"/>
                    <a:pt x="42002" y="3032"/>
                    <a:pt x="43662" y="3743"/>
                  </a:cubicBezTo>
                  <a:cubicBezTo>
                    <a:pt x="45371" y="4476"/>
                    <a:pt x="46888" y="5650"/>
                    <a:pt x="48652" y="6238"/>
                  </a:cubicBezTo>
                  <a:cubicBezTo>
                    <a:pt x="54871" y="8311"/>
                    <a:pt x="59834" y="8933"/>
                    <a:pt x="66117" y="9980"/>
                  </a:cubicBezTo>
                  <a:cubicBezTo>
                    <a:pt x="70061" y="12347"/>
                    <a:pt x="73167" y="14428"/>
                    <a:pt x="77344" y="16218"/>
                  </a:cubicBezTo>
                  <a:cubicBezTo>
                    <a:pt x="78552" y="16736"/>
                    <a:pt x="79839" y="17049"/>
                    <a:pt x="81086" y="17465"/>
                  </a:cubicBezTo>
                  <a:cubicBezTo>
                    <a:pt x="81918" y="18713"/>
                    <a:pt x="82910" y="19867"/>
                    <a:pt x="83581" y="21208"/>
                  </a:cubicBezTo>
                  <a:cubicBezTo>
                    <a:pt x="84169" y="22384"/>
                    <a:pt x="84008" y="23923"/>
                    <a:pt x="84829" y="24950"/>
                  </a:cubicBezTo>
                  <a:cubicBezTo>
                    <a:pt x="85766" y="26121"/>
                    <a:pt x="87324" y="26613"/>
                    <a:pt x="88571" y="27445"/>
                  </a:cubicBezTo>
                  <a:cubicBezTo>
                    <a:pt x="93189" y="36681"/>
                    <a:pt x="88485" y="28589"/>
                    <a:pt x="94809" y="36177"/>
                  </a:cubicBezTo>
                  <a:cubicBezTo>
                    <a:pt x="96525" y="38235"/>
                    <a:pt x="98312" y="42568"/>
                    <a:pt x="101046" y="43662"/>
                  </a:cubicBezTo>
                  <a:cubicBezTo>
                    <a:pt x="103776" y="44754"/>
                    <a:pt x="106867" y="44494"/>
                    <a:pt x="109778" y="44910"/>
                  </a:cubicBezTo>
                  <a:cubicBezTo>
                    <a:pt x="123078" y="50229"/>
                    <a:pt x="108998" y="45037"/>
                    <a:pt x="122253" y="48652"/>
                  </a:cubicBezTo>
                  <a:cubicBezTo>
                    <a:pt x="124790" y="49344"/>
                    <a:pt x="127187" y="50509"/>
                    <a:pt x="129738" y="51147"/>
                  </a:cubicBezTo>
                  <a:lnTo>
                    <a:pt x="134728" y="52394"/>
                  </a:lnTo>
                  <a:cubicBezTo>
                    <a:pt x="136391" y="53226"/>
                    <a:pt x="138103" y="53966"/>
                    <a:pt x="139718" y="54889"/>
                  </a:cubicBezTo>
                  <a:cubicBezTo>
                    <a:pt x="141020" y="55633"/>
                    <a:pt x="141968" y="57235"/>
                    <a:pt x="143460" y="57384"/>
                  </a:cubicBezTo>
                  <a:cubicBezTo>
                    <a:pt x="146386" y="57677"/>
                    <a:pt x="149282" y="56553"/>
                    <a:pt x="152193" y="56137"/>
                  </a:cubicBezTo>
                  <a:cubicBezTo>
                    <a:pt x="154688" y="54889"/>
                    <a:pt x="157239" y="53749"/>
                    <a:pt x="159677" y="52394"/>
                  </a:cubicBezTo>
                  <a:cubicBezTo>
                    <a:pt x="163815" y="50095"/>
                    <a:pt x="162610" y="49562"/>
                    <a:pt x="167162" y="48652"/>
                  </a:cubicBezTo>
                  <a:cubicBezTo>
                    <a:pt x="170045" y="48076"/>
                    <a:pt x="172984" y="47821"/>
                    <a:pt x="175895" y="47405"/>
                  </a:cubicBezTo>
                  <a:cubicBezTo>
                    <a:pt x="186614" y="40258"/>
                    <a:pt x="173055" y="48825"/>
                    <a:pt x="183379" y="43662"/>
                  </a:cubicBezTo>
                  <a:cubicBezTo>
                    <a:pt x="193044" y="38829"/>
                    <a:pt x="181466" y="43052"/>
                    <a:pt x="190864" y="39920"/>
                  </a:cubicBezTo>
                  <a:cubicBezTo>
                    <a:pt x="192112" y="39088"/>
                    <a:pt x="193670" y="38596"/>
                    <a:pt x="194607" y="37425"/>
                  </a:cubicBezTo>
                  <a:cubicBezTo>
                    <a:pt x="195428" y="36398"/>
                    <a:pt x="194726" y="34359"/>
                    <a:pt x="195854" y="33682"/>
                  </a:cubicBezTo>
                  <a:cubicBezTo>
                    <a:pt x="197280" y="32826"/>
                    <a:pt x="199181" y="33682"/>
                    <a:pt x="200844" y="33682"/>
                  </a:cubicBezTo>
                  <a:cubicBezTo>
                    <a:pt x="202092" y="89819"/>
                    <a:pt x="203339" y="145955"/>
                    <a:pt x="204587" y="202092"/>
                  </a:cubicBezTo>
                  <a:lnTo>
                    <a:pt x="3743" y="19585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2CDE586-128A-4E0D-8D89-6AE83FED574B}"/>
                </a:ext>
              </a:extLst>
            </p:cNvPr>
            <p:cNvCxnSpPr>
              <a:cxnSpLocks/>
            </p:cNvCxnSpPr>
            <p:nvPr/>
          </p:nvCxnSpPr>
          <p:spPr>
            <a:xfrm>
              <a:off x="2831298" y="1940637"/>
              <a:ext cx="573828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287E6C7-5DE5-4189-91F8-F09822A690FD}"/>
                </a:ext>
              </a:extLst>
            </p:cNvPr>
            <p:cNvSpPr/>
            <p:nvPr/>
          </p:nvSpPr>
          <p:spPr>
            <a:xfrm>
              <a:off x="2874131" y="1566536"/>
              <a:ext cx="530995" cy="147322"/>
            </a:xfrm>
            <a:custGeom>
              <a:avLst/>
              <a:gdLst>
                <a:gd name="connsiteX0" fmla="*/ 0 w 345621"/>
                <a:gd name="connsiteY0" fmla="*/ 81643 h 95891"/>
                <a:gd name="connsiteX1" fmla="*/ 97971 w 345621"/>
                <a:gd name="connsiteY1" fmla="*/ 43543 h 95891"/>
                <a:gd name="connsiteX2" fmla="*/ 193221 w 345621"/>
                <a:gd name="connsiteY2" fmla="*/ 95250 h 95891"/>
                <a:gd name="connsiteX3" fmla="*/ 345621 w 345621"/>
                <a:gd name="connsiteY3" fmla="*/ 0 h 95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621" h="95891">
                  <a:moveTo>
                    <a:pt x="0" y="81643"/>
                  </a:moveTo>
                  <a:cubicBezTo>
                    <a:pt x="32884" y="61459"/>
                    <a:pt x="65768" y="41275"/>
                    <a:pt x="97971" y="43543"/>
                  </a:cubicBezTo>
                  <a:cubicBezTo>
                    <a:pt x="130174" y="45811"/>
                    <a:pt x="151946" y="102507"/>
                    <a:pt x="193221" y="95250"/>
                  </a:cubicBezTo>
                  <a:cubicBezTo>
                    <a:pt x="234496" y="87993"/>
                    <a:pt x="290058" y="43996"/>
                    <a:pt x="345621" y="0"/>
                  </a:cubicBezTo>
                </a:path>
              </a:pathLst>
            </a:custGeom>
            <a:noFill/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7CE55D4C-561E-4174-AC92-4433E1487B8B}"/>
                </a:ext>
              </a:extLst>
            </p:cNvPr>
            <p:cNvSpPr/>
            <p:nvPr/>
          </p:nvSpPr>
          <p:spPr>
            <a:xfrm>
              <a:off x="3374053" y="1539107"/>
              <a:ext cx="156308" cy="4421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86060F9A-AF5D-41DA-B271-4684A1BF368C}"/>
                </a:ext>
              </a:extLst>
            </p:cNvPr>
            <p:cNvSpPr/>
            <p:nvPr/>
          </p:nvSpPr>
          <p:spPr>
            <a:xfrm>
              <a:off x="2725938" y="1570032"/>
              <a:ext cx="156308" cy="3917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4" name="Rectangle 63">
            <a:extLst>
              <a:ext uri="{FF2B5EF4-FFF2-40B4-BE49-F238E27FC236}">
                <a16:creationId xmlns:a16="http://schemas.microsoft.com/office/drawing/2014/main" id="{F84C4D5A-3E72-40D4-9E3F-765C62C60673}"/>
              </a:ext>
            </a:extLst>
          </p:cNvPr>
          <p:cNvSpPr/>
          <p:nvPr/>
        </p:nvSpPr>
        <p:spPr>
          <a:xfrm>
            <a:off x="4355158" y="1305681"/>
            <a:ext cx="512423" cy="391787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723D5DC-4243-4251-9DD1-DEF035F3DC0C}"/>
              </a:ext>
            </a:extLst>
          </p:cNvPr>
          <p:cNvGrpSpPr/>
          <p:nvPr/>
        </p:nvGrpSpPr>
        <p:grpSpPr>
          <a:xfrm rot="2776341">
            <a:off x="6172257" y="668762"/>
            <a:ext cx="268766" cy="459358"/>
            <a:chOff x="1589320" y="1646470"/>
            <a:chExt cx="299346" cy="511623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21F8B902-C205-4B73-80DD-F14695E8C7ED}"/>
                </a:ext>
              </a:extLst>
            </p:cNvPr>
            <p:cNvSpPr/>
            <p:nvPr/>
          </p:nvSpPr>
          <p:spPr>
            <a:xfrm>
              <a:off x="1589320" y="1646470"/>
              <a:ext cx="299346" cy="299346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5B7C67CD-E6A8-4D41-8AFC-C3999965AA1C}"/>
                </a:ext>
              </a:extLst>
            </p:cNvPr>
            <p:cNvSpPr/>
            <p:nvPr/>
          </p:nvSpPr>
          <p:spPr>
            <a:xfrm>
              <a:off x="1722664" y="1945816"/>
              <a:ext cx="45720" cy="21227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93B2BBAB-F0D1-4678-AF51-50C713249886}"/>
              </a:ext>
            </a:extLst>
          </p:cNvPr>
          <p:cNvSpPr>
            <a:spLocks noChangeAspect="1"/>
          </p:cNvSpPr>
          <p:nvPr/>
        </p:nvSpPr>
        <p:spPr>
          <a:xfrm>
            <a:off x="6096665" y="640154"/>
            <a:ext cx="475488" cy="475488"/>
          </a:xfrm>
          <a:prstGeom prst="rect">
            <a:avLst/>
          </a:prstGeom>
          <a:noFill/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6DF1A91F-90A3-4BA0-A959-99A30320766B}"/>
              </a:ext>
            </a:extLst>
          </p:cNvPr>
          <p:cNvGrpSpPr/>
          <p:nvPr/>
        </p:nvGrpSpPr>
        <p:grpSpPr>
          <a:xfrm>
            <a:off x="6951928" y="622218"/>
            <a:ext cx="751083" cy="487900"/>
            <a:chOff x="2736098" y="1539107"/>
            <a:chExt cx="751083" cy="442151"/>
          </a:xfrm>
        </p:grpSpPr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AC16F0C3-861D-44BB-B2C3-26A77AA47747}"/>
                </a:ext>
              </a:extLst>
            </p:cNvPr>
            <p:cNvSpPr/>
            <p:nvPr/>
          </p:nvSpPr>
          <p:spPr>
            <a:xfrm>
              <a:off x="2948220" y="1630153"/>
              <a:ext cx="314317" cy="310484"/>
            </a:xfrm>
            <a:custGeom>
              <a:avLst/>
              <a:gdLst>
                <a:gd name="connsiteX0" fmla="*/ 3743 w 204587"/>
                <a:gd name="connsiteY0" fmla="*/ 195854 h 202092"/>
                <a:gd name="connsiteX1" fmla="*/ 0 w 204587"/>
                <a:gd name="connsiteY1" fmla="*/ 11228 h 202092"/>
                <a:gd name="connsiteX2" fmla="*/ 8733 w 204587"/>
                <a:gd name="connsiteY2" fmla="*/ 3743 h 202092"/>
                <a:gd name="connsiteX3" fmla="*/ 13723 w 204587"/>
                <a:gd name="connsiteY3" fmla="*/ 2495 h 202092"/>
                <a:gd name="connsiteX4" fmla="*/ 17465 w 204587"/>
                <a:gd name="connsiteY4" fmla="*/ 0 h 202092"/>
                <a:gd name="connsiteX5" fmla="*/ 34930 w 204587"/>
                <a:gd name="connsiteY5" fmla="*/ 1248 h 202092"/>
                <a:gd name="connsiteX6" fmla="*/ 43662 w 204587"/>
                <a:gd name="connsiteY6" fmla="*/ 3743 h 202092"/>
                <a:gd name="connsiteX7" fmla="*/ 48652 w 204587"/>
                <a:gd name="connsiteY7" fmla="*/ 6238 h 202092"/>
                <a:gd name="connsiteX8" fmla="*/ 66117 w 204587"/>
                <a:gd name="connsiteY8" fmla="*/ 9980 h 202092"/>
                <a:gd name="connsiteX9" fmla="*/ 77344 w 204587"/>
                <a:gd name="connsiteY9" fmla="*/ 16218 h 202092"/>
                <a:gd name="connsiteX10" fmla="*/ 81086 w 204587"/>
                <a:gd name="connsiteY10" fmla="*/ 17465 h 202092"/>
                <a:gd name="connsiteX11" fmla="*/ 83581 w 204587"/>
                <a:gd name="connsiteY11" fmla="*/ 21208 h 202092"/>
                <a:gd name="connsiteX12" fmla="*/ 84829 w 204587"/>
                <a:gd name="connsiteY12" fmla="*/ 24950 h 202092"/>
                <a:gd name="connsiteX13" fmla="*/ 88571 w 204587"/>
                <a:gd name="connsiteY13" fmla="*/ 27445 h 202092"/>
                <a:gd name="connsiteX14" fmla="*/ 94809 w 204587"/>
                <a:gd name="connsiteY14" fmla="*/ 36177 h 202092"/>
                <a:gd name="connsiteX15" fmla="*/ 101046 w 204587"/>
                <a:gd name="connsiteY15" fmla="*/ 43662 h 202092"/>
                <a:gd name="connsiteX16" fmla="*/ 109778 w 204587"/>
                <a:gd name="connsiteY16" fmla="*/ 44910 h 202092"/>
                <a:gd name="connsiteX17" fmla="*/ 122253 w 204587"/>
                <a:gd name="connsiteY17" fmla="*/ 48652 h 202092"/>
                <a:gd name="connsiteX18" fmla="*/ 129738 w 204587"/>
                <a:gd name="connsiteY18" fmla="*/ 51147 h 202092"/>
                <a:gd name="connsiteX19" fmla="*/ 134728 w 204587"/>
                <a:gd name="connsiteY19" fmla="*/ 52394 h 202092"/>
                <a:gd name="connsiteX20" fmla="*/ 139718 w 204587"/>
                <a:gd name="connsiteY20" fmla="*/ 54889 h 202092"/>
                <a:gd name="connsiteX21" fmla="*/ 143460 w 204587"/>
                <a:gd name="connsiteY21" fmla="*/ 57384 h 202092"/>
                <a:gd name="connsiteX22" fmla="*/ 152193 w 204587"/>
                <a:gd name="connsiteY22" fmla="*/ 56137 h 202092"/>
                <a:gd name="connsiteX23" fmla="*/ 159677 w 204587"/>
                <a:gd name="connsiteY23" fmla="*/ 52394 h 202092"/>
                <a:gd name="connsiteX24" fmla="*/ 167162 w 204587"/>
                <a:gd name="connsiteY24" fmla="*/ 48652 h 202092"/>
                <a:gd name="connsiteX25" fmla="*/ 175895 w 204587"/>
                <a:gd name="connsiteY25" fmla="*/ 47405 h 202092"/>
                <a:gd name="connsiteX26" fmla="*/ 183379 w 204587"/>
                <a:gd name="connsiteY26" fmla="*/ 43662 h 202092"/>
                <a:gd name="connsiteX27" fmla="*/ 190864 w 204587"/>
                <a:gd name="connsiteY27" fmla="*/ 39920 h 202092"/>
                <a:gd name="connsiteX28" fmla="*/ 194607 w 204587"/>
                <a:gd name="connsiteY28" fmla="*/ 37425 h 202092"/>
                <a:gd name="connsiteX29" fmla="*/ 195854 w 204587"/>
                <a:gd name="connsiteY29" fmla="*/ 33682 h 202092"/>
                <a:gd name="connsiteX30" fmla="*/ 200844 w 204587"/>
                <a:gd name="connsiteY30" fmla="*/ 33682 h 202092"/>
                <a:gd name="connsiteX31" fmla="*/ 204587 w 204587"/>
                <a:gd name="connsiteY31" fmla="*/ 202092 h 202092"/>
                <a:gd name="connsiteX32" fmla="*/ 3743 w 204587"/>
                <a:gd name="connsiteY32" fmla="*/ 195854 h 202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04587" h="202092">
                  <a:moveTo>
                    <a:pt x="3743" y="195854"/>
                  </a:moveTo>
                  <a:cubicBezTo>
                    <a:pt x="2495" y="134312"/>
                    <a:pt x="1248" y="72770"/>
                    <a:pt x="0" y="11228"/>
                  </a:cubicBezTo>
                  <a:cubicBezTo>
                    <a:pt x="2911" y="8733"/>
                    <a:pt x="5498" y="5801"/>
                    <a:pt x="8733" y="3743"/>
                  </a:cubicBezTo>
                  <a:cubicBezTo>
                    <a:pt x="10180" y="2822"/>
                    <a:pt x="12147" y="3171"/>
                    <a:pt x="13723" y="2495"/>
                  </a:cubicBezTo>
                  <a:cubicBezTo>
                    <a:pt x="15101" y="1904"/>
                    <a:pt x="16218" y="832"/>
                    <a:pt x="17465" y="0"/>
                  </a:cubicBezTo>
                  <a:cubicBezTo>
                    <a:pt x="23287" y="416"/>
                    <a:pt x="29129" y="603"/>
                    <a:pt x="34930" y="1248"/>
                  </a:cubicBezTo>
                  <a:cubicBezTo>
                    <a:pt x="36360" y="1407"/>
                    <a:pt x="42002" y="3032"/>
                    <a:pt x="43662" y="3743"/>
                  </a:cubicBezTo>
                  <a:cubicBezTo>
                    <a:pt x="45371" y="4476"/>
                    <a:pt x="46888" y="5650"/>
                    <a:pt x="48652" y="6238"/>
                  </a:cubicBezTo>
                  <a:cubicBezTo>
                    <a:pt x="54871" y="8311"/>
                    <a:pt x="59834" y="8933"/>
                    <a:pt x="66117" y="9980"/>
                  </a:cubicBezTo>
                  <a:cubicBezTo>
                    <a:pt x="70061" y="12347"/>
                    <a:pt x="73167" y="14428"/>
                    <a:pt x="77344" y="16218"/>
                  </a:cubicBezTo>
                  <a:cubicBezTo>
                    <a:pt x="78552" y="16736"/>
                    <a:pt x="79839" y="17049"/>
                    <a:pt x="81086" y="17465"/>
                  </a:cubicBezTo>
                  <a:cubicBezTo>
                    <a:pt x="81918" y="18713"/>
                    <a:pt x="82910" y="19867"/>
                    <a:pt x="83581" y="21208"/>
                  </a:cubicBezTo>
                  <a:cubicBezTo>
                    <a:pt x="84169" y="22384"/>
                    <a:pt x="84008" y="23923"/>
                    <a:pt x="84829" y="24950"/>
                  </a:cubicBezTo>
                  <a:cubicBezTo>
                    <a:pt x="85766" y="26121"/>
                    <a:pt x="87324" y="26613"/>
                    <a:pt x="88571" y="27445"/>
                  </a:cubicBezTo>
                  <a:cubicBezTo>
                    <a:pt x="93189" y="36681"/>
                    <a:pt x="88485" y="28589"/>
                    <a:pt x="94809" y="36177"/>
                  </a:cubicBezTo>
                  <a:cubicBezTo>
                    <a:pt x="96525" y="38235"/>
                    <a:pt x="98312" y="42568"/>
                    <a:pt x="101046" y="43662"/>
                  </a:cubicBezTo>
                  <a:cubicBezTo>
                    <a:pt x="103776" y="44754"/>
                    <a:pt x="106867" y="44494"/>
                    <a:pt x="109778" y="44910"/>
                  </a:cubicBezTo>
                  <a:cubicBezTo>
                    <a:pt x="123078" y="50229"/>
                    <a:pt x="108998" y="45037"/>
                    <a:pt x="122253" y="48652"/>
                  </a:cubicBezTo>
                  <a:cubicBezTo>
                    <a:pt x="124790" y="49344"/>
                    <a:pt x="127187" y="50509"/>
                    <a:pt x="129738" y="51147"/>
                  </a:cubicBezTo>
                  <a:lnTo>
                    <a:pt x="134728" y="52394"/>
                  </a:lnTo>
                  <a:cubicBezTo>
                    <a:pt x="136391" y="53226"/>
                    <a:pt x="138103" y="53966"/>
                    <a:pt x="139718" y="54889"/>
                  </a:cubicBezTo>
                  <a:cubicBezTo>
                    <a:pt x="141020" y="55633"/>
                    <a:pt x="141968" y="57235"/>
                    <a:pt x="143460" y="57384"/>
                  </a:cubicBezTo>
                  <a:cubicBezTo>
                    <a:pt x="146386" y="57677"/>
                    <a:pt x="149282" y="56553"/>
                    <a:pt x="152193" y="56137"/>
                  </a:cubicBezTo>
                  <a:cubicBezTo>
                    <a:pt x="154688" y="54889"/>
                    <a:pt x="157239" y="53749"/>
                    <a:pt x="159677" y="52394"/>
                  </a:cubicBezTo>
                  <a:cubicBezTo>
                    <a:pt x="163815" y="50095"/>
                    <a:pt x="162610" y="49562"/>
                    <a:pt x="167162" y="48652"/>
                  </a:cubicBezTo>
                  <a:cubicBezTo>
                    <a:pt x="170045" y="48076"/>
                    <a:pt x="172984" y="47821"/>
                    <a:pt x="175895" y="47405"/>
                  </a:cubicBezTo>
                  <a:cubicBezTo>
                    <a:pt x="186614" y="40258"/>
                    <a:pt x="173055" y="48825"/>
                    <a:pt x="183379" y="43662"/>
                  </a:cubicBezTo>
                  <a:cubicBezTo>
                    <a:pt x="193044" y="38829"/>
                    <a:pt x="181466" y="43052"/>
                    <a:pt x="190864" y="39920"/>
                  </a:cubicBezTo>
                  <a:cubicBezTo>
                    <a:pt x="192112" y="39088"/>
                    <a:pt x="193670" y="38596"/>
                    <a:pt x="194607" y="37425"/>
                  </a:cubicBezTo>
                  <a:cubicBezTo>
                    <a:pt x="195428" y="36398"/>
                    <a:pt x="194726" y="34359"/>
                    <a:pt x="195854" y="33682"/>
                  </a:cubicBezTo>
                  <a:cubicBezTo>
                    <a:pt x="197280" y="32826"/>
                    <a:pt x="199181" y="33682"/>
                    <a:pt x="200844" y="33682"/>
                  </a:cubicBezTo>
                  <a:cubicBezTo>
                    <a:pt x="202092" y="89819"/>
                    <a:pt x="203339" y="145955"/>
                    <a:pt x="204587" y="202092"/>
                  </a:cubicBezTo>
                  <a:lnTo>
                    <a:pt x="3743" y="195854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11999207-5A67-4B25-91BA-4811D61E59D2}"/>
                </a:ext>
              </a:extLst>
            </p:cNvPr>
            <p:cNvCxnSpPr>
              <a:cxnSpLocks/>
            </p:cNvCxnSpPr>
            <p:nvPr/>
          </p:nvCxnSpPr>
          <p:spPr>
            <a:xfrm>
              <a:off x="2831298" y="1940637"/>
              <a:ext cx="573828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B0CAE066-3E3F-4B62-AA7B-308373F3AD35}"/>
                </a:ext>
              </a:extLst>
            </p:cNvPr>
            <p:cNvSpPr/>
            <p:nvPr/>
          </p:nvSpPr>
          <p:spPr>
            <a:xfrm>
              <a:off x="2874131" y="1566536"/>
              <a:ext cx="530995" cy="147322"/>
            </a:xfrm>
            <a:custGeom>
              <a:avLst/>
              <a:gdLst>
                <a:gd name="connsiteX0" fmla="*/ 0 w 345621"/>
                <a:gd name="connsiteY0" fmla="*/ 81643 h 95891"/>
                <a:gd name="connsiteX1" fmla="*/ 97971 w 345621"/>
                <a:gd name="connsiteY1" fmla="*/ 43543 h 95891"/>
                <a:gd name="connsiteX2" fmla="*/ 193221 w 345621"/>
                <a:gd name="connsiteY2" fmla="*/ 95250 h 95891"/>
                <a:gd name="connsiteX3" fmla="*/ 345621 w 345621"/>
                <a:gd name="connsiteY3" fmla="*/ 0 h 95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621" h="95891">
                  <a:moveTo>
                    <a:pt x="0" y="81643"/>
                  </a:moveTo>
                  <a:cubicBezTo>
                    <a:pt x="32884" y="61459"/>
                    <a:pt x="65768" y="41275"/>
                    <a:pt x="97971" y="43543"/>
                  </a:cubicBezTo>
                  <a:cubicBezTo>
                    <a:pt x="130174" y="45811"/>
                    <a:pt x="151946" y="102507"/>
                    <a:pt x="193221" y="95250"/>
                  </a:cubicBezTo>
                  <a:cubicBezTo>
                    <a:pt x="234496" y="87993"/>
                    <a:pt x="290058" y="43996"/>
                    <a:pt x="345621" y="0"/>
                  </a:cubicBezTo>
                </a:path>
              </a:pathLst>
            </a:cu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B6659984-6E94-4E6E-9450-DD570E1BA044}"/>
                </a:ext>
              </a:extLst>
            </p:cNvPr>
            <p:cNvSpPr/>
            <p:nvPr/>
          </p:nvSpPr>
          <p:spPr>
            <a:xfrm>
              <a:off x="3330873" y="1539107"/>
              <a:ext cx="156308" cy="4421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F9B8505F-FE87-4433-B1F6-4475C87483C5}"/>
                </a:ext>
              </a:extLst>
            </p:cNvPr>
            <p:cNvSpPr/>
            <p:nvPr/>
          </p:nvSpPr>
          <p:spPr>
            <a:xfrm>
              <a:off x="2736098" y="1570032"/>
              <a:ext cx="156308" cy="3917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4BF800E-350D-43D6-90EA-3DC13F4DF0F0}"/>
              </a:ext>
            </a:extLst>
          </p:cNvPr>
          <p:cNvSpPr txBox="1"/>
          <p:nvPr/>
        </p:nvSpPr>
        <p:spPr>
          <a:xfrm>
            <a:off x="2312598" y="1022569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V0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2C8CCF5-A8EB-47B3-9B7F-250FCD202127}"/>
              </a:ext>
            </a:extLst>
          </p:cNvPr>
          <p:cNvSpPr txBox="1"/>
          <p:nvPr/>
        </p:nvSpPr>
        <p:spPr>
          <a:xfrm>
            <a:off x="5535256" y="1037399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V1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5BBBE41D-CCAF-434C-A855-7EEF82185B16}"/>
              </a:ext>
            </a:extLst>
          </p:cNvPr>
          <p:cNvSpPr>
            <a:spLocks noChangeAspect="1"/>
          </p:cNvSpPr>
          <p:nvPr/>
        </p:nvSpPr>
        <p:spPr>
          <a:xfrm>
            <a:off x="6592352" y="642095"/>
            <a:ext cx="473462" cy="474256"/>
          </a:xfrm>
          <a:prstGeom prst="rect">
            <a:avLst/>
          </a:prstGeom>
          <a:noFill/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6A39F843-24E3-4A9C-A284-87744FC2C0F0}"/>
              </a:ext>
            </a:extLst>
          </p:cNvPr>
          <p:cNvSpPr>
            <a:spLocks noChangeAspect="1"/>
          </p:cNvSpPr>
          <p:nvPr/>
        </p:nvSpPr>
        <p:spPr>
          <a:xfrm>
            <a:off x="7087017" y="642095"/>
            <a:ext cx="473462" cy="474256"/>
          </a:xfrm>
          <a:prstGeom prst="rect">
            <a:avLst/>
          </a:prstGeom>
          <a:noFill/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99D5723-E5B0-475F-A7A3-9AF962562726}"/>
              </a:ext>
            </a:extLst>
          </p:cNvPr>
          <p:cNvGrpSpPr/>
          <p:nvPr/>
        </p:nvGrpSpPr>
        <p:grpSpPr>
          <a:xfrm>
            <a:off x="6613555" y="660196"/>
            <a:ext cx="430850" cy="445274"/>
            <a:chOff x="1564807" y="813707"/>
            <a:chExt cx="405522" cy="419100"/>
          </a:xfrm>
        </p:grpSpPr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B9568BA5-62FD-48A3-9184-91B0DEED2B5C}"/>
                </a:ext>
              </a:extLst>
            </p:cNvPr>
            <p:cNvCxnSpPr>
              <a:cxnSpLocks/>
            </p:cNvCxnSpPr>
            <p:nvPr/>
          </p:nvCxnSpPr>
          <p:spPr>
            <a:xfrm>
              <a:off x="1767568" y="813707"/>
              <a:ext cx="0" cy="419100"/>
            </a:xfrm>
            <a:prstGeom prst="straightConnector1">
              <a:avLst/>
            </a:prstGeom>
            <a:ln w="38100"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DBF60DE2-7625-49FD-AD71-5FDFA8B3D5CE}"/>
                </a:ext>
              </a:extLst>
            </p:cNvPr>
            <p:cNvCxnSpPr/>
            <p:nvPr/>
          </p:nvCxnSpPr>
          <p:spPr>
            <a:xfrm>
              <a:off x="1564807" y="1023257"/>
              <a:ext cx="405522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335DA9F1-7017-4B8D-B094-4DEB28A71474}"/>
              </a:ext>
            </a:extLst>
          </p:cNvPr>
          <p:cNvSpPr txBox="1"/>
          <p:nvPr/>
        </p:nvSpPr>
        <p:spPr>
          <a:xfrm>
            <a:off x="7121484" y="793746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123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D1C48A89-6AEE-42ED-B2E4-3E77A006F8D3}"/>
              </a:ext>
            </a:extLst>
          </p:cNvPr>
          <p:cNvGrpSpPr/>
          <p:nvPr/>
        </p:nvGrpSpPr>
        <p:grpSpPr>
          <a:xfrm rot="2776341">
            <a:off x="6166009" y="1402989"/>
            <a:ext cx="268766" cy="459358"/>
            <a:chOff x="1589320" y="1646470"/>
            <a:chExt cx="299346" cy="511623"/>
          </a:xfrm>
        </p:grpSpPr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AFCB97DE-D784-434A-9B0C-1ABEE867CF19}"/>
                </a:ext>
              </a:extLst>
            </p:cNvPr>
            <p:cNvSpPr/>
            <p:nvPr/>
          </p:nvSpPr>
          <p:spPr>
            <a:xfrm>
              <a:off x="1589320" y="1646470"/>
              <a:ext cx="299346" cy="299346"/>
            </a:xfrm>
            <a:prstGeom prst="ellips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F516948B-CCDE-4BC8-8C5C-7C9528AB170E}"/>
                </a:ext>
              </a:extLst>
            </p:cNvPr>
            <p:cNvSpPr/>
            <p:nvPr/>
          </p:nvSpPr>
          <p:spPr>
            <a:xfrm>
              <a:off x="1722664" y="1945816"/>
              <a:ext cx="45720" cy="2122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5" name="Rectangle 84">
            <a:extLst>
              <a:ext uri="{FF2B5EF4-FFF2-40B4-BE49-F238E27FC236}">
                <a16:creationId xmlns:a16="http://schemas.microsoft.com/office/drawing/2014/main" id="{9D63B2A3-2899-4426-A4A7-D509A985FDB0}"/>
              </a:ext>
            </a:extLst>
          </p:cNvPr>
          <p:cNvSpPr>
            <a:spLocks noChangeAspect="1"/>
          </p:cNvSpPr>
          <p:nvPr/>
        </p:nvSpPr>
        <p:spPr>
          <a:xfrm>
            <a:off x="6090417" y="1374381"/>
            <a:ext cx="475488" cy="475488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764DE10-CD21-4112-8412-9CD8E3BA5C7C}"/>
              </a:ext>
            </a:extLst>
          </p:cNvPr>
          <p:cNvGrpSpPr/>
          <p:nvPr/>
        </p:nvGrpSpPr>
        <p:grpSpPr>
          <a:xfrm>
            <a:off x="6945680" y="1356445"/>
            <a:ext cx="751083" cy="487900"/>
            <a:chOff x="2736098" y="1539107"/>
            <a:chExt cx="751083" cy="442151"/>
          </a:xfrm>
        </p:grpSpPr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E0D40AD1-DF1D-4EA1-B6F8-24DD70C0EE49}"/>
                </a:ext>
              </a:extLst>
            </p:cNvPr>
            <p:cNvSpPr/>
            <p:nvPr/>
          </p:nvSpPr>
          <p:spPr>
            <a:xfrm>
              <a:off x="2948220" y="1630153"/>
              <a:ext cx="314317" cy="310484"/>
            </a:xfrm>
            <a:custGeom>
              <a:avLst/>
              <a:gdLst>
                <a:gd name="connsiteX0" fmla="*/ 3743 w 204587"/>
                <a:gd name="connsiteY0" fmla="*/ 195854 h 202092"/>
                <a:gd name="connsiteX1" fmla="*/ 0 w 204587"/>
                <a:gd name="connsiteY1" fmla="*/ 11228 h 202092"/>
                <a:gd name="connsiteX2" fmla="*/ 8733 w 204587"/>
                <a:gd name="connsiteY2" fmla="*/ 3743 h 202092"/>
                <a:gd name="connsiteX3" fmla="*/ 13723 w 204587"/>
                <a:gd name="connsiteY3" fmla="*/ 2495 h 202092"/>
                <a:gd name="connsiteX4" fmla="*/ 17465 w 204587"/>
                <a:gd name="connsiteY4" fmla="*/ 0 h 202092"/>
                <a:gd name="connsiteX5" fmla="*/ 34930 w 204587"/>
                <a:gd name="connsiteY5" fmla="*/ 1248 h 202092"/>
                <a:gd name="connsiteX6" fmla="*/ 43662 w 204587"/>
                <a:gd name="connsiteY6" fmla="*/ 3743 h 202092"/>
                <a:gd name="connsiteX7" fmla="*/ 48652 w 204587"/>
                <a:gd name="connsiteY7" fmla="*/ 6238 h 202092"/>
                <a:gd name="connsiteX8" fmla="*/ 66117 w 204587"/>
                <a:gd name="connsiteY8" fmla="*/ 9980 h 202092"/>
                <a:gd name="connsiteX9" fmla="*/ 77344 w 204587"/>
                <a:gd name="connsiteY9" fmla="*/ 16218 h 202092"/>
                <a:gd name="connsiteX10" fmla="*/ 81086 w 204587"/>
                <a:gd name="connsiteY10" fmla="*/ 17465 h 202092"/>
                <a:gd name="connsiteX11" fmla="*/ 83581 w 204587"/>
                <a:gd name="connsiteY11" fmla="*/ 21208 h 202092"/>
                <a:gd name="connsiteX12" fmla="*/ 84829 w 204587"/>
                <a:gd name="connsiteY12" fmla="*/ 24950 h 202092"/>
                <a:gd name="connsiteX13" fmla="*/ 88571 w 204587"/>
                <a:gd name="connsiteY13" fmla="*/ 27445 h 202092"/>
                <a:gd name="connsiteX14" fmla="*/ 94809 w 204587"/>
                <a:gd name="connsiteY14" fmla="*/ 36177 h 202092"/>
                <a:gd name="connsiteX15" fmla="*/ 101046 w 204587"/>
                <a:gd name="connsiteY15" fmla="*/ 43662 h 202092"/>
                <a:gd name="connsiteX16" fmla="*/ 109778 w 204587"/>
                <a:gd name="connsiteY16" fmla="*/ 44910 h 202092"/>
                <a:gd name="connsiteX17" fmla="*/ 122253 w 204587"/>
                <a:gd name="connsiteY17" fmla="*/ 48652 h 202092"/>
                <a:gd name="connsiteX18" fmla="*/ 129738 w 204587"/>
                <a:gd name="connsiteY18" fmla="*/ 51147 h 202092"/>
                <a:gd name="connsiteX19" fmla="*/ 134728 w 204587"/>
                <a:gd name="connsiteY19" fmla="*/ 52394 h 202092"/>
                <a:gd name="connsiteX20" fmla="*/ 139718 w 204587"/>
                <a:gd name="connsiteY20" fmla="*/ 54889 h 202092"/>
                <a:gd name="connsiteX21" fmla="*/ 143460 w 204587"/>
                <a:gd name="connsiteY21" fmla="*/ 57384 h 202092"/>
                <a:gd name="connsiteX22" fmla="*/ 152193 w 204587"/>
                <a:gd name="connsiteY22" fmla="*/ 56137 h 202092"/>
                <a:gd name="connsiteX23" fmla="*/ 159677 w 204587"/>
                <a:gd name="connsiteY23" fmla="*/ 52394 h 202092"/>
                <a:gd name="connsiteX24" fmla="*/ 167162 w 204587"/>
                <a:gd name="connsiteY24" fmla="*/ 48652 h 202092"/>
                <a:gd name="connsiteX25" fmla="*/ 175895 w 204587"/>
                <a:gd name="connsiteY25" fmla="*/ 47405 h 202092"/>
                <a:gd name="connsiteX26" fmla="*/ 183379 w 204587"/>
                <a:gd name="connsiteY26" fmla="*/ 43662 h 202092"/>
                <a:gd name="connsiteX27" fmla="*/ 190864 w 204587"/>
                <a:gd name="connsiteY27" fmla="*/ 39920 h 202092"/>
                <a:gd name="connsiteX28" fmla="*/ 194607 w 204587"/>
                <a:gd name="connsiteY28" fmla="*/ 37425 h 202092"/>
                <a:gd name="connsiteX29" fmla="*/ 195854 w 204587"/>
                <a:gd name="connsiteY29" fmla="*/ 33682 h 202092"/>
                <a:gd name="connsiteX30" fmla="*/ 200844 w 204587"/>
                <a:gd name="connsiteY30" fmla="*/ 33682 h 202092"/>
                <a:gd name="connsiteX31" fmla="*/ 204587 w 204587"/>
                <a:gd name="connsiteY31" fmla="*/ 202092 h 202092"/>
                <a:gd name="connsiteX32" fmla="*/ 3743 w 204587"/>
                <a:gd name="connsiteY32" fmla="*/ 195854 h 202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04587" h="202092">
                  <a:moveTo>
                    <a:pt x="3743" y="195854"/>
                  </a:moveTo>
                  <a:cubicBezTo>
                    <a:pt x="2495" y="134312"/>
                    <a:pt x="1248" y="72770"/>
                    <a:pt x="0" y="11228"/>
                  </a:cubicBezTo>
                  <a:cubicBezTo>
                    <a:pt x="2911" y="8733"/>
                    <a:pt x="5498" y="5801"/>
                    <a:pt x="8733" y="3743"/>
                  </a:cubicBezTo>
                  <a:cubicBezTo>
                    <a:pt x="10180" y="2822"/>
                    <a:pt x="12147" y="3171"/>
                    <a:pt x="13723" y="2495"/>
                  </a:cubicBezTo>
                  <a:cubicBezTo>
                    <a:pt x="15101" y="1904"/>
                    <a:pt x="16218" y="832"/>
                    <a:pt x="17465" y="0"/>
                  </a:cubicBezTo>
                  <a:cubicBezTo>
                    <a:pt x="23287" y="416"/>
                    <a:pt x="29129" y="603"/>
                    <a:pt x="34930" y="1248"/>
                  </a:cubicBezTo>
                  <a:cubicBezTo>
                    <a:pt x="36360" y="1407"/>
                    <a:pt x="42002" y="3032"/>
                    <a:pt x="43662" y="3743"/>
                  </a:cubicBezTo>
                  <a:cubicBezTo>
                    <a:pt x="45371" y="4476"/>
                    <a:pt x="46888" y="5650"/>
                    <a:pt x="48652" y="6238"/>
                  </a:cubicBezTo>
                  <a:cubicBezTo>
                    <a:pt x="54871" y="8311"/>
                    <a:pt x="59834" y="8933"/>
                    <a:pt x="66117" y="9980"/>
                  </a:cubicBezTo>
                  <a:cubicBezTo>
                    <a:pt x="70061" y="12347"/>
                    <a:pt x="73167" y="14428"/>
                    <a:pt x="77344" y="16218"/>
                  </a:cubicBezTo>
                  <a:cubicBezTo>
                    <a:pt x="78552" y="16736"/>
                    <a:pt x="79839" y="17049"/>
                    <a:pt x="81086" y="17465"/>
                  </a:cubicBezTo>
                  <a:cubicBezTo>
                    <a:pt x="81918" y="18713"/>
                    <a:pt x="82910" y="19867"/>
                    <a:pt x="83581" y="21208"/>
                  </a:cubicBezTo>
                  <a:cubicBezTo>
                    <a:pt x="84169" y="22384"/>
                    <a:pt x="84008" y="23923"/>
                    <a:pt x="84829" y="24950"/>
                  </a:cubicBezTo>
                  <a:cubicBezTo>
                    <a:pt x="85766" y="26121"/>
                    <a:pt x="87324" y="26613"/>
                    <a:pt x="88571" y="27445"/>
                  </a:cubicBezTo>
                  <a:cubicBezTo>
                    <a:pt x="93189" y="36681"/>
                    <a:pt x="88485" y="28589"/>
                    <a:pt x="94809" y="36177"/>
                  </a:cubicBezTo>
                  <a:cubicBezTo>
                    <a:pt x="96525" y="38235"/>
                    <a:pt x="98312" y="42568"/>
                    <a:pt x="101046" y="43662"/>
                  </a:cubicBezTo>
                  <a:cubicBezTo>
                    <a:pt x="103776" y="44754"/>
                    <a:pt x="106867" y="44494"/>
                    <a:pt x="109778" y="44910"/>
                  </a:cubicBezTo>
                  <a:cubicBezTo>
                    <a:pt x="123078" y="50229"/>
                    <a:pt x="108998" y="45037"/>
                    <a:pt x="122253" y="48652"/>
                  </a:cubicBezTo>
                  <a:cubicBezTo>
                    <a:pt x="124790" y="49344"/>
                    <a:pt x="127187" y="50509"/>
                    <a:pt x="129738" y="51147"/>
                  </a:cubicBezTo>
                  <a:lnTo>
                    <a:pt x="134728" y="52394"/>
                  </a:lnTo>
                  <a:cubicBezTo>
                    <a:pt x="136391" y="53226"/>
                    <a:pt x="138103" y="53966"/>
                    <a:pt x="139718" y="54889"/>
                  </a:cubicBezTo>
                  <a:cubicBezTo>
                    <a:pt x="141020" y="55633"/>
                    <a:pt x="141968" y="57235"/>
                    <a:pt x="143460" y="57384"/>
                  </a:cubicBezTo>
                  <a:cubicBezTo>
                    <a:pt x="146386" y="57677"/>
                    <a:pt x="149282" y="56553"/>
                    <a:pt x="152193" y="56137"/>
                  </a:cubicBezTo>
                  <a:cubicBezTo>
                    <a:pt x="154688" y="54889"/>
                    <a:pt x="157239" y="53749"/>
                    <a:pt x="159677" y="52394"/>
                  </a:cubicBezTo>
                  <a:cubicBezTo>
                    <a:pt x="163815" y="50095"/>
                    <a:pt x="162610" y="49562"/>
                    <a:pt x="167162" y="48652"/>
                  </a:cubicBezTo>
                  <a:cubicBezTo>
                    <a:pt x="170045" y="48076"/>
                    <a:pt x="172984" y="47821"/>
                    <a:pt x="175895" y="47405"/>
                  </a:cubicBezTo>
                  <a:cubicBezTo>
                    <a:pt x="186614" y="40258"/>
                    <a:pt x="173055" y="48825"/>
                    <a:pt x="183379" y="43662"/>
                  </a:cubicBezTo>
                  <a:cubicBezTo>
                    <a:pt x="193044" y="38829"/>
                    <a:pt x="181466" y="43052"/>
                    <a:pt x="190864" y="39920"/>
                  </a:cubicBezTo>
                  <a:cubicBezTo>
                    <a:pt x="192112" y="39088"/>
                    <a:pt x="193670" y="38596"/>
                    <a:pt x="194607" y="37425"/>
                  </a:cubicBezTo>
                  <a:cubicBezTo>
                    <a:pt x="195428" y="36398"/>
                    <a:pt x="194726" y="34359"/>
                    <a:pt x="195854" y="33682"/>
                  </a:cubicBezTo>
                  <a:cubicBezTo>
                    <a:pt x="197280" y="32826"/>
                    <a:pt x="199181" y="33682"/>
                    <a:pt x="200844" y="33682"/>
                  </a:cubicBezTo>
                  <a:cubicBezTo>
                    <a:pt x="202092" y="89819"/>
                    <a:pt x="203339" y="145955"/>
                    <a:pt x="204587" y="202092"/>
                  </a:cubicBezTo>
                  <a:lnTo>
                    <a:pt x="3743" y="19585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ACA1A070-C686-4BFC-B81B-467C71C38C0D}"/>
                </a:ext>
              </a:extLst>
            </p:cNvPr>
            <p:cNvCxnSpPr>
              <a:cxnSpLocks/>
            </p:cNvCxnSpPr>
            <p:nvPr/>
          </p:nvCxnSpPr>
          <p:spPr>
            <a:xfrm>
              <a:off x="2831298" y="1940637"/>
              <a:ext cx="573828" cy="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0B37692C-41F4-4FCE-85CB-B035B7D97F5D}"/>
                </a:ext>
              </a:extLst>
            </p:cNvPr>
            <p:cNvSpPr/>
            <p:nvPr/>
          </p:nvSpPr>
          <p:spPr>
            <a:xfrm>
              <a:off x="2874131" y="1566536"/>
              <a:ext cx="530995" cy="147322"/>
            </a:xfrm>
            <a:custGeom>
              <a:avLst/>
              <a:gdLst>
                <a:gd name="connsiteX0" fmla="*/ 0 w 345621"/>
                <a:gd name="connsiteY0" fmla="*/ 81643 h 95891"/>
                <a:gd name="connsiteX1" fmla="*/ 97971 w 345621"/>
                <a:gd name="connsiteY1" fmla="*/ 43543 h 95891"/>
                <a:gd name="connsiteX2" fmla="*/ 193221 w 345621"/>
                <a:gd name="connsiteY2" fmla="*/ 95250 h 95891"/>
                <a:gd name="connsiteX3" fmla="*/ 345621 w 345621"/>
                <a:gd name="connsiteY3" fmla="*/ 0 h 95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621" h="95891">
                  <a:moveTo>
                    <a:pt x="0" y="81643"/>
                  </a:moveTo>
                  <a:cubicBezTo>
                    <a:pt x="32884" y="61459"/>
                    <a:pt x="65768" y="41275"/>
                    <a:pt x="97971" y="43543"/>
                  </a:cubicBezTo>
                  <a:cubicBezTo>
                    <a:pt x="130174" y="45811"/>
                    <a:pt x="151946" y="102507"/>
                    <a:pt x="193221" y="95250"/>
                  </a:cubicBezTo>
                  <a:cubicBezTo>
                    <a:pt x="234496" y="87993"/>
                    <a:pt x="290058" y="43996"/>
                    <a:pt x="345621" y="0"/>
                  </a:cubicBezTo>
                </a:path>
              </a:pathLst>
            </a:custGeom>
            <a:noFill/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D6E1978F-6622-4E37-8C0F-4F654E80193B}"/>
                </a:ext>
              </a:extLst>
            </p:cNvPr>
            <p:cNvSpPr/>
            <p:nvPr/>
          </p:nvSpPr>
          <p:spPr>
            <a:xfrm>
              <a:off x="3330873" y="1539107"/>
              <a:ext cx="156308" cy="4421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83F01BE3-FA1A-45BC-B029-D92B50B97314}"/>
                </a:ext>
              </a:extLst>
            </p:cNvPr>
            <p:cNvSpPr/>
            <p:nvPr/>
          </p:nvSpPr>
          <p:spPr>
            <a:xfrm>
              <a:off x="2736098" y="1570032"/>
              <a:ext cx="156308" cy="3917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2" name="Rectangle 91">
            <a:extLst>
              <a:ext uri="{FF2B5EF4-FFF2-40B4-BE49-F238E27FC236}">
                <a16:creationId xmlns:a16="http://schemas.microsoft.com/office/drawing/2014/main" id="{69C3A119-6020-4222-BA1B-37B9D379768B}"/>
              </a:ext>
            </a:extLst>
          </p:cNvPr>
          <p:cNvSpPr>
            <a:spLocks noChangeAspect="1"/>
          </p:cNvSpPr>
          <p:nvPr/>
        </p:nvSpPr>
        <p:spPr>
          <a:xfrm>
            <a:off x="6586104" y="1376322"/>
            <a:ext cx="473462" cy="474256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EC38B275-3E07-47C6-BB89-AEA8BA4CC167}"/>
              </a:ext>
            </a:extLst>
          </p:cNvPr>
          <p:cNvSpPr>
            <a:spLocks noChangeAspect="1"/>
          </p:cNvSpPr>
          <p:nvPr/>
        </p:nvSpPr>
        <p:spPr>
          <a:xfrm>
            <a:off x="7080769" y="1376322"/>
            <a:ext cx="473462" cy="474256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8B5E2320-0CC2-400F-9061-6E27EC3FA97E}"/>
              </a:ext>
            </a:extLst>
          </p:cNvPr>
          <p:cNvGrpSpPr/>
          <p:nvPr/>
        </p:nvGrpSpPr>
        <p:grpSpPr>
          <a:xfrm>
            <a:off x="6607307" y="1394423"/>
            <a:ext cx="430850" cy="445274"/>
            <a:chOff x="1564807" y="813707"/>
            <a:chExt cx="405522" cy="419100"/>
          </a:xfrm>
        </p:grpSpPr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C095DA36-23D9-4A98-8B83-B5EFB4241857}"/>
                </a:ext>
              </a:extLst>
            </p:cNvPr>
            <p:cNvCxnSpPr>
              <a:cxnSpLocks/>
            </p:cNvCxnSpPr>
            <p:nvPr/>
          </p:nvCxnSpPr>
          <p:spPr>
            <a:xfrm>
              <a:off x="1767568" y="813707"/>
              <a:ext cx="0" cy="419100"/>
            </a:xfrm>
            <a:prstGeom prst="straightConnector1">
              <a:avLst/>
            </a:prstGeom>
            <a:ln w="38100">
              <a:solidFill>
                <a:schemeClr val="bg1">
                  <a:lumMod val="8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0B913FD8-7F41-4A84-84DF-A8A098CD5E67}"/>
                </a:ext>
              </a:extLst>
            </p:cNvPr>
            <p:cNvCxnSpPr/>
            <p:nvPr/>
          </p:nvCxnSpPr>
          <p:spPr>
            <a:xfrm>
              <a:off x="1564807" y="1023257"/>
              <a:ext cx="405522" cy="0"/>
            </a:xfrm>
            <a:prstGeom prst="straightConnector1">
              <a:avLst/>
            </a:prstGeom>
            <a:ln w="38100">
              <a:solidFill>
                <a:schemeClr val="bg1">
                  <a:lumMod val="8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FC9BE837-4F47-464F-BBFD-39808EA44DAB}"/>
              </a:ext>
            </a:extLst>
          </p:cNvPr>
          <p:cNvSpPr txBox="1"/>
          <p:nvPr/>
        </p:nvSpPr>
        <p:spPr>
          <a:xfrm>
            <a:off x="7115236" y="1527973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75000"/>
                  </a:schemeClr>
                </a:solidFill>
              </a:rPr>
              <a:t>123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82F5BC9-CA94-2546-85C5-381513A0D0EB}"/>
              </a:ext>
            </a:extLst>
          </p:cNvPr>
          <p:cNvGrpSpPr/>
          <p:nvPr/>
        </p:nvGrpSpPr>
        <p:grpSpPr>
          <a:xfrm rot="2671967">
            <a:off x="7776346" y="810571"/>
            <a:ext cx="475401" cy="139708"/>
            <a:chOff x="6472489" y="1754416"/>
            <a:chExt cx="475401" cy="139708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7967CBA7-869C-9C45-95B9-DCDA2F67A633}"/>
                </a:ext>
              </a:extLst>
            </p:cNvPr>
            <p:cNvSpPr/>
            <p:nvPr/>
          </p:nvSpPr>
          <p:spPr>
            <a:xfrm>
              <a:off x="6472489" y="1754416"/>
              <a:ext cx="268766" cy="130605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AE83B895-1C07-1847-B58A-B49C35D2E357}"/>
                </a:ext>
              </a:extLst>
            </p:cNvPr>
            <p:cNvSpPr/>
            <p:nvPr/>
          </p:nvSpPr>
          <p:spPr>
            <a:xfrm>
              <a:off x="6679124" y="1764542"/>
              <a:ext cx="268766" cy="120705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BA5AC35F-13CA-0247-8789-ECB4A568EE65}"/>
                </a:ext>
              </a:extLst>
            </p:cNvPr>
            <p:cNvCxnSpPr>
              <a:cxnSpLocks/>
            </p:cNvCxnSpPr>
            <p:nvPr/>
          </p:nvCxnSpPr>
          <p:spPr>
            <a:xfrm>
              <a:off x="6654201" y="1846485"/>
              <a:ext cx="72252" cy="4763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FF248500-7D23-CF4B-9A0D-221ABC4F246A}"/>
                </a:ext>
              </a:extLst>
            </p:cNvPr>
            <p:cNvCxnSpPr>
              <a:cxnSpLocks/>
            </p:cNvCxnSpPr>
            <p:nvPr/>
          </p:nvCxnSpPr>
          <p:spPr>
            <a:xfrm>
              <a:off x="6674452" y="1785193"/>
              <a:ext cx="48978" cy="3267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Rectangle 98">
            <a:extLst>
              <a:ext uri="{FF2B5EF4-FFF2-40B4-BE49-F238E27FC236}">
                <a16:creationId xmlns:a16="http://schemas.microsoft.com/office/drawing/2014/main" id="{1B815C0D-2E5C-E44D-BA05-25C05AC53041}"/>
              </a:ext>
            </a:extLst>
          </p:cNvPr>
          <p:cNvSpPr>
            <a:spLocks noChangeAspect="1"/>
          </p:cNvSpPr>
          <p:nvPr/>
        </p:nvSpPr>
        <p:spPr>
          <a:xfrm>
            <a:off x="7766714" y="642095"/>
            <a:ext cx="473462" cy="474256"/>
          </a:xfrm>
          <a:prstGeom prst="rect">
            <a:avLst/>
          </a:prstGeom>
          <a:noFill/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A58A6EE8-A741-AD43-89ED-841940F8DB83}"/>
              </a:ext>
            </a:extLst>
          </p:cNvPr>
          <p:cNvGrpSpPr/>
          <p:nvPr/>
        </p:nvGrpSpPr>
        <p:grpSpPr>
          <a:xfrm rot="2671967">
            <a:off x="7774131" y="1553654"/>
            <a:ext cx="475401" cy="139708"/>
            <a:chOff x="6472489" y="1754416"/>
            <a:chExt cx="475401" cy="139708"/>
          </a:xfrm>
        </p:grpSpPr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1E7E30B5-6F59-114E-ACBF-63BDBF4C4712}"/>
                </a:ext>
              </a:extLst>
            </p:cNvPr>
            <p:cNvSpPr/>
            <p:nvPr/>
          </p:nvSpPr>
          <p:spPr>
            <a:xfrm>
              <a:off x="6472489" y="1754416"/>
              <a:ext cx="268766" cy="130605"/>
            </a:xfrm>
            <a:prstGeom prst="ellipse">
              <a:avLst/>
            </a:prstGeom>
            <a:noFill/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F3A368E0-21F7-E544-B40D-EBEFEA6EF998}"/>
                </a:ext>
              </a:extLst>
            </p:cNvPr>
            <p:cNvSpPr/>
            <p:nvPr/>
          </p:nvSpPr>
          <p:spPr>
            <a:xfrm>
              <a:off x="6679124" y="1764542"/>
              <a:ext cx="268766" cy="120705"/>
            </a:xfrm>
            <a:prstGeom prst="ellipse">
              <a:avLst/>
            </a:prstGeom>
            <a:noFill/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D16B9356-E041-D641-81BA-F21BC051C575}"/>
                </a:ext>
              </a:extLst>
            </p:cNvPr>
            <p:cNvCxnSpPr>
              <a:cxnSpLocks/>
            </p:cNvCxnSpPr>
            <p:nvPr/>
          </p:nvCxnSpPr>
          <p:spPr>
            <a:xfrm>
              <a:off x="6654201" y="1846485"/>
              <a:ext cx="72252" cy="4763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863E9F4A-5B88-174F-863B-2E3427B18080}"/>
                </a:ext>
              </a:extLst>
            </p:cNvPr>
            <p:cNvCxnSpPr>
              <a:cxnSpLocks/>
            </p:cNvCxnSpPr>
            <p:nvPr/>
          </p:nvCxnSpPr>
          <p:spPr>
            <a:xfrm>
              <a:off x="6674452" y="1785193"/>
              <a:ext cx="48978" cy="3267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Rectangle 105">
            <a:extLst>
              <a:ext uri="{FF2B5EF4-FFF2-40B4-BE49-F238E27FC236}">
                <a16:creationId xmlns:a16="http://schemas.microsoft.com/office/drawing/2014/main" id="{EAD6B0E1-D291-6C4C-A222-C5619426B18B}"/>
              </a:ext>
            </a:extLst>
          </p:cNvPr>
          <p:cNvSpPr>
            <a:spLocks noChangeAspect="1"/>
          </p:cNvSpPr>
          <p:nvPr/>
        </p:nvSpPr>
        <p:spPr>
          <a:xfrm>
            <a:off x="7765099" y="1380626"/>
            <a:ext cx="473462" cy="474256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331CEFE3-BD52-4141-ACCF-78FBEA82BB25}"/>
              </a:ext>
            </a:extLst>
          </p:cNvPr>
          <p:cNvSpPr>
            <a:spLocks noChangeAspect="1"/>
          </p:cNvSpPr>
          <p:nvPr/>
        </p:nvSpPr>
        <p:spPr>
          <a:xfrm>
            <a:off x="8578087" y="642095"/>
            <a:ext cx="665195" cy="3350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F2A52ECA-8E4F-4EAC-8CF6-ACCDF95F4599}"/>
              </a:ext>
            </a:extLst>
          </p:cNvPr>
          <p:cNvSpPr>
            <a:spLocks noChangeAspect="1"/>
          </p:cNvSpPr>
          <p:nvPr/>
        </p:nvSpPr>
        <p:spPr>
          <a:xfrm>
            <a:off x="9386171" y="642565"/>
            <a:ext cx="708920" cy="3350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0E6A29C-BD76-4B51-B804-05AB5CF708C3}"/>
                  </a:ext>
                </a:extLst>
              </p:cNvPr>
              <p:cNvSpPr txBox="1"/>
              <p:nvPr/>
            </p:nvSpPr>
            <p:spPr>
              <a:xfrm>
                <a:off x="9405149" y="649423"/>
                <a:ext cx="665195" cy="3105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acc>
                        <m:accPr>
                          <m:chr m:val="⃗"/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0E6A29C-BD76-4B51-B804-05AB5CF708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5149" y="649423"/>
                <a:ext cx="665195" cy="310598"/>
              </a:xfrm>
              <a:prstGeom prst="rect">
                <a:avLst/>
              </a:prstGeom>
              <a:blipFill>
                <a:blip r:embed="rId2"/>
                <a:stretch>
                  <a:fillRect l="-10092" t="-32000" r="-5505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2097A4CF-04CD-47EE-BDCB-1A5AD539ED7B}"/>
                  </a:ext>
                </a:extLst>
              </p:cNvPr>
              <p:cNvSpPr txBox="1"/>
              <p:nvPr/>
            </p:nvSpPr>
            <p:spPr>
              <a:xfrm>
                <a:off x="8569812" y="653679"/>
                <a:ext cx="665195" cy="3105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2097A4CF-04CD-47EE-BDCB-1A5AD539ED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9812" y="653679"/>
                <a:ext cx="665195" cy="310598"/>
              </a:xfrm>
              <a:prstGeom prst="rect">
                <a:avLst/>
              </a:prstGeom>
              <a:blipFill>
                <a:blip r:embed="rId3"/>
                <a:stretch>
                  <a:fillRect t="-43137" r="-16514" b="-7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Rectangle 120">
            <a:extLst>
              <a:ext uri="{FF2B5EF4-FFF2-40B4-BE49-F238E27FC236}">
                <a16:creationId xmlns:a16="http://schemas.microsoft.com/office/drawing/2014/main" id="{EB59293C-0BB9-4FCD-85F3-8A65EF76893F}"/>
              </a:ext>
            </a:extLst>
          </p:cNvPr>
          <p:cNvSpPr>
            <a:spLocks noChangeAspect="1"/>
          </p:cNvSpPr>
          <p:nvPr/>
        </p:nvSpPr>
        <p:spPr>
          <a:xfrm>
            <a:off x="8578087" y="1377444"/>
            <a:ext cx="665195" cy="335038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78BC679A-3A03-42D5-8950-C68CB3D10582}"/>
              </a:ext>
            </a:extLst>
          </p:cNvPr>
          <p:cNvSpPr>
            <a:spLocks noChangeAspect="1"/>
          </p:cNvSpPr>
          <p:nvPr/>
        </p:nvSpPr>
        <p:spPr>
          <a:xfrm>
            <a:off x="9386171" y="1377914"/>
            <a:ext cx="708920" cy="335038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E7B72CE6-DEB7-444A-8101-62DC009982C5}"/>
                  </a:ext>
                </a:extLst>
              </p:cNvPr>
              <p:cNvSpPr txBox="1"/>
              <p:nvPr/>
            </p:nvSpPr>
            <p:spPr>
              <a:xfrm>
                <a:off x="9405149" y="1384772"/>
                <a:ext cx="665195" cy="3105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en-US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acc>
                        <m:accPr>
                          <m:chr m:val="⃗"/>
                          <m:ctrlPr>
                            <a:rPr lang="en-US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en-US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en-US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E7B72CE6-DEB7-444A-8101-62DC009982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5149" y="1384772"/>
                <a:ext cx="665195" cy="310598"/>
              </a:xfrm>
              <a:prstGeom prst="rect">
                <a:avLst/>
              </a:prstGeom>
              <a:blipFill>
                <a:blip r:embed="rId4"/>
                <a:stretch>
                  <a:fillRect l="-10092" t="-29412" r="-5505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60C60063-B371-44A8-95ED-715742C11251}"/>
                  </a:ext>
                </a:extLst>
              </p:cNvPr>
              <p:cNvSpPr txBox="1"/>
              <p:nvPr/>
            </p:nvSpPr>
            <p:spPr>
              <a:xfrm>
                <a:off x="8569812" y="1389028"/>
                <a:ext cx="665195" cy="3105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60C60063-B371-44A8-95ED-715742C112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9812" y="1389028"/>
                <a:ext cx="665195" cy="310598"/>
              </a:xfrm>
              <a:prstGeom prst="rect">
                <a:avLst/>
              </a:prstGeom>
              <a:blipFill>
                <a:blip r:embed="rId5"/>
                <a:stretch>
                  <a:fillRect t="-45098" r="-16514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9" name="Group 48">
            <a:extLst>
              <a:ext uri="{FF2B5EF4-FFF2-40B4-BE49-F238E27FC236}">
                <a16:creationId xmlns:a16="http://schemas.microsoft.com/office/drawing/2014/main" id="{76BDF57B-9828-4227-88DA-AC71FF87D66B}"/>
              </a:ext>
            </a:extLst>
          </p:cNvPr>
          <p:cNvGrpSpPr/>
          <p:nvPr/>
        </p:nvGrpSpPr>
        <p:grpSpPr>
          <a:xfrm>
            <a:off x="2438401" y="2362199"/>
            <a:ext cx="3047999" cy="552511"/>
            <a:chOff x="2438401" y="2362199"/>
            <a:chExt cx="3047999" cy="55251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9658DED-BC3D-4CA9-925D-17EBA936C699}"/>
                </a:ext>
              </a:extLst>
            </p:cNvPr>
            <p:cNvSpPr/>
            <p:nvPr/>
          </p:nvSpPr>
          <p:spPr>
            <a:xfrm>
              <a:off x="2438401" y="2362199"/>
              <a:ext cx="3047999" cy="530319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AFBB55D-443A-4A3A-9BDE-9977A59FB2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45730" y="2362200"/>
              <a:ext cx="0" cy="1524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AF28BAE2-4E73-4D8D-8719-77E04D58F9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53322" y="2362200"/>
              <a:ext cx="0" cy="2286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BEBFBF8-705B-4CF5-944B-3C31C1CC86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90800" y="2362200"/>
              <a:ext cx="0" cy="76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4276308A-6834-4490-BAA3-35BD50AB09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95600" y="2362200"/>
              <a:ext cx="0" cy="76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8CB06297-E322-4DDD-91F8-3C58AE6D54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50008" y="2362200"/>
              <a:ext cx="0" cy="1524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9BA332F8-A683-446B-AAE9-EC5C223E15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57600" y="2362200"/>
              <a:ext cx="0" cy="2286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85721BDF-8199-44ED-A7B9-842ADB86E1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95078" y="2362200"/>
              <a:ext cx="0" cy="76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CB7893EE-C3FF-4B8A-961D-5AD7BF673A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99878" y="2362200"/>
              <a:ext cx="0" cy="76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CE08D8D1-BCAF-4CC0-8AE6-50F89FE53D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59608" y="2362200"/>
              <a:ext cx="0" cy="1524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423C0890-4B4B-4C0C-8ABB-23E66C690C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7200" y="2362200"/>
              <a:ext cx="0" cy="2286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C9D971DA-CB80-4E47-A328-3DBD48E864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4678" y="2362200"/>
              <a:ext cx="0" cy="76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3EA507C4-8D80-457B-B556-9D45A7D08E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14800" y="2362200"/>
              <a:ext cx="0" cy="76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57BEF4ED-743A-43CA-AB0A-48A277AFAF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72000" y="2362200"/>
              <a:ext cx="0" cy="1524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9E557E0F-5A5F-4329-955A-50A5E91FC9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71371" y="2362200"/>
              <a:ext cx="0" cy="2286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9B0D1FDC-8F8B-4DE3-8C6B-5541EC21D7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19600" y="2362200"/>
              <a:ext cx="0" cy="76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E4643A84-3F66-45FE-80EC-EC4F9FD6DF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24400" y="2362200"/>
              <a:ext cx="0" cy="76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C44AA57A-199C-4545-9421-84A119024F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78808" y="2362200"/>
              <a:ext cx="0" cy="1524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714553DD-CE17-4DD5-9C93-2C4E5AF6CF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29200" y="2362200"/>
              <a:ext cx="0" cy="76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6170CB3D-F8D4-4B55-9EA6-1A955BA319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28678" y="2362200"/>
              <a:ext cx="0" cy="76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3E88D82-9F87-4407-89DE-79B4D27EE907}"/>
                </a:ext>
              </a:extLst>
            </p:cNvPr>
            <p:cNvSpPr txBox="1"/>
            <p:nvPr/>
          </p:nvSpPr>
          <p:spPr>
            <a:xfrm>
              <a:off x="2900272" y="251460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689D353A-7957-4F32-9D48-C27414EF70AA}"/>
                </a:ext>
              </a:extLst>
            </p:cNvPr>
            <p:cNvSpPr txBox="1"/>
            <p:nvPr/>
          </p:nvSpPr>
          <p:spPr>
            <a:xfrm>
              <a:off x="3512079" y="251460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2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E4384382-962A-4760-A85F-266A8D5F903B}"/>
                </a:ext>
              </a:extLst>
            </p:cNvPr>
            <p:cNvSpPr txBox="1"/>
            <p:nvPr/>
          </p:nvSpPr>
          <p:spPr>
            <a:xfrm>
              <a:off x="4119676" y="251460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3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856B3491-2BC1-40F2-A1C0-2BEA916822DD}"/>
                </a:ext>
              </a:extLst>
            </p:cNvPr>
            <p:cNvSpPr txBox="1"/>
            <p:nvPr/>
          </p:nvSpPr>
          <p:spPr>
            <a:xfrm>
              <a:off x="4719160" y="251460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4</a:t>
              </a:r>
            </a:p>
          </p:txBody>
        </p:sp>
      </p:grpSp>
      <p:sp>
        <p:nvSpPr>
          <p:cNvPr id="135" name="Rectangle 134">
            <a:extLst>
              <a:ext uri="{FF2B5EF4-FFF2-40B4-BE49-F238E27FC236}">
                <a16:creationId xmlns:a16="http://schemas.microsoft.com/office/drawing/2014/main" id="{65C3397C-B3B4-42B0-B797-B108D60EFF9B}"/>
              </a:ext>
            </a:extLst>
          </p:cNvPr>
          <p:cNvSpPr/>
          <p:nvPr/>
        </p:nvSpPr>
        <p:spPr>
          <a:xfrm>
            <a:off x="2394415" y="3310305"/>
            <a:ext cx="3047999" cy="53031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C23ADCC3-82A3-4451-ACE2-AD7532A05706}"/>
              </a:ext>
            </a:extLst>
          </p:cNvPr>
          <p:cNvCxnSpPr>
            <a:cxnSpLocks/>
          </p:cNvCxnSpPr>
          <p:nvPr/>
        </p:nvCxnSpPr>
        <p:spPr>
          <a:xfrm flipV="1">
            <a:off x="2701744" y="3310306"/>
            <a:ext cx="0" cy="1524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2291D61D-7604-499C-8B20-110C2A534349}"/>
              </a:ext>
            </a:extLst>
          </p:cNvPr>
          <p:cNvCxnSpPr>
            <a:cxnSpLocks/>
          </p:cNvCxnSpPr>
          <p:nvPr/>
        </p:nvCxnSpPr>
        <p:spPr>
          <a:xfrm flipV="1">
            <a:off x="3009336" y="3310306"/>
            <a:ext cx="0" cy="2286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B8749299-851C-4FF8-BCB7-CCE8C5308A33}"/>
              </a:ext>
            </a:extLst>
          </p:cNvPr>
          <p:cNvCxnSpPr>
            <a:cxnSpLocks/>
          </p:cNvCxnSpPr>
          <p:nvPr/>
        </p:nvCxnSpPr>
        <p:spPr>
          <a:xfrm flipV="1">
            <a:off x="2546814" y="3310306"/>
            <a:ext cx="0" cy="762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76A16623-F893-4AC2-881F-30C654793DF9}"/>
              </a:ext>
            </a:extLst>
          </p:cNvPr>
          <p:cNvCxnSpPr>
            <a:cxnSpLocks/>
          </p:cNvCxnSpPr>
          <p:nvPr/>
        </p:nvCxnSpPr>
        <p:spPr>
          <a:xfrm flipV="1">
            <a:off x="2851614" y="3310306"/>
            <a:ext cx="0" cy="762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CE3801D5-815C-4070-8AA4-0A8ECDCC8273}"/>
              </a:ext>
            </a:extLst>
          </p:cNvPr>
          <p:cNvCxnSpPr>
            <a:cxnSpLocks/>
          </p:cNvCxnSpPr>
          <p:nvPr/>
        </p:nvCxnSpPr>
        <p:spPr>
          <a:xfrm flipV="1">
            <a:off x="3306022" y="3310306"/>
            <a:ext cx="0" cy="1524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B7C250C0-0FF1-4BC6-9D68-FE26CBE33642}"/>
              </a:ext>
            </a:extLst>
          </p:cNvPr>
          <p:cNvCxnSpPr>
            <a:cxnSpLocks/>
          </p:cNvCxnSpPr>
          <p:nvPr/>
        </p:nvCxnSpPr>
        <p:spPr>
          <a:xfrm flipV="1">
            <a:off x="3613614" y="3310306"/>
            <a:ext cx="0" cy="2286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569534AC-402F-4810-B6D4-0BF8DF6D1C3F}"/>
              </a:ext>
            </a:extLst>
          </p:cNvPr>
          <p:cNvCxnSpPr>
            <a:cxnSpLocks/>
          </p:cNvCxnSpPr>
          <p:nvPr/>
        </p:nvCxnSpPr>
        <p:spPr>
          <a:xfrm flipV="1">
            <a:off x="3151092" y="3310306"/>
            <a:ext cx="0" cy="762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DEC47C09-F652-43D7-B6FD-29107BA03BB3}"/>
              </a:ext>
            </a:extLst>
          </p:cNvPr>
          <p:cNvCxnSpPr>
            <a:cxnSpLocks/>
          </p:cNvCxnSpPr>
          <p:nvPr/>
        </p:nvCxnSpPr>
        <p:spPr>
          <a:xfrm flipV="1">
            <a:off x="3455892" y="3310306"/>
            <a:ext cx="0" cy="762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0F846857-B496-4A48-AF49-32A35D90AC51}"/>
              </a:ext>
            </a:extLst>
          </p:cNvPr>
          <p:cNvCxnSpPr>
            <a:cxnSpLocks/>
          </p:cNvCxnSpPr>
          <p:nvPr/>
        </p:nvCxnSpPr>
        <p:spPr>
          <a:xfrm flipV="1">
            <a:off x="3915622" y="3310306"/>
            <a:ext cx="0" cy="1524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95AD3D94-BA90-47FF-A691-D3A2DB7C1716}"/>
              </a:ext>
            </a:extLst>
          </p:cNvPr>
          <p:cNvCxnSpPr>
            <a:cxnSpLocks/>
          </p:cNvCxnSpPr>
          <p:nvPr/>
        </p:nvCxnSpPr>
        <p:spPr>
          <a:xfrm flipV="1">
            <a:off x="4223214" y="3310306"/>
            <a:ext cx="0" cy="2286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B6BF37F4-CE6E-4905-850C-263CA6500439}"/>
              </a:ext>
            </a:extLst>
          </p:cNvPr>
          <p:cNvCxnSpPr>
            <a:cxnSpLocks/>
          </p:cNvCxnSpPr>
          <p:nvPr/>
        </p:nvCxnSpPr>
        <p:spPr>
          <a:xfrm flipV="1">
            <a:off x="3760692" y="3310306"/>
            <a:ext cx="0" cy="762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8B6866F5-D94E-44E0-A655-2566D380CAC3}"/>
              </a:ext>
            </a:extLst>
          </p:cNvPr>
          <p:cNvCxnSpPr>
            <a:cxnSpLocks/>
          </p:cNvCxnSpPr>
          <p:nvPr/>
        </p:nvCxnSpPr>
        <p:spPr>
          <a:xfrm flipV="1">
            <a:off x="4070814" y="3310306"/>
            <a:ext cx="0" cy="762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43B8884A-4202-46B7-A7C9-824A240B54FA}"/>
              </a:ext>
            </a:extLst>
          </p:cNvPr>
          <p:cNvCxnSpPr>
            <a:cxnSpLocks/>
          </p:cNvCxnSpPr>
          <p:nvPr/>
        </p:nvCxnSpPr>
        <p:spPr>
          <a:xfrm flipV="1">
            <a:off x="4528014" y="3310306"/>
            <a:ext cx="0" cy="1524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F4D59B54-EB17-44B3-B8B5-52E49774145B}"/>
              </a:ext>
            </a:extLst>
          </p:cNvPr>
          <p:cNvCxnSpPr>
            <a:cxnSpLocks/>
          </p:cNvCxnSpPr>
          <p:nvPr/>
        </p:nvCxnSpPr>
        <p:spPr>
          <a:xfrm flipV="1">
            <a:off x="4827385" y="3310306"/>
            <a:ext cx="0" cy="2286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40816482-7FEB-4AAB-9F7F-58E3294DC59E}"/>
              </a:ext>
            </a:extLst>
          </p:cNvPr>
          <p:cNvCxnSpPr>
            <a:cxnSpLocks/>
          </p:cNvCxnSpPr>
          <p:nvPr/>
        </p:nvCxnSpPr>
        <p:spPr>
          <a:xfrm flipV="1">
            <a:off x="4375614" y="3310306"/>
            <a:ext cx="0" cy="762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FA7A95AC-9654-4AEB-843C-695B4403DEE8}"/>
              </a:ext>
            </a:extLst>
          </p:cNvPr>
          <p:cNvCxnSpPr>
            <a:cxnSpLocks/>
          </p:cNvCxnSpPr>
          <p:nvPr/>
        </p:nvCxnSpPr>
        <p:spPr>
          <a:xfrm flipV="1">
            <a:off x="4680414" y="3310306"/>
            <a:ext cx="0" cy="762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1A166F3B-9919-47E6-857A-5396F22C0102}"/>
              </a:ext>
            </a:extLst>
          </p:cNvPr>
          <p:cNvCxnSpPr>
            <a:cxnSpLocks/>
          </p:cNvCxnSpPr>
          <p:nvPr/>
        </p:nvCxnSpPr>
        <p:spPr>
          <a:xfrm flipV="1">
            <a:off x="5134822" y="3310306"/>
            <a:ext cx="0" cy="1524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B4755B38-D138-4837-ADAB-5E176C78187E}"/>
              </a:ext>
            </a:extLst>
          </p:cNvPr>
          <p:cNvCxnSpPr>
            <a:cxnSpLocks/>
          </p:cNvCxnSpPr>
          <p:nvPr/>
        </p:nvCxnSpPr>
        <p:spPr>
          <a:xfrm flipV="1">
            <a:off x="4985214" y="3310306"/>
            <a:ext cx="0" cy="762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E694C8A6-32C7-4789-8E5F-3000AC32A553}"/>
              </a:ext>
            </a:extLst>
          </p:cNvPr>
          <p:cNvCxnSpPr>
            <a:cxnSpLocks/>
          </p:cNvCxnSpPr>
          <p:nvPr/>
        </p:nvCxnSpPr>
        <p:spPr>
          <a:xfrm flipV="1">
            <a:off x="5284692" y="3310306"/>
            <a:ext cx="0" cy="762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13B1EC85-CB40-4198-A486-087D95A49B23}"/>
              </a:ext>
            </a:extLst>
          </p:cNvPr>
          <p:cNvSpPr txBox="1"/>
          <p:nvPr/>
        </p:nvSpPr>
        <p:spPr>
          <a:xfrm>
            <a:off x="2856286" y="3462706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1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B3C3D97A-456A-421A-9892-CDFD17FC3D65}"/>
              </a:ext>
            </a:extLst>
          </p:cNvPr>
          <p:cNvSpPr txBox="1"/>
          <p:nvPr/>
        </p:nvSpPr>
        <p:spPr>
          <a:xfrm>
            <a:off x="3468093" y="3462706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2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1FDD7525-07EA-49AB-9215-FE6FD24ADA21}"/>
              </a:ext>
            </a:extLst>
          </p:cNvPr>
          <p:cNvSpPr txBox="1"/>
          <p:nvPr/>
        </p:nvSpPr>
        <p:spPr>
          <a:xfrm>
            <a:off x="4075690" y="3462706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3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9B46CFD6-C67F-459D-A730-9B29627635F2}"/>
              </a:ext>
            </a:extLst>
          </p:cNvPr>
          <p:cNvSpPr txBox="1"/>
          <p:nvPr/>
        </p:nvSpPr>
        <p:spPr>
          <a:xfrm>
            <a:off x="4675174" y="3462706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4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C73B19F-E085-4D36-837E-650BE40170C0}"/>
              </a:ext>
            </a:extLst>
          </p:cNvPr>
          <p:cNvSpPr/>
          <p:nvPr/>
        </p:nvSpPr>
        <p:spPr>
          <a:xfrm>
            <a:off x="8528538" y="2838298"/>
            <a:ext cx="346402" cy="46586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0874E18-61A0-4FEC-A70E-356FC7797F35}"/>
              </a:ext>
            </a:extLst>
          </p:cNvPr>
          <p:cNvSpPr/>
          <p:nvPr/>
        </p:nvSpPr>
        <p:spPr>
          <a:xfrm>
            <a:off x="7038157" y="2743200"/>
            <a:ext cx="1531655" cy="643306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4954F8A-944A-4288-95CD-19BE402FA3F3}"/>
              </a:ext>
            </a:extLst>
          </p:cNvPr>
          <p:cNvSpPr txBox="1"/>
          <p:nvPr/>
        </p:nvSpPr>
        <p:spPr>
          <a:xfrm>
            <a:off x="6986954" y="2807677"/>
            <a:ext cx="15990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>
                <a:solidFill>
                  <a:schemeClr val="bg1"/>
                </a:solidFill>
              </a:rPr>
              <a:t>CONNECT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0845F3D5-2145-433B-9A98-6C84FF490B96}"/>
              </a:ext>
            </a:extLst>
          </p:cNvPr>
          <p:cNvSpPr/>
          <p:nvPr/>
        </p:nvSpPr>
        <p:spPr>
          <a:xfrm>
            <a:off x="8537509" y="3707700"/>
            <a:ext cx="346402" cy="46586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: Rounded Corners 159">
            <a:extLst>
              <a:ext uri="{FF2B5EF4-FFF2-40B4-BE49-F238E27FC236}">
                <a16:creationId xmlns:a16="http://schemas.microsoft.com/office/drawing/2014/main" id="{671F53F2-0773-415C-B5D8-DF6B03B0C2BA}"/>
              </a:ext>
            </a:extLst>
          </p:cNvPr>
          <p:cNvSpPr/>
          <p:nvPr/>
        </p:nvSpPr>
        <p:spPr>
          <a:xfrm>
            <a:off x="7047128" y="3612602"/>
            <a:ext cx="1531655" cy="643306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E4AB17E2-86CF-41AB-836B-D43882928628}"/>
              </a:ext>
            </a:extLst>
          </p:cNvPr>
          <p:cNvSpPr txBox="1"/>
          <p:nvPr/>
        </p:nvSpPr>
        <p:spPr>
          <a:xfrm>
            <a:off x="7086600" y="3677079"/>
            <a:ext cx="14434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>
                <a:solidFill>
                  <a:schemeClr val="bg1"/>
                </a:solidFill>
              </a:rPr>
              <a:t>RELEASE</a:t>
            </a:r>
          </a:p>
        </p:txBody>
      </p:sp>
    </p:spTree>
    <p:extLst>
      <p:ext uri="{BB962C8B-B14F-4D97-AF65-F5344CB8AC3E}">
        <p14:creationId xmlns:p14="http://schemas.microsoft.com/office/powerpoint/2010/main" val="1901818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3084</TotalTime>
  <Words>22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Mats Selen</dc:creator>
  <cp:lastModifiedBy>Mats Selen</cp:lastModifiedBy>
  <cp:revision>27</cp:revision>
  <dcterms:created xsi:type="dcterms:W3CDTF">2021-02-10T20:32:44Z</dcterms:created>
  <dcterms:modified xsi:type="dcterms:W3CDTF">2021-03-21T14:50:24Z</dcterms:modified>
</cp:coreProperties>
</file>