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91" d="100"/>
          <a:sy n="91" d="100"/>
        </p:scale>
        <p:origin x="-123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8528537" y="3707700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8528537" y="2838298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2438401" y="2362199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2394415" y="3310305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270174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3009336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2546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2851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33060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36136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31510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34558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39156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4223214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3760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40708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4528014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4827385" y="3310306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43756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46804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5134822" y="3310306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4985214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5284692" y="3310306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2856286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3468093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4075690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4675174" y="34627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6822733" y="2743200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6858000" y="2807677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6822732" y="3612602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6781792" y="3707700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3004670" y="4171438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2776070" y="4421580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2718522" y="4358154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4148416" y="41693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3919816" y="4419507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3862268" y="4356081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D9FF5FE-4178-4088-81F3-CA926E96D878}"/>
              </a:ext>
            </a:extLst>
          </p:cNvPr>
          <p:cNvSpPr/>
          <p:nvPr/>
        </p:nvSpPr>
        <p:spPr>
          <a:xfrm>
            <a:off x="2988985" y="525639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0" name="Right Arrow 34">
            <a:extLst>
              <a:ext uri="{FF2B5EF4-FFF2-40B4-BE49-F238E27FC236}">
                <a16:creationId xmlns:a16="http://schemas.microsoft.com/office/drawing/2014/main" id="{96CB65B3-F4E4-4C16-8694-D7C94CB3E6EC}"/>
              </a:ext>
            </a:extLst>
          </p:cNvPr>
          <p:cNvSpPr/>
          <p:nvPr/>
        </p:nvSpPr>
        <p:spPr>
          <a:xfrm>
            <a:off x="2895601" y="5529720"/>
            <a:ext cx="457199" cy="403469"/>
          </a:xfrm>
          <a:prstGeom prst="rightArrow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1239BE9-E18F-4258-B003-B5E7FB7DBC2E}"/>
              </a:ext>
            </a:extLst>
          </p:cNvPr>
          <p:cNvSpPr>
            <a:spLocks noChangeAspect="1"/>
          </p:cNvSpPr>
          <p:nvPr/>
        </p:nvSpPr>
        <p:spPr>
          <a:xfrm>
            <a:off x="2819400" y="5473649"/>
            <a:ext cx="740484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3A099BE-DE32-4688-80BF-A3CD8AF51ACA}"/>
              </a:ext>
            </a:extLst>
          </p:cNvPr>
          <p:cNvSpPr/>
          <p:nvPr/>
        </p:nvSpPr>
        <p:spPr>
          <a:xfrm>
            <a:off x="4002720" y="525639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9" name="Right Arrow 34">
            <a:extLst>
              <a:ext uri="{FF2B5EF4-FFF2-40B4-BE49-F238E27FC236}">
                <a16:creationId xmlns:a16="http://schemas.microsoft.com/office/drawing/2014/main" id="{D9CF1272-9A6B-41DB-8FA2-F8DD17C27CB0}"/>
              </a:ext>
            </a:extLst>
          </p:cNvPr>
          <p:cNvSpPr/>
          <p:nvPr/>
        </p:nvSpPr>
        <p:spPr>
          <a:xfrm>
            <a:off x="3909336" y="5529720"/>
            <a:ext cx="457199" cy="40346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53926C8-A762-4CFF-ADEE-CCC2659F59CB}"/>
              </a:ext>
            </a:extLst>
          </p:cNvPr>
          <p:cNvSpPr>
            <a:spLocks noChangeAspect="1"/>
          </p:cNvSpPr>
          <p:nvPr/>
        </p:nvSpPr>
        <p:spPr>
          <a:xfrm>
            <a:off x="3833135" y="5473649"/>
            <a:ext cx="740484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26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33</cp:revision>
  <dcterms:created xsi:type="dcterms:W3CDTF">2021-02-10T20:32:44Z</dcterms:created>
  <dcterms:modified xsi:type="dcterms:W3CDTF">2021-03-26T15:07:43Z</dcterms:modified>
</cp:coreProperties>
</file>