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99"/>
    <a:srgbClr val="0000FF"/>
    <a:srgbClr val="47ED66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>
        <p:scale>
          <a:sx n="85" d="100"/>
          <a:sy n="85" d="100"/>
        </p:scale>
        <p:origin x="-981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E34E-8B96-47AE-B3B3-F4A75FFC6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10733-0325-46CF-9436-33E100464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798F6-0446-453E-B3DE-1FAD48E7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45B2F-0C2F-4767-A6B7-0162ABF4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3E9C-22ED-4A84-AED1-9ECDA252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DFC9-CA34-41B3-9CBD-BEF21A9D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40B4B-1B34-4AA8-9BDE-3700A0C23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E379E-13C9-4158-870A-B17B3BD8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64FBD-4DE9-4404-A48C-027AA6DF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61DED-A809-4135-BFFA-5C1F6C31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C1393-6341-4139-A9A3-F9C7F22D7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A2C67-945E-4491-962D-38037ADBD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1886E-1DD7-4029-905D-EE40286C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2FD3-B78C-4A73-BCB5-B382D788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46D1-7330-4A1B-A371-7851D5BD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1E77-822F-487A-AD1A-E499C5DE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FB53-DA90-47D5-892B-8D081943D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3139-C0F9-4452-9F22-1F2C9303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C5D03-0E3E-4F59-A6D8-29BF40B4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C2A71-9D2A-4E5F-9904-7EED140A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1F3B-DC59-45AE-AE75-952C6E2C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73794-3EAF-441F-ACC3-A8AB8A4AE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03A77-051C-4E34-BEDC-405AFA45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DE878-FAFE-4964-B7AA-FAF540F3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16C77-F323-4A63-B38D-7E8867BB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819B-5093-4D0B-89A1-642E0D7D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E128-36CE-4D13-BE50-D9AB8038F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B97E-84B1-44EC-905A-8DC46D0C2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3AB5C-DC11-4C3D-BB46-95355082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3439B-D220-45D3-8C17-1D07E232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606BA-4B4C-4E55-995C-B8C2B05A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4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07BF-2CE8-427A-9126-C3FEEBB5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1A252-EB42-40CB-ABD2-B0B192E7A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6D48-B76F-456D-A332-1FF478B8A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8A41E-171A-4BA1-8115-D29DB832E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DDC37-FD7A-410C-9F33-1C4A5B32F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B2AD7-1B4E-4CAB-A1DB-8027A644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E86E4-C571-445A-A2D1-0BD3BBDA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C4DC4-7D9F-46BE-B588-CB8F2917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05EE-EA57-46F6-9F70-460F0353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B3EBB-733E-4116-885F-F2B90990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52270-7880-4E59-8D66-2239AD66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3C02B-289D-49EF-BEFC-C3F641D0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3154A-59DE-4014-B6C7-4140D1A3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9F8B8-4A41-4083-B5AB-76238F57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74965-EF58-4DE9-B807-2E2BDF98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9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D928-854F-4F68-B58B-BD975A8D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C897B-D5F8-436A-A9AE-7D38AC03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A8F4E-B716-4578-B538-78F68ABF7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0204D-B7AB-417E-BD82-26CDFF78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AAB45-46E8-4E4F-8C33-6164B3F1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AAF90-77BF-4917-92C7-6ED1B97C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1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A09C-C94F-4E3C-BDED-7E944D2F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8EE0C-F331-4D35-8708-C17BE0C11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2E327-19B3-4D97-88FD-598B9A75A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C960A-D53A-40B3-A313-A13F5D3C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6C884-E1ED-4972-8033-235CA5F5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AAB5D-7784-42FD-B1EF-09524EE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1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7E902-2E77-4E63-B3F9-CE9E69E2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0A745-536F-4BDB-8E23-2AD37B945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312A2-E741-46FD-AFEF-1488D174B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A43E-CA75-4AF3-8026-58F4B895450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74D8-18AC-42A8-AEF4-885EAC4FC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05160-25EF-47BD-B8C8-E826A31DD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8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Arrow: Down 180">
            <a:extLst>
              <a:ext uri="{FF2B5EF4-FFF2-40B4-BE49-F238E27FC236}">
                <a16:creationId xmlns:a16="http://schemas.microsoft.com/office/drawing/2014/main" id="{D02513AA-0596-4CB0-8CDB-E49DA35E240B}"/>
              </a:ext>
            </a:extLst>
          </p:cNvPr>
          <p:cNvSpPr/>
          <p:nvPr/>
        </p:nvSpPr>
        <p:spPr>
          <a:xfrm>
            <a:off x="1185976" y="982500"/>
            <a:ext cx="353147" cy="272424"/>
          </a:xfrm>
          <a:prstGeom prst="downArrow">
            <a:avLst>
              <a:gd name="adj1" fmla="val 39211"/>
              <a:gd name="adj2" fmla="val 50000"/>
            </a:avLst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9209D72-41DC-4411-96F4-6C6E928918EE}"/>
              </a:ext>
            </a:extLst>
          </p:cNvPr>
          <p:cNvGrpSpPr/>
          <p:nvPr/>
        </p:nvGrpSpPr>
        <p:grpSpPr>
          <a:xfrm>
            <a:off x="6503158" y="3167306"/>
            <a:ext cx="565813" cy="465864"/>
            <a:chOff x="8528537" y="2838298"/>
            <a:chExt cx="565813" cy="465864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8E569D6E-0413-4E9B-9ABD-4E00B030D15C}"/>
                </a:ext>
              </a:extLst>
            </p:cNvPr>
            <p:cNvSpPr/>
            <p:nvPr/>
          </p:nvSpPr>
          <p:spPr>
            <a:xfrm>
              <a:off x="8528537" y="2838298"/>
              <a:ext cx="565813" cy="4658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627FB65D-88CF-4FDD-9187-68AF0DB3D27F}"/>
                </a:ext>
              </a:extLst>
            </p:cNvPr>
            <p:cNvSpPr/>
            <p:nvPr/>
          </p:nvSpPr>
          <p:spPr>
            <a:xfrm>
              <a:off x="8791049" y="2895600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80A7857-77E8-45D5-957A-6CB8E3740B60}"/>
                </a:ext>
              </a:extLst>
            </p:cNvPr>
            <p:cNvSpPr/>
            <p:nvPr/>
          </p:nvSpPr>
          <p:spPr>
            <a:xfrm>
              <a:off x="8791049" y="3157889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FAB84D-29D8-4AAF-B280-A4224817EF21}"/>
              </a:ext>
            </a:extLst>
          </p:cNvPr>
          <p:cNvGrpSpPr/>
          <p:nvPr/>
        </p:nvGrpSpPr>
        <p:grpSpPr>
          <a:xfrm>
            <a:off x="6503158" y="2297904"/>
            <a:ext cx="565813" cy="465864"/>
            <a:chOff x="8528537" y="2838298"/>
            <a:chExt cx="565813" cy="46586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73B19F-E085-4D36-837E-650BE40170C0}"/>
                </a:ext>
              </a:extLst>
            </p:cNvPr>
            <p:cNvSpPr/>
            <p:nvPr/>
          </p:nvSpPr>
          <p:spPr>
            <a:xfrm>
              <a:off x="8528537" y="2838298"/>
              <a:ext cx="565813" cy="4658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0C5E1FD-8D53-41FC-A18F-145FDB8D7310}"/>
                </a:ext>
              </a:extLst>
            </p:cNvPr>
            <p:cNvSpPr/>
            <p:nvPr/>
          </p:nvSpPr>
          <p:spPr>
            <a:xfrm>
              <a:off x="8791049" y="2895600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9B18E81-BC79-4E46-AB1D-9EF84AA4ED3E}"/>
                </a:ext>
              </a:extLst>
            </p:cNvPr>
            <p:cNvSpPr/>
            <p:nvPr/>
          </p:nvSpPr>
          <p:spPr>
            <a:xfrm>
              <a:off x="8791049" y="3157889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1FF2B6-616D-4B7C-B2B2-86F7297454C9}"/>
              </a:ext>
            </a:extLst>
          </p:cNvPr>
          <p:cNvGrpSpPr/>
          <p:nvPr/>
        </p:nvGrpSpPr>
        <p:grpSpPr>
          <a:xfrm>
            <a:off x="499334" y="977701"/>
            <a:ext cx="353147" cy="356997"/>
            <a:chOff x="2926080" y="862693"/>
            <a:chExt cx="353147" cy="3569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3F8B0D5-97F3-4737-B05E-EEFEBA53FBA7}"/>
                </a:ext>
              </a:extLst>
            </p:cNvPr>
            <p:cNvSpPr/>
            <p:nvPr/>
          </p:nvSpPr>
          <p:spPr>
            <a:xfrm>
              <a:off x="2926080" y="1118791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D0944E2-AA79-4ACC-A9DA-380E8D76CA80}"/>
                </a:ext>
              </a:extLst>
            </p:cNvPr>
            <p:cNvSpPr/>
            <p:nvPr/>
          </p:nvSpPr>
          <p:spPr>
            <a:xfrm>
              <a:off x="2926080" y="1084668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034BE7A-EF0E-4E32-8CAA-A56684383A58}"/>
                </a:ext>
              </a:extLst>
            </p:cNvPr>
            <p:cNvSpPr/>
            <p:nvPr/>
          </p:nvSpPr>
          <p:spPr>
            <a:xfrm>
              <a:off x="2926080" y="862693"/>
              <a:ext cx="353147" cy="272424"/>
            </a:xfrm>
            <a:prstGeom prst="downArrow">
              <a:avLst>
                <a:gd name="adj1" fmla="val 39211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58F33F-5E09-4811-83E9-D522039DF1D5}"/>
              </a:ext>
            </a:extLst>
          </p:cNvPr>
          <p:cNvGrpSpPr/>
          <p:nvPr/>
        </p:nvGrpSpPr>
        <p:grpSpPr>
          <a:xfrm>
            <a:off x="3688420" y="642095"/>
            <a:ext cx="459996" cy="445274"/>
            <a:chOff x="1551091" y="813707"/>
            <a:chExt cx="432955" cy="4191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6227DC-D021-437D-86F7-EF02C28814ED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FB4E7A9-B2DE-4A24-B221-1F07462E0F24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026035-EAFE-4551-9BE0-89D04ECA9A2B}"/>
              </a:ext>
            </a:extLst>
          </p:cNvPr>
          <p:cNvGrpSpPr/>
          <p:nvPr/>
        </p:nvGrpSpPr>
        <p:grpSpPr>
          <a:xfrm rot="2776341">
            <a:off x="3114528" y="598934"/>
            <a:ext cx="311032" cy="531596"/>
            <a:chOff x="1589320" y="1646470"/>
            <a:chExt cx="299346" cy="51162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61338B-6E48-4FD5-84F1-B774A8CB575F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E6F000-038B-48B7-90E9-49C010579B1D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CE59B2-D642-43D6-BB14-38C9D6D50EDD}"/>
              </a:ext>
            </a:extLst>
          </p:cNvPr>
          <p:cNvGrpSpPr/>
          <p:nvPr/>
        </p:nvGrpSpPr>
        <p:grpSpPr>
          <a:xfrm rot="2776341">
            <a:off x="3114528" y="1265194"/>
            <a:ext cx="311032" cy="531596"/>
            <a:chOff x="1589320" y="1646470"/>
            <a:chExt cx="299346" cy="51162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6DD3F9F-EC39-4E1A-9ABA-84EE6E0B2B11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171B77C-1C67-4295-A2EB-225B06B04325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434496-8D3C-4076-8D3F-AB415F35DD79}"/>
              </a:ext>
            </a:extLst>
          </p:cNvPr>
          <p:cNvGrpSpPr/>
          <p:nvPr/>
        </p:nvGrpSpPr>
        <p:grpSpPr>
          <a:xfrm>
            <a:off x="3681924" y="1282421"/>
            <a:ext cx="459996" cy="445274"/>
            <a:chOff x="1551091" y="813707"/>
            <a:chExt cx="432955" cy="41910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C19CB61-CD16-4EDD-8066-2454B65E2BC9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1CAE052-952A-45D9-86B1-030B3951E5B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B083055-B3BD-4564-A9BE-19316210BD72}"/>
              </a:ext>
            </a:extLst>
          </p:cNvPr>
          <p:cNvSpPr/>
          <p:nvPr/>
        </p:nvSpPr>
        <p:spPr>
          <a:xfrm>
            <a:off x="3058958" y="606180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58268E-279B-41CD-87CC-78AB81782E1B}"/>
              </a:ext>
            </a:extLst>
          </p:cNvPr>
          <p:cNvSpPr/>
          <p:nvPr/>
        </p:nvSpPr>
        <p:spPr>
          <a:xfrm>
            <a:off x="3058898" y="1273344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E65CC3-0315-4B11-B71D-1E0657419A11}"/>
              </a:ext>
            </a:extLst>
          </p:cNvPr>
          <p:cNvSpPr/>
          <p:nvPr/>
        </p:nvSpPr>
        <p:spPr>
          <a:xfrm>
            <a:off x="3679317" y="632013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1C10DC-B4D8-4636-A7D1-61D2D724EA23}"/>
              </a:ext>
            </a:extLst>
          </p:cNvPr>
          <p:cNvSpPr/>
          <p:nvPr/>
        </p:nvSpPr>
        <p:spPr>
          <a:xfrm>
            <a:off x="3675320" y="1271602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36FF713-AB8F-4F19-A063-CF22B5BBAA1E}"/>
              </a:ext>
            </a:extLst>
          </p:cNvPr>
          <p:cNvGrpSpPr/>
          <p:nvPr/>
        </p:nvGrpSpPr>
        <p:grpSpPr>
          <a:xfrm>
            <a:off x="4213215" y="649423"/>
            <a:ext cx="804423" cy="442151"/>
            <a:chOff x="2725938" y="1539107"/>
            <a:chExt cx="804423" cy="44215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487D883-99F8-4DA5-B0A4-F173172A4A4B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CF39466-AA0E-4410-AB80-6ACBA464EF47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4D8A38-7A42-44A9-8ADA-E819E4F0C5C6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B2B518-17E5-4914-BEF4-9915E4DA7506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30DE2E-034B-4BE8-BE4A-8C791901F3A4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7A79391-E696-4117-A0A0-82454290B451}"/>
              </a:ext>
            </a:extLst>
          </p:cNvPr>
          <p:cNvSpPr/>
          <p:nvPr/>
        </p:nvSpPr>
        <p:spPr>
          <a:xfrm>
            <a:off x="4355158" y="687844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0734356-EEBF-4E91-8CD8-02397C20B84C}"/>
              </a:ext>
            </a:extLst>
          </p:cNvPr>
          <p:cNvGrpSpPr/>
          <p:nvPr/>
        </p:nvGrpSpPr>
        <p:grpSpPr>
          <a:xfrm>
            <a:off x="4213215" y="1267260"/>
            <a:ext cx="804423" cy="442151"/>
            <a:chOff x="2725938" y="1539107"/>
            <a:chExt cx="804423" cy="442151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BF79998-E355-4EE9-B456-01D5F39BC74F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2CDE586-128A-4E0D-8D89-6AE83FED574B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287E6C7-5DE5-4189-91F8-F09822A690F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E55D4C-561E-4174-AC92-4433E1487B8B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6060F9A-AF5D-41DA-B271-4684A1BF368C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F84C4D5A-3E72-40D4-9E3F-765C62C60673}"/>
              </a:ext>
            </a:extLst>
          </p:cNvPr>
          <p:cNvSpPr/>
          <p:nvPr/>
        </p:nvSpPr>
        <p:spPr>
          <a:xfrm>
            <a:off x="4355158" y="1305681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23D5DC-4243-4251-9DD1-DEF035F3DC0C}"/>
              </a:ext>
            </a:extLst>
          </p:cNvPr>
          <p:cNvGrpSpPr/>
          <p:nvPr/>
        </p:nvGrpSpPr>
        <p:grpSpPr>
          <a:xfrm rot="2776341">
            <a:off x="6172257" y="668762"/>
            <a:ext cx="268766" cy="459358"/>
            <a:chOff x="1589320" y="1646470"/>
            <a:chExt cx="299346" cy="51162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F8B902-C205-4B73-80DD-F14695E8C7ED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7C67CD-E6A8-4D41-8AFC-C3999965AA1C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3B2BBAB-F0D1-4678-AF51-50C713249886}"/>
              </a:ext>
            </a:extLst>
          </p:cNvPr>
          <p:cNvSpPr>
            <a:spLocks noChangeAspect="1"/>
          </p:cNvSpPr>
          <p:nvPr/>
        </p:nvSpPr>
        <p:spPr>
          <a:xfrm>
            <a:off x="6096665" y="640154"/>
            <a:ext cx="475488" cy="47548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DF1A91F-90A3-4BA0-A959-99A30320766B}"/>
              </a:ext>
            </a:extLst>
          </p:cNvPr>
          <p:cNvGrpSpPr/>
          <p:nvPr/>
        </p:nvGrpSpPr>
        <p:grpSpPr>
          <a:xfrm>
            <a:off x="6951928" y="622218"/>
            <a:ext cx="751083" cy="487900"/>
            <a:chOff x="2736098" y="1539107"/>
            <a:chExt cx="751083" cy="442151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C16F0C3-861D-44BB-B2C3-26A77AA47747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1999207-5A67-4B25-91BA-4811D61E59D2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0CAE066-3E3F-4B62-AA7B-308373F3AD35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6659984-6E94-4E6E-9450-DD570E1BA044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9B8505F-FE87-4433-B1F6-4475C87483C5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4BF800E-350D-43D6-90EA-3DC13F4DF0F0}"/>
              </a:ext>
            </a:extLst>
          </p:cNvPr>
          <p:cNvSpPr txBox="1"/>
          <p:nvPr/>
        </p:nvSpPr>
        <p:spPr>
          <a:xfrm>
            <a:off x="1038251" y="10825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2C8CCF5-A8EB-47B3-9B7F-250FCD202127}"/>
              </a:ext>
            </a:extLst>
          </p:cNvPr>
          <p:cNvSpPr txBox="1"/>
          <p:nvPr/>
        </p:nvSpPr>
        <p:spPr>
          <a:xfrm>
            <a:off x="5535256" y="103739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BBBE41D-CCAF-434C-A855-7EEF82185B16}"/>
              </a:ext>
            </a:extLst>
          </p:cNvPr>
          <p:cNvSpPr>
            <a:spLocks noChangeAspect="1"/>
          </p:cNvSpPr>
          <p:nvPr/>
        </p:nvSpPr>
        <p:spPr>
          <a:xfrm>
            <a:off x="6592352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A39F843-24E3-4A9C-A284-87744FC2C0F0}"/>
              </a:ext>
            </a:extLst>
          </p:cNvPr>
          <p:cNvSpPr>
            <a:spLocks noChangeAspect="1"/>
          </p:cNvSpPr>
          <p:nvPr/>
        </p:nvSpPr>
        <p:spPr>
          <a:xfrm>
            <a:off x="7087017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9D5723-E5B0-475F-A7A3-9AF962562726}"/>
              </a:ext>
            </a:extLst>
          </p:cNvPr>
          <p:cNvGrpSpPr/>
          <p:nvPr/>
        </p:nvGrpSpPr>
        <p:grpSpPr>
          <a:xfrm>
            <a:off x="6613555" y="660196"/>
            <a:ext cx="430850" cy="445274"/>
            <a:chOff x="1564807" y="813707"/>
            <a:chExt cx="405522" cy="41910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9568BA5-62FD-48A3-9184-91B0DEED2B5C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F60DE2-7625-49FD-AD71-5FDFA8B3D5CE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35DA9F1-7017-4B8D-B094-4DEB28A71474}"/>
              </a:ext>
            </a:extLst>
          </p:cNvPr>
          <p:cNvSpPr txBox="1"/>
          <p:nvPr/>
        </p:nvSpPr>
        <p:spPr>
          <a:xfrm>
            <a:off x="7121484" y="79374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123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1C48A89-6AEE-42ED-B2E4-3E77A006F8D3}"/>
              </a:ext>
            </a:extLst>
          </p:cNvPr>
          <p:cNvGrpSpPr/>
          <p:nvPr/>
        </p:nvGrpSpPr>
        <p:grpSpPr>
          <a:xfrm rot="2776341">
            <a:off x="6166009" y="1402989"/>
            <a:ext cx="268766" cy="459358"/>
            <a:chOff x="1589320" y="1646470"/>
            <a:chExt cx="299346" cy="511623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FCB97DE-D784-434A-9B0C-1ABEE867CF19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516948B-CCDE-4BC8-8C5C-7C9528AB170E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9D63B2A3-2899-4426-A4A7-D509A985FDB0}"/>
              </a:ext>
            </a:extLst>
          </p:cNvPr>
          <p:cNvSpPr>
            <a:spLocks noChangeAspect="1"/>
          </p:cNvSpPr>
          <p:nvPr/>
        </p:nvSpPr>
        <p:spPr>
          <a:xfrm>
            <a:off x="6090417" y="1374381"/>
            <a:ext cx="475488" cy="47548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764DE10-CD21-4112-8412-9CD8E3BA5C7C}"/>
              </a:ext>
            </a:extLst>
          </p:cNvPr>
          <p:cNvGrpSpPr/>
          <p:nvPr/>
        </p:nvGrpSpPr>
        <p:grpSpPr>
          <a:xfrm>
            <a:off x="6945680" y="1356445"/>
            <a:ext cx="751083" cy="487900"/>
            <a:chOff x="2736098" y="1539107"/>
            <a:chExt cx="751083" cy="442151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0D40AD1-DF1D-4EA1-B6F8-24DD70C0EE49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CA1A070-C686-4BFC-B81B-467C71C38C0D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B37692C-41F4-4FCE-85CB-B035B7D97F5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6E1978F-6622-4E37-8C0F-4F654E80193B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3F01BE3-FA1A-45BC-B029-D92B50B97314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69C3A119-6020-4222-BA1B-37B9D379768B}"/>
              </a:ext>
            </a:extLst>
          </p:cNvPr>
          <p:cNvSpPr>
            <a:spLocks noChangeAspect="1"/>
          </p:cNvSpPr>
          <p:nvPr/>
        </p:nvSpPr>
        <p:spPr>
          <a:xfrm>
            <a:off x="6586104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C38B275-3E07-47C6-BB89-AEA8BA4CC167}"/>
              </a:ext>
            </a:extLst>
          </p:cNvPr>
          <p:cNvSpPr>
            <a:spLocks noChangeAspect="1"/>
          </p:cNvSpPr>
          <p:nvPr/>
        </p:nvSpPr>
        <p:spPr>
          <a:xfrm>
            <a:off x="7080769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B5E2320-0CC2-400F-9061-6E27EC3FA97E}"/>
              </a:ext>
            </a:extLst>
          </p:cNvPr>
          <p:cNvGrpSpPr/>
          <p:nvPr/>
        </p:nvGrpSpPr>
        <p:grpSpPr>
          <a:xfrm>
            <a:off x="6607307" y="1394423"/>
            <a:ext cx="430850" cy="445274"/>
            <a:chOff x="1564807" y="813707"/>
            <a:chExt cx="405522" cy="419100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095DA36-23D9-4A98-8B83-B5EFB424185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0B913FD8-7F41-4A84-84DF-A8A098CD5E67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C9BE837-4F47-464F-BBFD-39808EA44DAB}"/>
              </a:ext>
            </a:extLst>
          </p:cNvPr>
          <p:cNvSpPr txBox="1"/>
          <p:nvPr/>
        </p:nvSpPr>
        <p:spPr>
          <a:xfrm>
            <a:off x="7115236" y="152797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123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2F5BC9-CA94-2546-85C5-381513A0D0EB}"/>
              </a:ext>
            </a:extLst>
          </p:cNvPr>
          <p:cNvGrpSpPr/>
          <p:nvPr/>
        </p:nvGrpSpPr>
        <p:grpSpPr>
          <a:xfrm rot="2671967">
            <a:off x="7776346" y="810571"/>
            <a:ext cx="475401" cy="139708"/>
            <a:chOff x="6472489" y="1754416"/>
            <a:chExt cx="475401" cy="139708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967CBA7-869C-9C45-95B9-DCDA2F67A633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E83B895-1C07-1847-B58A-B49C35D2E357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A5AC35F-13CA-0247-8789-ECB4A568EE6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248500-7D23-CF4B-9A0D-221ABC4F246A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B815C0D-2E5C-E44D-BA05-25C05AC53041}"/>
              </a:ext>
            </a:extLst>
          </p:cNvPr>
          <p:cNvSpPr>
            <a:spLocks noChangeAspect="1"/>
          </p:cNvSpPr>
          <p:nvPr/>
        </p:nvSpPr>
        <p:spPr>
          <a:xfrm>
            <a:off x="7766714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58A6EE8-A741-AD43-89ED-841940F8DB83}"/>
              </a:ext>
            </a:extLst>
          </p:cNvPr>
          <p:cNvGrpSpPr/>
          <p:nvPr/>
        </p:nvGrpSpPr>
        <p:grpSpPr>
          <a:xfrm rot="2671967">
            <a:off x="7774131" y="1553654"/>
            <a:ext cx="475401" cy="139708"/>
            <a:chOff x="6472489" y="1754416"/>
            <a:chExt cx="475401" cy="139708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E7E30B5-6F59-114E-ACBF-63BDBF4C4712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3A368E0-21F7-E544-B40D-EBEFEA6EF998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16B9356-E041-D641-81BA-F21BC051C57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63E9F4A-5B88-174F-863B-2E3427B18080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AD6B0E1-D291-6C4C-A222-C5619426B18B}"/>
              </a:ext>
            </a:extLst>
          </p:cNvPr>
          <p:cNvSpPr>
            <a:spLocks noChangeAspect="1"/>
          </p:cNvSpPr>
          <p:nvPr/>
        </p:nvSpPr>
        <p:spPr>
          <a:xfrm>
            <a:off x="7765099" y="1380626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31CEFE3-BD52-4141-ACCF-78FBEA82BB25}"/>
              </a:ext>
            </a:extLst>
          </p:cNvPr>
          <p:cNvSpPr>
            <a:spLocks noChangeAspect="1"/>
          </p:cNvSpPr>
          <p:nvPr/>
        </p:nvSpPr>
        <p:spPr>
          <a:xfrm>
            <a:off x="8578087" y="642095"/>
            <a:ext cx="665195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2A52ECA-8E4F-4EAC-8CF6-ACCDF95F4599}"/>
              </a:ext>
            </a:extLst>
          </p:cNvPr>
          <p:cNvSpPr>
            <a:spLocks noChangeAspect="1"/>
          </p:cNvSpPr>
          <p:nvPr/>
        </p:nvSpPr>
        <p:spPr>
          <a:xfrm>
            <a:off x="9386171" y="642565"/>
            <a:ext cx="708920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/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blipFill>
                <a:blip r:embed="rId2"/>
                <a:stretch>
                  <a:fillRect l="-10092" t="-32000" r="-550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/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blipFill>
                <a:blip r:embed="rId3"/>
                <a:stretch>
                  <a:fillRect t="-43137" r="-16514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EB59293C-0BB9-4FCD-85F3-8A65EF76893F}"/>
              </a:ext>
            </a:extLst>
          </p:cNvPr>
          <p:cNvSpPr>
            <a:spLocks noChangeAspect="1"/>
          </p:cNvSpPr>
          <p:nvPr/>
        </p:nvSpPr>
        <p:spPr>
          <a:xfrm>
            <a:off x="8578087" y="1377444"/>
            <a:ext cx="665195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8BC679A-3A03-42D5-8950-C68CB3D10582}"/>
              </a:ext>
            </a:extLst>
          </p:cNvPr>
          <p:cNvSpPr>
            <a:spLocks noChangeAspect="1"/>
          </p:cNvSpPr>
          <p:nvPr/>
        </p:nvSpPr>
        <p:spPr>
          <a:xfrm>
            <a:off x="9386171" y="1377914"/>
            <a:ext cx="708920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/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blipFill>
                <a:blip r:embed="rId4"/>
                <a:stretch>
                  <a:fillRect l="-10092" t="-29412" r="-550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/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blipFill>
                <a:blip r:embed="rId5"/>
                <a:stretch>
                  <a:fillRect t="-45098" r="-1651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76BDF57B-9828-4227-88DA-AC71FF87D66B}"/>
              </a:ext>
            </a:extLst>
          </p:cNvPr>
          <p:cNvGrpSpPr/>
          <p:nvPr/>
        </p:nvGrpSpPr>
        <p:grpSpPr>
          <a:xfrm>
            <a:off x="757308" y="2240427"/>
            <a:ext cx="3047999" cy="552511"/>
            <a:chOff x="2438401" y="2362199"/>
            <a:chExt cx="3047999" cy="5525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658DED-BC3D-4CA9-925D-17EBA936C699}"/>
                </a:ext>
              </a:extLst>
            </p:cNvPr>
            <p:cNvSpPr/>
            <p:nvPr/>
          </p:nvSpPr>
          <p:spPr>
            <a:xfrm>
              <a:off x="2438401" y="2362199"/>
              <a:ext cx="3047999" cy="53031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FBB55D-443A-4A3A-9BDE-9977A59FB2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5730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F28BAE2-4E73-4D8D-8719-77E04D58F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3322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BEBFBF8-705B-4CF5-944B-3C31C1CC86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276308A-6834-4490-BAA3-35BD50AB0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CB06297-E322-4DDD-91F8-3C58AE6D5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00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BA332F8-A683-446B-AAE9-EC5C223E15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5721BDF-8199-44ED-A7B9-842ADB86E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0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B7893EE-C3FF-4B8A-961D-5AD7BF673A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98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E08D8D1-BCAF-4CC0-8AE6-50F89FE53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96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23C0890-4B4B-4C0C-8ABB-23E66C690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2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9D971DA-CB80-4E47-A328-3DBD48E86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6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EA507C4-8D80-457B-B556-9D45A7D08E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7BEF4ED-743A-43CA-AB0A-48A277AFA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E557E0F-5A5F-4329-955A-50A5E91FC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1371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B0D1FDC-8F8B-4DE3-8C6B-5541EC21D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4643A84-3F66-45FE-80EC-EC4F9FD6D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44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44AA57A-199C-4545-9421-84A119024F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8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14553DD-CE17-4DD5-9C93-2C4E5AF6CF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2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170CB3D-F8D4-4B55-9EA6-1A955BA31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86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3E88D82-9F87-4407-89DE-79B4D27EE907}"/>
                </a:ext>
              </a:extLst>
            </p:cNvPr>
            <p:cNvSpPr txBox="1"/>
            <p:nvPr/>
          </p:nvSpPr>
          <p:spPr>
            <a:xfrm>
              <a:off x="2900272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89D353A-7957-4F32-9D48-C27414EF70AA}"/>
                </a:ext>
              </a:extLst>
            </p:cNvPr>
            <p:cNvSpPr txBox="1"/>
            <p:nvPr/>
          </p:nvSpPr>
          <p:spPr>
            <a:xfrm>
              <a:off x="3512079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4384382-962A-4760-A85F-266A8D5F903B}"/>
                </a:ext>
              </a:extLst>
            </p:cNvPr>
            <p:cNvSpPr txBox="1"/>
            <p:nvPr/>
          </p:nvSpPr>
          <p:spPr>
            <a:xfrm>
              <a:off x="4119676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56B3491-2BC1-40F2-A1C0-2BEA916822DD}"/>
                </a:ext>
              </a:extLst>
            </p:cNvPr>
            <p:cNvSpPr txBox="1"/>
            <p:nvPr/>
          </p:nvSpPr>
          <p:spPr>
            <a:xfrm>
              <a:off x="4719160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874E18-61A0-4FEC-A70E-356FC7797F35}"/>
              </a:ext>
            </a:extLst>
          </p:cNvPr>
          <p:cNvSpPr/>
          <p:nvPr/>
        </p:nvSpPr>
        <p:spPr>
          <a:xfrm>
            <a:off x="4797354" y="2202806"/>
            <a:ext cx="1747080" cy="64330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954F8A-944A-4288-95CD-19BE402FA3F3}"/>
              </a:ext>
            </a:extLst>
          </p:cNvPr>
          <p:cNvSpPr txBox="1"/>
          <p:nvPr/>
        </p:nvSpPr>
        <p:spPr>
          <a:xfrm>
            <a:off x="4832621" y="2267283"/>
            <a:ext cx="1599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671F53F2-0773-415C-B5D8-DF6B03B0C2BA}"/>
              </a:ext>
            </a:extLst>
          </p:cNvPr>
          <p:cNvSpPr/>
          <p:nvPr/>
        </p:nvSpPr>
        <p:spPr>
          <a:xfrm>
            <a:off x="4797353" y="3072208"/>
            <a:ext cx="1756051" cy="64330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4AB17E2-86CF-41AB-836B-D43882928628}"/>
              </a:ext>
            </a:extLst>
          </p:cNvPr>
          <p:cNvSpPr txBox="1"/>
          <p:nvPr/>
        </p:nvSpPr>
        <p:spPr>
          <a:xfrm>
            <a:off x="4756413" y="3167306"/>
            <a:ext cx="1828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</a:rPr>
              <a:t>DISCONNECT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A5616F9-2C96-8B42-BCED-478AFAE3E04D}"/>
              </a:ext>
            </a:extLst>
          </p:cNvPr>
          <p:cNvSpPr/>
          <p:nvPr/>
        </p:nvSpPr>
        <p:spPr>
          <a:xfrm>
            <a:off x="8232832" y="2583537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A514A200-0EEF-414A-873A-FE963037BED9}"/>
              </a:ext>
            </a:extLst>
          </p:cNvPr>
          <p:cNvSpPr/>
          <p:nvPr/>
        </p:nvSpPr>
        <p:spPr>
          <a:xfrm>
            <a:off x="8004232" y="2861911"/>
            <a:ext cx="457199" cy="403469"/>
          </a:xfrm>
          <a:prstGeom prst="rightArrow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0A8733A2-FE66-9346-93A8-025338B2804C}"/>
              </a:ext>
            </a:extLst>
          </p:cNvPr>
          <p:cNvSpPr>
            <a:spLocks noChangeAspect="1"/>
          </p:cNvSpPr>
          <p:nvPr/>
        </p:nvSpPr>
        <p:spPr>
          <a:xfrm>
            <a:off x="7946684" y="2770253"/>
            <a:ext cx="857047" cy="57275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84D1E90-5424-AC47-8581-30A049F11E80}"/>
              </a:ext>
            </a:extLst>
          </p:cNvPr>
          <p:cNvSpPr/>
          <p:nvPr/>
        </p:nvSpPr>
        <p:spPr>
          <a:xfrm>
            <a:off x="9376578" y="2581464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>
                    <a:lumMod val="8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74" name="Right Arrow 173">
            <a:extLst>
              <a:ext uri="{FF2B5EF4-FFF2-40B4-BE49-F238E27FC236}">
                <a16:creationId xmlns:a16="http://schemas.microsoft.com/office/drawing/2014/main" id="{41E30CE2-FE76-6A4C-95C9-5ADF0D236EBE}"/>
              </a:ext>
            </a:extLst>
          </p:cNvPr>
          <p:cNvSpPr/>
          <p:nvPr/>
        </p:nvSpPr>
        <p:spPr>
          <a:xfrm>
            <a:off x="9147978" y="2859838"/>
            <a:ext cx="457199" cy="403469"/>
          </a:xfrm>
          <a:prstGeom prst="rightArrow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0FF490E-610A-E94E-A089-A6A8D111AB2F}"/>
              </a:ext>
            </a:extLst>
          </p:cNvPr>
          <p:cNvSpPr>
            <a:spLocks noChangeAspect="1"/>
          </p:cNvSpPr>
          <p:nvPr/>
        </p:nvSpPr>
        <p:spPr>
          <a:xfrm>
            <a:off x="9090430" y="2768180"/>
            <a:ext cx="857047" cy="57275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A7FAF5-E162-4EC7-9996-147D84A70A3B}"/>
              </a:ext>
            </a:extLst>
          </p:cNvPr>
          <p:cNvGrpSpPr/>
          <p:nvPr/>
        </p:nvGrpSpPr>
        <p:grpSpPr>
          <a:xfrm>
            <a:off x="3114660" y="4482916"/>
            <a:ext cx="580004" cy="559168"/>
            <a:chOff x="2890907" y="4267200"/>
            <a:chExt cx="1027510" cy="990600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814D234F-AC75-4DEF-BBDF-98F9A43E3373}"/>
                </a:ext>
              </a:extLst>
            </p:cNvPr>
            <p:cNvSpPr/>
            <p:nvPr/>
          </p:nvSpPr>
          <p:spPr>
            <a:xfrm>
              <a:off x="2890907" y="4267200"/>
              <a:ext cx="1027510" cy="990600"/>
            </a:xfrm>
            <a:prstGeom prst="arc">
              <a:avLst>
                <a:gd name="adj1" fmla="val 10684597"/>
                <a:gd name="adj2" fmla="val 20048739"/>
              </a:avLst>
            </a:prstGeom>
            <a:ln w="762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Arc 167">
              <a:extLst>
                <a:ext uri="{FF2B5EF4-FFF2-40B4-BE49-F238E27FC236}">
                  <a16:creationId xmlns:a16="http://schemas.microsoft.com/office/drawing/2014/main" id="{DE05A320-AF91-45E1-A808-DDFA2F19E0B0}"/>
                </a:ext>
              </a:extLst>
            </p:cNvPr>
            <p:cNvSpPr/>
            <p:nvPr/>
          </p:nvSpPr>
          <p:spPr>
            <a:xfrm rot="10800000">
              <a:off x="2890907" y="4267200"/>
              <a:ext cx="1027510" cy="990600"/>
            </a:xfrm>
            <a:prstGeom prst="arc">
              <a:avLst>
                <a:gd name="adj1" fmla="val 10444450"/>
                <a:gd name="adj2" fmla="val 20048739"/>
              </a:avLst>
            </a:prstGeom>
            <a:ln w="762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BF16197-9CA6-463D-BB35-CEAB893D1AF2}"/>
              </a:ext>
            </a:extLst>
          </p:cNvPr>
          <p:cNvSpPr>
            <a:spLocks noChangeAspect="1"/>
          </p:cNvSpPr>
          <p:nvPr/>
        </p:nvSpPr>
        <p:spPr>
          <a:xfrm>
            <a:off x="2990982" y="4337358"/>
            <a:ext cx="838200" cy="838200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Wave 171">
            <a:extLst>
              <a:ext uri="{FF2B5EF4-FFF2-40B4-BE49-F238E27FC236}">
                <a16:creationId xmlns:a16="http://schemas.microsoft.com/office/drawing/2014/main" id="{9AED0516-7E7E-4F79-B595-E53B7CC0D069}"/>
              </a:ext>
            </a:extLst>
          </p:cNvPr>
          <p:cNvSpPr/>
          <p:nvPr/>
        </p:nvSpPr>
        <p:spPr>
          <a:xfrm>
            <a:off x="10136250" y="5019309"/>
            <a:ext cx="1065150" cy="627387"/>
          </a:xfrm>
          <a:prstGeom prst="wave">
            <a:avLst>
              <a:gd name="adj1" fmla="val 0"/>
              <a:gd name="adj2" fmla="val 0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AF88F5-2D34-49C9-8EB3-76A4C6DB6F8A}"/>
              </a:ext>
            </a:extLst>
          </p:cNvPr>
          <p:cNvSpPr txBox="1"/>
          <p:nvPr/>
        </p:nvSpPr>
        <p:spPr>
          <a:xfrm>
            <a:off x="10136250" y="5019308"/>
            <a:ext cx="1148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&lt;.js/&gt;</a:t>
            </a:r>
          </a:p>
        </p:txBody>
      </p:sp>
      <p:sp>
        <p:nvSpPr>
          <p:cNvPr id="54" name="Explosion: 14 Points 53">
            <a:extLst>
              <a:ext uri="{FF2B5EF4-FFF2-40B4-BE49-F238E27FC236}">
                <a16:creationId xmlns:a16="http://schemas.microsoft.com/office/drawing/2014/main" id="{BEB407E9-ADAA-469D-84B3-DD5044E1E6CB}"/>
              </a:ext>
            </a:extLst>
          </p:cNvPr>
          <p:cNvSpPr/>
          <p:nvPr/>
        </p:nvSpPr>
        <p:spPr>
          <a:xfrm rot="823065">
            <a:off x="7315200" y="4444279"/>
            <a:ext cx="1047620" cy="69264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C2059A-D37D-484A-AB95-4C52C01F3BDC}"/>
              </a:ext>
            </a:extLst>
          </p:cNvPr>
          <p:cNvSpPr txBox="1"/>
          <p:nvPr/>
        </p:nvSpPr>
        <p:spPr>
          <a:xfrm>
            <a:off x="7442949" y="4629489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NEW</a:t>
            </a:r>
          </a:p>
        </p:txBody>
      </p:sp>
      <p:sp>
        <p:nvSpPr>
          <p:cNvPr id="171" name="Arc 170">
            <a:extLst>
              <a:ext uri="{FF2B5EF4-FFF2-40B4-BE49-F238E27FC236}">
                <a16:creationId xmlns:a16="http://schemas.microsoft.com/office/drawing/2014/main" id="{BA262071-35BB-4E33-A68E-EE426FA98F14}"/>
              </a:ext>
            </a:extLst>
          </p:cNvPr>
          <p:cNvSpPr/>
          <p:nvPr/>
        </p:nvSpPr>
        <p:spPr>
          <a:xfrm>
            <a:off x="3427028" y="5691053"/>
            <a:ext cx="260068" cy="250726"/>
          </a:xfrm>
          <a:prstGeom prst="arc">
            <a:avLst>
              <a:gd name="adj1" fmla="val 6527583"/>
              <a:gd name="adj2" fmla="val 3998025"/>
            </a:avLst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Arc 176">
            <a:extLst>
              <a:ext uri="{FF2B5EF4-FFF2-40B4-BE49-F238E27FC236}">
                <a16:creationId xmlns:a16="http://schemas.microsoft.com/office/drawing/2014/main" id="{C59B65A0-F298-4B3C-A10F-FFDC8D96A037}"/>
              </a:ext>
            </a:extLst>
          </p:cNvPr>
          <p:cNvSpPr/>
          <p:nvPr/>
        </p:nvSpPr>
        <p:spPr>
          <a:xfrm>
            <a:off x="3351835" y="5619027"/>
            <a:ext cx="409486" cy="394778"/>
          </a:xfrm>
          <a:prstGeom prst="arc">
            <a:avLst>
              <a:gd name="adj1" fmla="val 6504366"/>
              <a:gd name="adj2" fmla="val 4037979"/>
            </a:avLst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Arrow: Down 177">
            <a:extLst>
              <a:ext uri="{FF2B5EF4-FFF2-40B4-BE49-F238E27FC236}">
                <a16:creationId xmlns:a16="http://schemas.microsoft.com/office/drawing/2014/main" id="{FBF05CBB-3729-4E68-8077-06C780F9F691}"/>
              </a:ext>
            </a:extLst>
          </p:cNvPr>
          <p:cNvSpPr/>
          <p:nvPr/>
        </p:nvSpPr>
        <p:spPr>
          <a:xfrm>
            <a:off x="1900325" y="978374"/>
            <a:ext cx="353147" cy="272424"/>
          </a:xfrm>
          <a:prstGeom prst="downArrow">
            <a:avLst>
              <a:gd name="adj1" fmla="val 39211"/>
              <a:gd name="adj2" fmla="val 50000"/>
            </a:avLst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0B8526E-5CD9-4D74-B7D1-4ACFEA5D5049}"/>
              </a:ext>
            </a:extLst>
          </p:cNvPr>
          <p:cNvSpPr txBox="1"/>
          <p:nvPr/>
        </p:nvSpPr>
        <p:spPr>
          <a:xfrm>
            <a:off x="1800274" y="1013460"/>
            <a:ext cx="592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cs typeface="Aharoni" panose="02010803020104030203" pitchFamily="2" charset="-79"/>
              </a:rPr>
              <a:t>CSV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954D616-72D3-4797-97CD-9E25CE0EF9F1}"/>
              </a:ext>
            </a:extLst>
          </p:cNvPr>
          <p:cNvSpPr/>
          <p:nvPr/>
        </p:nvSpPr>
        <p:spPr>
          <a:xfrm>
            <a:off x="8001000" y="3300865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ED8AED3F-6B2F-4997-B8D7-CA00B6519442}"/>
              </a:ext>
            </a:extLst>
          </p:cNvPr>
          <p:cNvSpPr>
            <a:spLocks noChangeAspect="1"/>
          </p:cNvSpPr>
          <p:nvPr/>
        </p:nvSpPr>
        <p:spPr>
          <a:xfrm>
            <a:off x="8082967" y="3487581"/>
            <a:ext cx="564299" cy="57275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Arc 187">
            <a:extLst>
              <a:ext uri="{FF2B5EF4-FFF2-40B4-BE49-F238E27FC236}">
                <a16:creationId xmlns:a16="http://schemas.microsoft.com/office/drawing/2014/main" id="{5F59DAF1-E02D-4FBC-B0A6-26ACC2F1A589}"/>
              </a:ext>
            </a:extLst>
          </p:cNvPr>
          <p:cNvSpPr/>
          <p:nvPr/>
        </p:nvSpPr>
        <p:spPr>
          <a:xfrm rot="10800000">
            <a:off x="5421247" y="4531086"/>
            <a:ext cx="580004" cy="559168"/>
          </a:xfrm>
          <a:prstGeom prst="arc">
            <a:avLst>
              <a:gd name="adj1" fmla="val 1274955"/>
              <a:gd name="adj2" fmla="val 20906389"/>
            </a:avLst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2CA2211-A9A1-42C7-94E2-9B8E099951C6}"/>
              </a:ext>
            </a:extLst>
          </p:cNvPr>
          <p:cNvSpPr/>
          <p:nvPr/>
        </p:nvSpPr>
        <p:spPr>
          <a:xfrm>
            <a:off x="5333583" y="4414830"/>
            <a:ext cx="75967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0070C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90" name="Arc 189">
            <a:extLst>
              <a:ext uri="{FF2B5EF4-FFF2-40B4-BE49-F238E27FC236}">
                <a16:creationId xmlns:a16="http://schemas.microsoft.com/office/drawing/2014/main" id="{A1D73EE5-4D83-4075-81C8-7B9C52F8DBE4}"/>
              </a:ext>
            </a:extLst>
          </p:cNvPr>
          <p:cNvSpPr/>
          <p:nvPr/>
        </p:nvSpPr>
        <p:spPr>
          <a:xfrm rot="10800000">
            <a:off x="6283849" y="4558867"/>
            <a:ext cx="580004" cy="559168"/>
          </a:xfrm>
          <a:prstGeom prst="arc">
            <a:avLst>
              <a:gd name="adj1" fmla="val 1274955"/>
              <a:gd name="adj2" fmla="val 20906389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ABDA23E-E55D-4CCB-8BD6-01F1AECBB2E8}"/>
              </a:ext>
            </a:extLst>
          </p:cNvPr>
          <p:cNvSpPr/>
          <p:nvPr/>
        </p:nvSpPr>
        <p:spPr>
          <a:xfrm>
            <a:off x="6207336" y="4442611"/>
            <a:ext cx="75967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80" name="Arrow: Down 179">
            <a:extLst>
              <a:ext uri="{FF2B5EF4-FFF2-40B4-BE49-F238E27FC236}">
                <a16:creationId xmlns:a16="http://schemas.microsoft.com/office/drawing/2014/main" id="{C799A45A-569F-4277-A289-4B49324A53DB}"/>
              </a:ext>
            </a:extLst>
          </p:cNvPr>
          <p:cNvSpPr/>
          <p:nvPr/>
        </p:nvSpPr>
        <p:spPr>
          <a:xfrm>
            <a:off x="814026" y="5112066"/>
            <a:ext cx="250611" cy="272424"/>
          </a:xfrm>
          <a:prstGeom prst="downArrow">
            <a:avLst>
              <a:gd name="adj1" fmla="val 3921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Arrow: Down 181">
            <a:extLst>
              <a:ext uri="{FF2B5EF4-FFF2-40B4-BE49-F238E27FC236}">
                <a16:creationId xmlns:a16="http://schemas.microsoft.com/office/drawing/2014/main" id="{C9A62C6C-610D-4F51-96CB-2FD514392397}"/>
              </a:ext>
            </a:extLst>
          </p:cNvPr>
          <p:cNvSpPr/>
          <p:nvPr/>
        </p:nvSpPr>
        <p:spPr>
          <a:xfrm rot="10800000">
            <a:off x="1202937" y="5090255"/>
            <a:ext cx="250611" cy="272424"/>
          </a:xfrm>
          <a:prstGeom prst="downArrow">
            <a:avLst>
              <a:gd name="adj1" fmla="val 3921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06067919-735F-432E-982A-3BE20E32B26D}"/>
              </a:ext>
            </a:extLst>
          </p:cNvPr>
          <p:cNvSpPr/>
          <p:nvPr/>
        </p:nvSpPr>
        <p:spPr>
          <a:xfrm>
            <a:off x="761488" y="3056715"/>
            <a:ext cx="1824614" cy="53031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2C868B2-EB78-46D9-9485-B8B1D4EB1735}"/>
              </a:ext>
            </a:extLst>
          </p:cNvPr>
          <p:cNvCxnSpPr>
            <a:cxnSpLocks/>
          </p:cNvCxnSpPr>
          <p:nvPr/>
        </p:nvCxnSpPr>
        <p:spPr>
          <a:xfrm flipV="1">
            <a:off x="1068817" y="305671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1B6757A9-2994-4D9F-BABC-A28633B75714}"/>
              </a:ext>
            </a:extLst>
          </p:cNvPr>
          <p:cNvCxnSpPr>
            <a:cxnSpLocks/>
          </p:cNvCxnSpPr>
          <p:nvPr/>
        </p:nvCxnSpPr>
        <p:spPr>
          <a:xfrm flipV="1">
            <a:off x="1376409" y="305671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64389B5-168C-4AF6-A61F-FF61D03618EF}"/>
              </a:ext>
            </a:extLst>
          </p:cNvPr>
          <p:cNvCxnSpPr>
            <a:cxnSpLocks/>
          </p:cNvCxnSpPr>
          <p:nvPr/>
        </p:nvCxnSpPr>
        <p:spPr>
          <a:xfrm flipV="1">
            <a:off x="913887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F98836F-5BD3-4269-9191-AA4586D3F072}"/>
              </a:ext>
            </a:extLst>
          </p:cNvPr>
          <p:cNvCxnSpPr>
            <a:cxnSpLocks/>
          </p:cNvCxnSpPr>
          <p:nvPr/>
        </p:nvCxnSpPr>
        <p:spPr>
          <a:xfrm flipV="1">
            <a:off x="1218687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17062F8-A82F-4EE7-947A-B01988BE8265}"/>
              </a:ext>
            </a:extLst>
          </p:cNvPr>
          <p:cNvCxnSpPr>
            <a:cxnSpLocks/>
          </p:cNvCxnSpPr>
          <p:nvPr/>
        </p:nvCxnSpPr>
        <p:spPr>
          <a:xfrm flipV="1">
            <a:off x="1673095" y="305671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75731203-12BE-43C1-8CA1-12624F02168A}"/>
              </a:ext>
            </a:extLst>
          </p:cNvPr>
          <p:cNvCxnSpPr>
            <a:cxnSpLocks/>
          </p:cNvCxnSpPr>
          <p:nvPr/>
        </p:nvCxnSpPr>
        <p:spPr>
          <a:xfrm flipV="1">
            <a:off x="1980687" y="305671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676C0B8-5016-4F71-931D-08C9A9E0DC95}"/>
              </a:ext>
            </a:extLst>
          </p:cNvPr>
          <p:cNvCxnSpPr>
            <a:cxnSpLocks/>
          </p:cNvCxnSpPr>
          <p:nvPr/>
        </p:nvCxnSpPr>
        <p:spPr>
          <a:xfrm flipV="1">
            <a:off x="1518165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505F4A10-048F-4492-A011-27B4AFAFD7E3}"/>
              </a:ext>
            </a:extLst>
          </p:cNvPr>
          <p:cNvCxnSpPr>
            <a:cxnSpLocks/>
          </p:cNvCxnSpPr>
          <p:nvPr/>
        </p:nvCxnSpPr>
        <p:spPr>
          <a:xfrm flipV="1">
            <a:off x="1822965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EB5E1A33-16CD-42F5-A66D-669327260E0E}"/>
              </a:ext>
            </a:extLst>
          </p:cNvPr>
          <p:cNvCxnSpPr>
            <a:cxnSpLocks/>
          </p:cNvCxnSpPr>
          <p:nvPr/>
        </p:nvCxnSpPr>
        <p:spPr>
          <a:xfrm flipV="1">
            <a:off x="2282695" y="305671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6294D45-E833-4E00-B4F6-F3FE0E843397}"/>
              </a:ext>
            </a:extLst>
          </p:cNvPr>
          <p:cNvCxnSpPr>
            <a:cxnSpLocks/>
          </p:cNvCxnSpPr>
          <p:nvPr/>
        </p:nvCxnSpPr>
        <p:spPr>
          <a:xfrm flipV="1">
            <a:off x="2127765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5FF7114B-7A17-4FDF-B121-F055FF3F4272}"/>
              </a:ext>
            </a:extLst>
          </p:cNvPr>
          <p:cNvCxnSpPr>
            <a:cxnSpLocks/>
          </p:cNvCxnSpPr>
          <p:nvPr/>
        </p:nvCxnSpPr>
        <p:spPr>
          <a:xfrm flipV="1">
            <a:off x="2437887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9EE9F1B0-8901-43B1-B514-104A9862E9CA}"/>
              </a:ext>
            </a:extLst>
          </p:cNvPr>
          <p:cNvSpPr txBox="1"/>
          <p:nvPr/>
        </p:nvSpPr>
        <p:spPr>
          <a:xfrm>
            <a:off x="1223359" y="32091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A0E3655-0C38-443F-9399-E2AA72B20A2B}"/>
              </a:ext>
            </a:extLst>
          </p:cNvPr>
          <p:cNvSpPr txBox="1"/>
          <p:nvPr/>
        </p:nvSpPr>
        <p:spPr>
          <a:xfrm>
            <a:off x="1835166" y="32091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12E678A-0219-4649-9986-29C4FC59FE2A}"/>
              </a:ext>
            </a:extLst>
          </p:cNvPr>
          <p:cNvSpPr/>
          <p:nvPr/>
        </p:nvSpPr>
        <p:spPr>
          <a:xfrm>
            <a:off x="5159475" y="5464275"/>
            <a:ext cx="653850" cy="653850"/>
          </a:xfrm>
          <a:prstGeom prst="ellipse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8F056ED-50F8-46FF-8007-D86BD24893F7}"/>
              </a:ext>
            </a:extLst>
          </p:cNvPr>
          <p:cNvSpPr/>
          <p:nvPr/>
        </p:nvSpPr>
        <p:spPr>
          <a:xfrm>
            <a:off x="5315166" y="5619966"/>
            <a:ext cx="342468" cy="3424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80A59B5-B786-4231-8EDA-52E5FCCB2BA7}"/>
              </a:ext>
            </a:extLst>
          </p:cNvPr>
          <p:cNvGrpSpPr/>
          <p:nvPr/>
        </p:nvGrpSpPr>
        <p:grpSpPr>
          <a:xfrm>
            <a:off x="5028876" y="5333002"/>
            <a:ext cx="915045" cy="915045"/>
            <a:chOff x="5028876" y="5333002"/>
            <a:chExt cx="915045" cy="91504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2571ACA-2E63-4700-AC04-0F12E2DD199B}"/>
                </a:ext>
              </a:extLst>
            </p:cNvPr>
            <p:cNvGrpSpPr/>
            <p:nvPr/>
          </p:nvGrpSpPr>
          <p:grpSpPr>
            <a:xfrm>
              <a:off x="5385563" y="5333002"/>
              <a:ext cx="201673" cy="915045"/>
              <a:chOff x="5385563" y="5333002"/>
              <a:chExt cx="201673" cy="915045"/>
            </a:xfrm>
          </p:grpSpPr>
          <p:sp>
            <p:nvSpPr>
              <p:cNvPr id="52" name="Trapezoid 51">
                <a:extLst>
                  <a:ext uri="{FF2B5EF4-FFF2-40B4-BE49-F238E27FC236}">
                    <a16:creationId xmlns:a16="http://schemas.microsoft.com/office/drawing/2014/main" id="{AD59B83D-4191-4563-9100-5DC37AD72942}"/>
                  </a:ext>
                </a:extLst>
              </p:cNvPr>
              <p:cNvSpPr/>
              <p:nvPr/>
            </p:nvSpPr>
            <p:spPr>
              <a:xfrm>
                <a:off x="5385563" y="5333002"/>
                <a:ext cx="201673" cy="178110"/>
              </a:xfrm>
              <a:prstGeom prst="trapezoi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Trapezoid 183">
                <a:extLst>
                  <a:ext uri="{FF2B5EF4-FFF2-40B4-BE49-F238E27FC236}">
                    <a16:creationId xmlns:a16="http://schemas.microsoft.com/office/drawing/2014/main" id="{B1AA136E-6848-4D27-A7EB-40F4967D0531}"/>
                  </a:ext>
                </a:extLst>
              </p:cNvPr>
              <p:cNvSpPr/>
              <p:nvPr/>
            </p:nvSpPr>
            <p:spPr>
              <a:xfrm rot="10800000">
                <a:off x="5385563" y="6069937"/>
                <a:ext cx="201673" cy="178110"/>
              </a:xfrm>
              <a:prstGeom prst="trapezoi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973CACA5-D180-45C2-B1C9-1F702C364AE5}"/>
                </a:ext>
              </a:extLst>
            </p:cNvPr>
            <p:cNvGrpSpPr/>
            <p:nvPr/>
          </p:nvGrpSpPr>
          <p:grpSpPr>
            <a:xfrm rot="5400000">
              <a:off x="5385562" y="5333677"/>
              <a:ext cx="201673" cy="915045"/>
              <a:chOff x="5385563" y="5333002"/>
              <a:chExt cx="201673" cy="915045"/>
            </a:xfrm>
          </p:grpSpPr>
          <p:sp>
            <p:nvSpPr>
              <p:cNvPr id="203" name="Trapezoid 202">
                <a:extLst>
                  <a:ext uri="{FF2B5EF4-FFF2-40B4-BE49-F238E27FC236}">
                    <a16:creationId xmlns:a16="http://schemas.microsoft.com/office/drawing/2014/main" id="{4E6D94E7-8122-4463-851A-49C708F30424}"/>
                  </a:ext>
                </a:extLst>
              </p:cNvPr>
              <p:cNvSpPr/>
              <p:nvPr/>
            </p:nvSpPr>
            <p:spPr>
              <a:xfrm>
                <a:off x="5385563" y="5333002"/>
                <a:ext cx="201673" cy="178110"/>
              </a:xfrm>
              <a:prstGeom prst="trapezoi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Trapezoid 203">
                <a:extLst>
                  <a:ext uri="{FF2B5EF4-FFF2-40B4-BE49-F238E27FC236}">
                    <a16:creationId xmlns:a16="http://schemas.microsoft.com/office/drawing/2014/main" id="{A8D8768C-EE40-4299-9BD9-BF8F30846762}"/>
                  </a:ext>
                </a:extLst>
              </p:cNvPr>
              <p:cNvSpPr/>
              <p:nvPr/>
            </p:nvSpPr>
            <p:spPr>
              <a:xfrm rot="10800000">
                <a:off x="5385563" y="6069937"/>
                <a:ext cx="201673" cy="178110"/>
              </a:xfrm>
              <a:prstGeom prst="trapezoi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E5CCB1E-B9C9-476B-8AEC-BC0CBA803B30}"/>
              </a:ext>
            </a:extLst>
          </p:cNvPr>
          <p:cNvGrpSpPr/>
          <p:nvPr/>
        </p:nvGrpSpPr>
        <p:grpSpPr>
          <a:xfrm rot="2736054">
            <a:off x="5028876" y="5333002"/>
            <a:ext cx="915045" cy="915045"/>
            <a:chOff x="5028876" y="5333002"/>
            <a:chExt cx="915045" cy="915045"/>
          </a:xfrm>
        </p:grpSpPr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3A879F7-7EA8-4141-8313-C0D6339CF132}"/>
                </a:ext>
              </a:extLst>
            </p:cNvPr>
            <p:cNvGrpSpPr/>
            <p:nvPr/>
          </p:nvGrpSpPr>
          <p:grpSpPr>
            <a:xfrm>
              <a:off x="5385563" y="5333002"/>
              <a:ext cx="201673" cy="915045"/>
              <a:chOff x="5385563" y="5333002"/>
              <a:chExt cx="201673" cy="915045"/>
            </a:xfrm>
          </p:grpSpPr>
          <p:sp>
            <p:nvSpPr>
              <p:cNvPr id="215" name="Trapezoid 214">
                <a:extLst>
                  <a:ext uri="{FF2B5EF4-FFF2-40B4-BE49-F238E27FC236}">
                    <a16:creationId xmlns:a16="http://schemas.microsoft.com/office/drawing/2014/main" id="{8A640177-717E-43DC-A516-FDB430FCD047}"/>
                  </a:ext>
                </a:extLst>
              </p:cNvPr>
              <p:cNvSpPr/>
              <p:nvPr/>
            </p:nvSpPr>
            <p:spPr>
              <a:xfrm>
                <a:off x="5385563" y="5333002"/>
                <a:ext cx="201673" cy="178110"/>
              </a:xfrm>
              <a:prstGeom prst="trapezoi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Trapezoid 215">
                <a:extLst>
                  <a:ext uri="{FF2B5EF4-FFF2-40B4-BE49-F238E27FC236}">
                    <a16:creationId xmlns:a16="http://schemas.microsoft.com/office/drawing/2014/main" id="{A0204748-9E13-43AC-A004-C0E25AF288C8}"/>
                  </a:ext>
                </a:extLst>
              </p:cNvPr>
              <p:cNvSpPr/>
              <p:nvPr/>
            </p:nvSpPr>
            <p:spPr>
              <a:xfrm rot="10800000">
                <a:off x="5385563" y="6069937"/>
                <a:ext cx="201673" cy="178110"/>
              </a:xfrm>
              <a:prstGeom prst="trapezoi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3007AB1-8D79-46CA-B04B-0A0CAB4E1D7D}"/>
                </a:ext>
              </a:extLst>
            </p:cNvPr>
            <p:cNvGrpSpPr/>
            <p:nvPr/>
          </p:nvGrpSpPr>
          <p:grpSpPr>
            <a:xfrm rot="5400000">
              <a:off x="5385562" y="5333677"/>
              <a:ext cx="201673" cy="915045"/>
              <a:chOff x="5385563" y="5333002"/>
              <a:chExt cx="201673" cy="915045"/>
            </a:xfrm>
          </p:grpSpPr>
          <p:sp>
            <p:nvSpPr>
              <p:cNvPr id="213" name="Trapezoid 212">
                <a:extLst>
                  <a:ext uri="{FF2B5EF4-FFF2-40B4-BE49-F238E27FC236}">
                    <a16:creationId xmlns:a16="http://schemas.microsoft.com/office/drawing/2014/main" id="{25E88A3A-9AE0-4A06-BA2E-A71264BFFBC3}"/>
                  </a:ext>
                </a:extLst>
              </p:cNvPr>
              <p:cNvSpPr/>
              <p:nvPr/>
            </p:nvSpPr>
            <p:spPr>
              <a:xfrm>
                <a:off x="5385563" y="5333002"/>
                <a:ext cx="201673" cy="178110"/>
              </a:xfrm>
              <a:prstGeom prst="trapezoi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Trapezoid 213">
                <a:extLst>
                  <a:ext uri="{FF2B5EF4-FFF2-40B4-BE49-F238E27FC236}">
                    <a16:creationId xmlns:a16="http://schemas.microsoft.com/office/drawing/2014/main" id="{2A68828C-A53B-47D8-901D-7489B9CEF740}"/>
                  </a:ext>
                </a:extLst>
              </p:cNvPr>
              <p:cNvSpPr/>
              <p:nvPr/>
            </p:nvSpPr>
            <p:spPr>
              <a:xfrm rot="10800000">
                <a:off x="5385563" y="6069937"/>
                <a:ext cx="201673" cy="178110"/>
              </a:xfrm>
              <a:prstGeom prst="trapezoi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181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3810</TotalTime>
  <Words>30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Mats Selen</dc:creator>
  <cp:lastModifiedBy>Mats Selen</cp:lastModifiedBy>
  <cp:revision>59</cp:revision>
  <dcterms:created xsi:type="dcterms:W3CDTF">2021-02-10T20:32:44Z</dcterms:created>
  <dcterms:modified xsi:type="dcterms:W3CDTF">2021-04-23T02:25:39Z</dcterms:modified>
</cp:coreProperties>
</file>