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98" d="100"/>
          <a:sy n="98" d="100"/>
        </p:scale>
        <p:origin x="-46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ow: Down 180">
            <a:extLst>
              <a:ext uri="{FF2B5EF4-FFF2-40B4-BE49-F238E27FC236}">
                <a16:creationId xmlns:a16="http://schemas.microsoft.com/office/drawing/2014/main" id="{D02513AA-0596-4CB0-8CDB-E49DA35E240B}"/>
              </a:ext>
            </a:extLst>
          </p:cNvPr>
          <p:cNvSpPr/>
          <p:nvPr/>
        </p:nvSpPr>
        <p:spPr>
          <a:xfrm>
            <a:off x="1629815" y="981932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1534622" y="1082026"/>
            <a:ext cx="5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33679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31606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28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48</cp:revision>
  <dcterms:created xsi:type="dcterms:W3CDTF">2021-02-10T20:32:44Z</dcterms:created>
  <dcterms:modified xsi:type="dcterms:W3CDTF">2021-04-08T18:01:02Z</dcterms:modified>
</cp:coreProperties>
</file>