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7ED6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>
        <p:scale>
          <a:sx n="64" d="100"/>
          <a:sy n="64" d="100"/>
        </p:scale>
        <p:origin x="513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34E-8B96-47AE-B3B3-F4A75FFC6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10733-0325-46CF-9436-33E10046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98F6-0446-453E-B3DE-1FAD48E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5B2F-0C2F-4767-A6B7-0162ABF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3E9C-22ED-4A84-AED1-9ECDA25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FC9-CA34-41B3-9CBD-BEF21A9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40B4B-1B34-4AA8-9BDE-3700A0C2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379E-13C9-4158-870A-B17B3BD8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4FBD-4DE9-4404-A48C-027AA6D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1DED-A809-4135-BFFA-5C1F6C3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1393-6341-4139-A9A3-F9C7F22D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2C67-945E-4491-962D-38037ADB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86E-1DD7-4029-905D-EE40286C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2FD3-B78C-4A73-BCB5-B382D788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46D1-7330-4A1B-A371-7851D5B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E77-822F-487A-AD1A-E499C5D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FB53-DA90-47D5-892B-8D081943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3139-C0F9-4452-9F22-1F2C930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5D03-0E3E-4F59-A6D8-29BF40B4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2A71-9D2A-4E5F-9904-7EED140A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F3B-DC59-45AE-AE75-952C6E2C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794-3EAF-441F-ACC3-A8AB8A4A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3A77-051C-4E34-BEDC-405AFA45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E878-FAFE-4964-B7AA-FAF540F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C77-F323-4A63-B38D-7E8867BB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819B-5093-4D0B-89A1-642E0D7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E128-36CE-4D13-BE50-D9AB8038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B97E-84B1-44EC-905A-8DC46D0C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AB5C-DC11-4C3D-BB46-9535508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439B-D220-45D3-8C17-1D07E232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06BA-4B4C-4E55-995C-B8C2B05A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7BF-2CE8-427A-9126-C3FEEBB5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A252-EB42-40CB-ABD2-B0B192E7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6D48-B76F-456D-A332-1FF478B8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A41E-171A-4BA1-8115-D29DB832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DC37-FD7A-410C-9F33-1C4A5B32F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B2AD7-1B4E-4CAB-A1DB-8027A644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E86E4-C571-445A-A2D1-0BD3BBDA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4DC4-7D9F-46BE-B588-CB8F291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05EE-EA57-46F6-9F70-460F0353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3EBB-733E-4116-885F-F2B90990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2270-7880-4E59-8D66-2239AD66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C02B-289D-49EF-BEFC-C3F641D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3154A-59DE-4014-B6C7-4140D1A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9F8B8-4A41-4083-B5AB-76238F5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4965-EF58-4DE9-B807-2E2BDF9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928-854F-4F68-B58B-BD975A8D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897B-D5F8-436A-A9AE-7D38AC0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8F4E-B716-4578-B538-78F68ABF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204D-B7AB-417E-BD82-26CDFF78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AB45-46E8-4E4F-8C33-6164B3F1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AF90-77BF-4917-92C7-6ED1B97C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A09C-C94F-4E3C-BDED-7E944D2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8EE0C-F331-4D35-8708-C17BE0C1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2E327-19B3-4D97-88FD-598B9A75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960A-D53A-40B3-A313-A13F5D3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C884-E1ED-4972-8033-235CA5F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AB5D-7784-42FD-B1EF-09524EE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7E902-2E77-4E63-B3F9-CE9E69E2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A745-536F-4BDB-8E23-2AD37B94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12A2-E741-46FD-AFEF-1488D174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A43E-CA75-4AF3-8026-58F4B8954506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74D8-18AC-42A8-AEF4-885EAC4FC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05160-25EF-47BD-B8C8-E826A31DD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9209D72-41DC-4411-96F4-6C6E928918EE}"/>
              </a:ext>
            </a:extLst>
          </p:cNvPr>
          <p:cNvGrpSpPr/>
          <p:nvPr/>
        </p:nvGrpSpPr>
        <p:grpSpPr>
          <a:xfrm>
            <a:off x="6503158" y="3167306"/>
            <a:ext cx="565813" cy="465864"/>
            <a:chOff x="8528537" y="2838298"/>
            <a:chExt cx="565813" cy="465864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E569D6E-0413-4E9B-9ABD-4E00B030D15C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27FB65D-88CF-4FDD-9187-68AF0DB3D27F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80A7857-77E8-45D5-957A-6CB8E3740B60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FAB84D-29D8-4AAF-B280-A4224817EF21}"/>
              </a:ext>
            </a:extLst>
          </p:cNvPr>
          <p:cNvGrpSpPr/>
          <p:nvPr/>
        </p:nvGrpSpPr>
        <p:grpSpPr>
          <a:xfrm>
            <a:off x="6503158" y="2297904"/>
            <a:ext cx="565813" cy="465864"/>
            <a:chOff x="8528537" y="2838298"/>
            <a:chExt cx="565813" cy="4658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73B19F-E085-4D36-837E-650BE40170C0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0C5E1FD-8D53-41FC-A18F-145FDB8D7310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9B18E81-BC79-4E46-AB1D-9EF84AA4ED3E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1FF2B6-616D-4B7C-B2B2-86F7297454C9}"/>
              </a:ext>
            </a:extLst>
          </p:cNvPr>
          <p:cNvGrpSpPr/>
          <p:nvPr/>
        </p:nvGrpSpPr>
        <p:grpSpPr>
          <a:xfrm>
            <a:off x="943173" y="977133"/>
            <a:ext cx="353147" cy="356997"/>
            <a:chOff x="2926080" y="862693"/>
            <a:chExt cx="353147" cy="356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F8B0D5-97F3-4737-B05E-EEFEBA53FBA7}"/>
                </a:ext>
              </a:extLst>
            </p:cNvPr>
            <p:cNvSpPr/>
            <p:nvPr/>
          </p:nvSpPr>
          <p:spPr>
            <a:xfrm>
              <a:off x="2926080" y="1118791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0944E2-AA79-4ACC-A9DA-380E8D76CA80}"/>
                </a:ext>
              </a:extLst>
            </p:cNvPr>
            <p:cNvSpPr/>
            <p:nvPr/>
          </p:nvSpPr>
          <p:spPr>
            <a:xfrm>
              <a:off x="2926080" y="1084668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34BE7A-EF0E-4E32-8CAA-A56684383A58}"/>
                </a:ext>
              </a:extLst>
            </p:cNvPr>
            <p:cNvSpPr/>
            <p:nvPr/>
          </p:nvSpPr>
          <p:spPr>
            <a:xfrm>
              <a:off x="2926080" y="862693"/>
              <a:ext cx="353147" cy="272424"/>
            </a:xfrm>
            <a:prstGeom prst="downArrow">
              <a:avLst>
                <a:gd name="adj1" fmla="val 3921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58F33F-5E09-4811-83E9-D522039DF1D5}"/>
              </a:ext>
            </a:extLst>
          </p:cNvPr>
          <p:cNvGrpSpPr/>
          <p:nvPr/>
        </p:nvGrpSpPr>
        <p:grpSpPr>
          <a:xfrm>
            <a:off x="3688420" y="642095"/>
            <a:ext cx="459996" cy="445274"/>
            <a:chOff x="1551091" y="813707"/>
            <a:chExt cx="432955" cy="4191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6227DC-D021-437D-86F7-EF02C28814ED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B4E7A9-B2DE-4A24-B221-1F07462E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026035-EAFE-4551-9BE0-89D04ECA9A2B}"/>
              </a:ext>
            </a:extLst>
          </p:cNvPr>
          <p:cNvGrpSpPr/>
          <p:nvPr/>
        </p:nvGrpSpPr>
        <p:grpSpPr>
          <a:xfrm rot="2776341">
            <a:off x="3114528" y="598934"/>
            <a:ext cx="311032" cy="531596"/>
            <a:chOff x="1589320" y="1646470"/>
            <a:chExt cx="299346" cy="5116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61338B-6E48-4FD5-84F1-B774A8CB575F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E6F000-038B-48B7-90E9-49C010579B1D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CE59B2-D642-43D6-BB14-38C9D6D50EDD}"/>
              </a:ext>
            </a:extLst>
          </p:cNvPr>
          <p:cNvGrpSpPr/>
          <p:nvPr/>
        </p:nvGrpSpPr>
        <p:grpSpPr>
          <a:xfrm rot="2776341">
            <a:off x="3114528" y="1265194"/>
            <a:ext cx="311032" cy="531596"/>
            <a:chOff x="1589320" y="1646470"/>
            <a:chExt cx="299346" cy="5116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DD3F9F-EC39-4E1A-9ABA-84EE6E0B2B11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71B77C-1C67-4295-A2EB-225B06B04325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434496-8D3C-4076-8D3F-AB415F35DD79}"/>
              </a:ext>
            </a:extLst>
          </p:cNvPr>
          <p:cNvGrpSpPr/>
          <p:nvPr/>
        </p:nvGrpSpPr>
        <p:grpSpPr>
          <a:xfrm>
            <a:off x="3681924" y="1282421"/>
            <a:ext cx="459996" cy="445274"/>
            <a:chOff x="1551091" y="813707"/>
            <a:chExt cx="432955" cy="41910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19CB61-CD16-4EDD-8066-2454B65E2BC9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CAE052-952A-45D9-86B1-030B3951E5B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83055-B3BD-4564-A9BE-19316210BD72}"/>
              </a:ext>
            </a:extLst>
          </p:cNvPr>
          <p:cNvSpPr/>
          <p:nvPr/>
        </p:nvSpPr>
        <p:spPr>
          <a:xfrm>
            <a:off x="3058958" y="606180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58268E-279B-41CD-87CC-78AB81782E1B}"/>
              </a:ext>
            </a:extLst>
          </p:cNvPr>
          <p:cNvSpPr/>
          <p:nvPr/>
        </p:nvSpPr>
        <p:spPr>
          <a:xfrm>
            <a:off x="3058898" y="1273344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E65CC3-0315-4B11-B71D-1E0657419A11}"/>
              </a:ext>
            </a:extLst>
          </p:cNvPr>
          <p:cNvSpPr/>
          <p:nvPr/>
        </p:nvSpPr>
        <p:spPr>
          <a:xfrm>
            <a:off x="3679317" y="632013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C10DC-B4D8-4636-A7D1-61D2D724EA23}"/>
              </a:ext>
            </a:extLst>
          </p:cNvPr>
          <p:cNvSpPr/>
          <p:nvPr/>
        </p:nvSpPr>
        <p:spPr>
          <a:xfrm>
            <a:off x="3675320" y="1271602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6FF713-AB8F-4F19-A063-CF22B5BBAA1E}"/>
              </a:ext>
            </a:extLst>
          </p:cNvPr>
          <p:cNvGrpSpPr/>
          <p:nvPr/>
        </p:nvGrpSpPr>
        <p:grpSpPr>
          <a:xfrm>
            <a:off x="4213215" y="649423"/>
            <a:ext cx="804423" cy="442151"/>
            <a:chOff x="2725938" y="1539107"/>
            <a:chExt cx="804423" cy="44215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87D883-99F8-4DA5-B0A4-F173172A4A4B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F39466-AA0E-4410-AB80-6ACBA464EF4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4D8A38-7A42-44A9-8ADA-E819E4F0C5C6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B2B518-17E5-4914-BEF4-9915E4DA7506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30DE2E-034B-4BE8-BE4A-8C791901F3A4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A79391-E696-4117-A0A0-82454290B451}"/>
              </a:ext>
            </a:extLst>
          </p:cNvPr>
          <p:cNvSpPr/>
          <p:nvPr/>
        </p:nvSpPr>
        <p:spPr>
          <a:xfrm>
            <a:off x="4355158" y="687844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734356-EEBF-4E91-8CD8-02397C20B84C}"/>
              </a:ext>
            </a:extLst>
          </p:cNvPr>
          <p:cNvGrpSpPr/>
          <p:nvPr/>
        </p:nvGrpSpPr>
        <p:grpSpPr>
          <a:xfrm>
            <a:off x="4213215" y="1267260"/>
            <a:ext cx="804423" cy="442151"/>
            <a:chOff x="2725938" y="1539107"/>
            <a:chExt cx="804423" cy="44215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BF79998-E355-4EE9-B456-01D5F39BC74F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CDE586-128A-4E0D-8D89-6AE83FED57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87E6C7-5DE5-4189-91F8-F09822A690F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E55D4C-561E-4174-AC92-4433E1487B8B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060F9A-AF5D-41DA-B271-4684A1BF368C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84C4D5A-3E72-40D4-9E3F-765C62C60673}"/>
              </a:ext>
            </a:extLst>
          </p:cNvPr>
          <p:cNvSpPr/>
          <p:nvPr/>
        </p:nvSpPr>
        <p:spPr>
          <a:xfrm>
            <a:off x="4355158" y="1305681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23D5DC-4243-4251-9DD1-DEF035F3DC0C}"/>
              </a:ext>
            </a:extLst>
          </p:cNvPr>
          <p:cNvGrpSpPr/>
          <p:nvPr/>
        </p:nvGrpSpPr>
        <p:grpSpPr>
          <a:xfrm rot="2776341">
            <a:off x="6172257" y="668762"/>
            <a:ext cx="268766" cy="459358"/>
            <a:chOff x="1589320" y="1646470"/>
            <a:chExt cx="299346" cy="51162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F8B902-C205-4B73-80DD-F14695E8C7ED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7C67CD-E6A8-4D41-8AFC-C3999965AA1C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3B2BBAB-F0D1-4678-AF51-50C713249886}"/>
              </a:ext>
            </a:extLst>
          </p:cNvPr>
          <p:cNvSpPr>
            <a:spLocks noChangeAspect="1"/>
          </p:cNvSpPr>
          <p:nvPr/>
        </p:nvSpPr>
        <p:spPr>
          <a:xfrm>
            <a:off x="6096665" y="640154"/>
            <a:ext cx="475488" cy="4754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F1A91F-90A3-4BA0-A959-99A30320766B}"/>
              </a:ext>
            </a:extLst>
          </p:cNvPr>
          <p:cNvGrpSpPr/>
          <p:nvPr/>
        </p:nvGrpSpPr>
        <p:grpSpPr>
          <a:xfrm>
            <a:off x="6951928" y="622218"/>
            <a:ext cx="751083" cy="487900"/>
            <a:chOff x="2736098" y="1539107"/>
            <a:chExt cx="751083" cy="442151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16F0C3-861D-44BB-B2C3-26A77AA47747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999207-5A67-4B25-91BA-4811D61E59D2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CAE066-3E3F-4B62-AA7B-308373F3AD35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659984-6E94-4E6E-9450-DD570E1BA044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B8505F-FE87-4433-B1F6-4475C87483C5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BF800E-350D-43D6-90EA-3DC13F4DF0F0}"/>
              </a:ext>
            </a:extLst>
          </p:cNvPr>
          <p:cNvSpPr txBox="1"/>
          <p:nvPr/>
        </p:nvSpPr>
        <p:spPr>
          <a:xfrm>
            <a:off x="2312598" y="102256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C8CCF5-A8EB-47B3-9B7F-250FCD202127}"/>
              </a:ext>
            </a:extLst>
          </p:cNvPr>
          <p:cNvSpPr txBox="1"/>
          <p:nvPr/>
        </p:nvSpPr>
        <p:spPr>
          <a:xfrm>
            <a:off x="5535256" y="10373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BE41D-CCAF-434C-A855-7EEF82185B16}"/>
              </a:ext>
            </a:extLst>
          </p:cNvPr>
          <p:cNvSpPr>
            <a:spLocks noChangeAspect="1"/>
          </p:cNvSpPr>
          <p:nvPr/>
        </p:nvSpPr>
        <p:spPr>
          <a:xfrm>
            <a:off x="6592352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39F843-24E3-4A9C-A284-87744FC2C0F0}"/>
              </a:ext>
            </a:extLst>
          </p:cNvPr>
          <p:cNvSpPr>
            <a:spLocks noChangeAspect="1"/>
          </p:cNvSpPr>
          <p:nvPr/>
        </p:nvSpPr>
        <p:spPr>
          <a:xfrm>
            <a:off x="7087017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D5723-E5B0-475F-A7A3-9AF962562726}"/>
              </a:ext>
            </a:extLst>
          </p:cNvPr>
          <p:cNvGrpSpPr/>
          <p:nvPr/>
        </p:nvGrpSpPr>
        <p:grpSpPr>
          <a:xfrm>
            <a:off x="6613555" y="660196"/>
            <a:ext cx="430850" cy="445274"/>
            <a:chOff x="1564807" y="813707"/>
            <a:chExt cx="405522" cy="4191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568BA5-62FD-48A3-9184-91B0DEED2B5C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F60DE2-7625-49FD-AD71-5FDFA8B3D5CE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5DA9F1-7017-4B8D-B094-4DEB28A71474}"/>
              </a:ext>
            </a:extLst>
          </p:cNvPr>
          <p:cNvSpPr txBox="1"/>
          <p:nvPr/>
        </p:nvSpPr>
        <p:spPr>
          <a:xfrm>
            <a:off x="7121484" y="79374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123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C48A89-6AEE-42ED-B2E4-3E77A006F8D3}"/>
              </a:ext>
            </a:extLst>
          </p:cNvPr>
          <p:cNvGrpSpPr/>
          <p:nvPr/>
        </p:nvGrpSpPr>
        <p:grpSpPr>
          <a:xfrm rot="2776341">
            <a:off x="6166009" y="1402989"/>
            <a:ext cx="268766" cy="459358"/>
            <a:chOff x="1589320" y="1646470"/>
            <a:chExt cx="299346" cy="51162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FCB97DE-D784-434A-9B0C-1ABEE867CF19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516948B-CCDE-4BC8-8C5C-7C9528AB170E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D63B2A3-2899-4426-A4A7-D509A985FDB0}"/>
              </a:ext>
            </a:extLst>
          </p:cNvPr>
          <p:cNvSpPr>
            <a:spLocks noChangeAspect="1"/>
          </p:cNvSpPr>
          <p:nvPr/>
        </p:nvSpPr>
        <p:spPr>
          <a:xfrm>
            <a:off x="6090417" y="1374381"/>
            <a:ext cx="475488" cy="4754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64DE10-CD21-4112-8412-9CD8E3BA5C7C}"/>
              </a:ext>
            </a:extLst>
          </p:cNvPr>
          <p:cNvGrpSpPr/>
          <p:nvPr/>
        </p:nvGrpSpPr>
        <p:grpSpPr>
          <a:xfrm>
            <a:off x="6945680" y="1356445"/>
            <a:ext cx="751083" cy="487900"/>
            <a:chOff x="2736098" y="1539107"/>
            <a:chExt cx="751083" cy="44215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0D40AD1-DF1D-4EA1-B6F8-24DD70C0EE49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A1A070-C686-4BFC-B81B-467C71C38C0D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B37692C-41F4-4FCE-85CB-B035B7D97F5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E1978F-6622-4E37-8C0F-4F654E80193B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3F01BE3-FA1A-45BC-B029-D92B50B97314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3A119-6020-4222-BA1B-37B9D379768B}"/>
              </a:ext>
            </a:extLst>
          </p:cNvPr>
          <p:cNvSpPr>
            <a:spLocks noChangeAspect="1"/>
          </p:cNvSpPr>
          <p:nvPr/>
        </p:nvSpPr>
        <p:spPr>
          <a:xfrm>
            <a:off x="6586104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38B275-3E07-47C6-BB89-AEA8BA4CC167}"/>
              </a:ext>
            </a:extLst>
          </p:cNvPr>
          <p:cNvSpPr>
            <a:spLocks noChangeAspect="1"/>
          </p:cNvSpPr>
          <p:nvPr/>
        </p:nvSpPr>
        <p:spPr>
          <a:xfrm>
            <a:off x="7080769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5E2320-0CC2-400F-9061-6E27EC3FA97E}"/>
              </a:ext>
            </a:extLst>
          </p:cNvPr>
          <p:cNvGrpSpPr/>
          <p:nvPr/>
        </p:nvGrpSpPr>
        <p:grpSpPr>
          <a:xfrm>
            <a:off x="6607307" y="1394423"/>
            <a:ext cx="430850" cy="445274"/>
            <a:chOff x="1564807" y="813707"/>
            <a:chExt cx="405522" cy="41910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095DA36-23D9-4A98-8B83-B5EFB424185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B913FD8-7F41-4A84-84DF-A8A098CD5E67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9BE837-4F47-464F-BBFD-39808EA44DAB}"/>
              </a:ext>
            </a:extLst>
          </p:cNvPr>
          <p:cNvSpPr txBox="1"/>
          <p:nvPr/>
        </p:nvSpPr>
        <p:spPr>
          <a:xfrm>
            <a:off x="7115236" y="152797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123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2F5BC9-CA94-2546-85C5-381513A0D0EB}"/>
              </a:ext>
            </a:extLst>
          </p:cNvPr>
          <p:cNvGrpSpPr/>
          <p:nvPr/>
        </p:nvGrpSpPr>
        <p:grpSpPr>
          <a:xfrm rot="2671967">
            <a:off x="7776346" y="810571"/>
            <a:ext cx="475401" cy="139708"/>
            <a:chOff x="6472489" y="1754416"/>
            <a:chExt cx="475401" cy="13970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67CBA7-869C-9C45-95B9-DCDA2F67A633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83B895-1C07-1847-B58A-B49C35D2E357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5AC35F-13CA-0247-8789-ECB4A568EE6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48500-7D23-CF4B-9A0D-221ABC4F24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B815C0D-2E5C-E44D-BA05-25C05AC53041}"/>
              </a:ext>
            </a:extLst>
          </p:cNvPr>
          <p:cNvSpPr>
            <a:spLocks noChangeAspect="1"/>
          </p:cNvSpPr>
          <p:nvPr/>
        </p:nvSpPr>
        <p:spPr>
          <a:xfrm>
            <a:off x="7766714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8A6EE8-A741-AD43-89ED-841940F8DB83}"/>
              </a:ext>
            </a:extLst>
          </p:cNvPr>
          <p:cNvGrpSpPr/>
          <p:nvPr/>
        </p:nvGrpSpPr>
        <p:grpSpPr>
          <a:xfrm rot="2671967">
            <a:off x="7774131" y="1553654"/>
            <a:ext cx="475401" cy="139708"/>
            <a:chOff x="6472489" y="1754416"/>
            <a:chExt cx="475401" cy="13970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7E30B5-6F59-114E-ACBF-63BDBF4C4712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3A368E0-21F7-E544-B40D-EBEFEA6EF998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6B9356-E041-D641-81BA-F21BC051C57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3E9F4A-5B88-174F-863B-2E3427B1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D6B0E1-D291-6C4C-A222-C5619426B18B}"/>
              </a:ext>
            </a:extLst>
          </p:cNvPr>
          <p:cNvSpPr>
            <a:spLocks noChangeAspect="1"/>
          </p:cNvSpPr>
          <p:nvPr/>
        </p:nvSpPr>
        <p:spPr>
          <a:xfrm>
            <a:off x="7765099" y="1380626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31CEFE3-BD52-4141-ACCF-78FBEA82BB25}"/>
              </a:ext>
            </a:extLst>
          </p:cNvPr>
          <p:cNvSpPr>
            <a:spLocks noChangeAspect="1"/>
          </p:cNvSpPr>
          <p:nvPr/>
        </p:nvSpPr>
        <p:spPr>
          <a:xfrm>
            <a:off x="8578087" y="642095"/>
            <a:ext cx="665195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A52ECA-8E4F-4EAC-8CF6-ACCDF95F4599}"/>
              </a:ext>
            </a:extLst>
          </p:cNvPr>
          <p:cNvSpPr>
            <a:spLocks noChangeAspect="1"/>
          </p:cNvSpPr>
          <p:nvPr/>
        </p:nvSpPr>
        <p:spPr>
          <a:xfrm>
            <a:off x="9386171" y="642565"/>
            <a:ext cx="708920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/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blipFill>
                <a:blip r:embed="rId2"/>
                <a:stretch>
                  <a:fillRect l="-10092" t="-32000" r="-55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/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blipFill>
                <a:blip r:embed="rId3"/>
                <a:stretch>
                  <a:fillRect t="-43137" r="-1651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EB59293C-0BB9-4FCD-85F3-8A65EF76893F}"/>
              </a:ext>
            </a:extLst>
          </p:cNvPr>
          <p:cNvSpPr>
            <a:spLocks noChangeAspect="1"/>
          </p:cNvSpPr>
          <p:nvPr/>
        </p:nvSpPr>
        <p:spPr>
          <a:xfrm>
            <a:off x="8578087" y="1377444"/>
            <a:ext cx="665195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BC679A-3A03-42D5-8950-C68CB3D10582}"/>
              </a:ext>
            </a:extLst>
          </p:cNvPr>
          <p:cNvSpPr>
            <a:spLocks noChangeAspect="1"/>
          </p:cNvSpPr>
          <p:nvPr/>
        </p:nvSpPr>
        <p:spPr>
          <a:xfrm>
            <a:off x="9386171" y="1377914"/>
            <a:ext cx="708920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/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blipFill>
                <a:blip r:embed="rId4"/>
                <a:stretch>
                  <a:fillRect l="-10092" t="-29412" r="-55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/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blipFill>
                <a:blip r:embed="rId5"/>
                <a:stretch>
                  <a:fillRect t="-45098" r="-1651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DF57B-9828-4227-88DA-AC71FF87D66B}"/>
              </a:ext>
            </a:extLst>
          </p:cNvPr>
          <p:cNvGrpSpPr/>
          <p:nvPr/>
        </p:nvGrpSpPr>
        <p:grpSpPr>
          <a:xfrm>
            <a:off x="757308" y="2240427"/>
            <a:ext cx="3047999" cy="552511"/>
            <a:chOff x="2438401" y="2362199"/>
            <a:chExt cx="3047999" cy="5525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658DED-BC3D-4CA9-925D-17EBA936C699}"/>
                </a:ext>
              </a:extLst>
            </p:cNvPr>
            <p:cNvSpPr/>
            <p:nvPr/>
          </p:nvSpPr>
          <p:spPr>
            <a:xfrm>
              <a:off x="2438401" y="2362199"/>
              <a:ext cx="3047999" cy="53031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FBB55D-443A-4A3A-9BDE-9977A59FB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73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F28BAE2-4E73-4D8D-8719-77E04D58F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322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BEBFBF8-705B-4CF5-944B-3C31C1CC8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276308A-6834-4490-BAA3-35BD50AB0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CB06297-E322-4DDD-91F8-3C58AE6D5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00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A332F8-A683-446B-AAE9-EC5C223E1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5721BDF-8199-44ED-A7B9-842ADB86E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7893EE-C3FF-4B8A-961D-5AD7BF673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8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E08D8D1-BCAF-4CC0-8AE6-50F89FE5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6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23C0890-4B4B-4C0C-8ABB-23E66C690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9D971DA-CB80-4E47-A328-3DBD48E86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EA507C4-8D80-457B-B556-9D45A7D08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7BEF4ED-743A-43CA-AB0A-48A277A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E557E0F-5A5F-4329-955A-50A5E91FC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1371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D1FDC-8F8B-4DE3-8C6B-5541EC21D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643A84-3F66-45FE-80EC-EC4F9FD6D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44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44AA57A-199C-4545-9421-84A119024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8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14553DD-CE17-4DD5-9C93-2C4E5AF6C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170CB3D-F8D4-4B55-9EA6-1A955BA31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8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E88D82-9F87-4407-89DE-79B4D27EE907}"/>
                </a:ext>
              </a:extLst>
            </p:cNvPr>
            <p:cNvSpPr txBox="1"/>
            <p:nvPr/>
          </p:nvSpPr>
          <p:spPr>
            <a:xfrm>
              <a:off x="2900272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89D353A-7957-4F32-9D48-C27414EF70AA}"/>
                </a:ext>
              </a:extLst>
            </p:cNvPr>
            <p:cNvSpPr txBox="1"/>
            <p:nvPr/>
          </p:nvSpPr>
          <p:spPr>
            <a:xfrm>
              <a:off x="3512079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4384382-962A-4760-A85F-266A8D5F903B}"/>
                </a:ext>
              </a:extLst>
            </p:cNvPr>
            <p:cNvSpPr txBox="1"/>
            <p:nvPr/>
          </p:nvSpPr>
          <p:spPr>
            <a:xfrm>
              <a:off x="4119676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56B3491-2BC1-40F2-A1C0-2BEA916822DD}"/>
                </a:ext>
              </a:extLst>
            </p:cNvPr>
            <p:cNvSpPr txBox="1"/>
            <p:nvPr/>
          </p:nvSpPr>
          <p:spPr>
            <a:xfrm>
              <a:off x="4719160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5C3397C-B3B4-42B0-B797-B108D60EFF9B}"/>
              </a:ext>
            </a:extLst>
          </p:cNvPr>
          <p:cNvSpPr/>
          <p:nvPr/>
        </p:nvSpPr>
        <p:spPr>
          <a:xfrm>
            <a:off x="713322" y="3188533"/>
            <a:ext cx="3047999" cy="5303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23ADCC3-82A3-4451-ACE2-AD7532A05706}"/>
              </a:ext>
            </a:extLst>
          </p:cNvPr>
          <p:cNvCxnSpPr>
            <a:cxnSpLocks/>
          </p:cNvCxnSpPr>
          <p:nvPr/>
        </p:nvCxnSpPr>
        <p:spPr>
          <a:xfrm flipV="1">
            <a:off x="1020651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91D61D-7604-499C-8B20-110C2A534349}"/>
              </a:ext>
            </a:extLst>
          </p:cNvPr>
          <p:cNvCxnSpPr>
            <a:cxnSpLocks/>
          </p:cNvCxnSpPr>
          <p:nvPr/>
        </p:nvCxnSpPr>
        <p:spPr>
          <a:xfrm flipV="1">
            <a:off x="1328243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8749299-851C-4FF8-BCB7-CCE8C5308A33}"/>
              </a:ext>
            </a:extLst>
          </p:cNvPr>
          <p:cNvCxnSpPr>
            <a:cxnSpLocks/>
          </p:cNvCxnSpPr>
          <p:nvPr/>
        </p:nvCxnSpPr>
        <p:spPr>
          <a:xfrm flipV="1">
            <a:off x="8657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6A16623-F893-4AC2-881F-30C654793DF9}"/>
              </a:ext>
            </a:extLst>
          </p:cNvPr>
          <p:cNvCxnSpPr>
            <a:cxnSpLocks/>
          </p:cNvCxnSpPr>
          <p:nvPr/>
        </p:nvCxnSpPr>
        <p:spPr>
          <a:xfrm flipV="1">
            <a:off x="11705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E3801D5-815C-4070-8AA4-0A8ECDCC8273}"/>
              </a:ext>
            </a:extLst>
          </p:cNvPr>
          <p:cNvCxnSpPr>
            <a:cxnSpLocks/>
          </p:cNvCxnSpPr>
          <p:nvPr/>
        </p:nvCxnSpPr>
        <p:spPr>
          <a:xfrm flipV="1">
            <a:off x="1624929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7C250C0-0FF1-4BC6-9D68-FE26CBE33642}"/>
              </a:ext>
            </a:extLst>
          </p:cNvPr>
          <p:cNvCxnSpPr>
            <a:cxnSpLocks/>
          </p:cNvCxnSpPr>
          <p:nvPr/>
        </p:nvCxnSpPr>
        <p:spPr>
          <a:xfrm flipV="1">
            <a:off x="1932521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69534AC-402F-4810-B6D4-0BF8DF6D1C3F}"/>
              </a:ext>
            </a:extLst>
          </p:cNvPr>
          <p:cNvCxnSpPr>
            <a:cxnSpLocks/>
          </p:cNvCxnSpPr>
          <p:nvPr/>
        </p:nvCxnSpPr>
        <p:spPr>
          <a:xfrm flipV="1">
            <a:off x="14699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EC47C09-F652-43D7-B6FD-29107BA03BB3}"/>
              </a:ext>
            </a:extLst>
          </p:cNvPr>
          <p:cNvCxnSpPr>
            <a:cxnSpLocks/>
          </p:cNvCxnSpPr>
          <p:nvPr/>
        </p:nvCxnSpPr>
        <p:spPr>
          <a:xfrm flipV="1">
            <a:off x="17747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F846857-B496-4A48-AF49-32A35D90AC51}"/>
              </a:ext>
            </a:extLst>
          </p:cNvPr>
          <p:cNvCxnSpPr>
            <a:cxnSpLocks/>
          </p:cNvCxnSpPr>
          <p:nvPr/>
        </p:nvCxnSpPr>
        <p:spPr>
          <a:xfrm flipV="1">
            <a:off x="2234529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5AD3D94-BA90-47FF-A691-D3A2DB7C1716}"/>
              </a:ext>
            </a:extLst>
          </p:cNvPr>
          <p:cNvCxnSpPr>
            <a:cxnSpLocks/>
          </p:cNvCxnSpPr>
          <p:nvPr/>
        </p:nvCxnSpPr>
        <p:spPr>
          <a:xfrm flipV="1">
            <a:off x="2542121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6BF37F4-CE6E-4905-850C-263CA6500439}"/>
              </a:ext>
            </a:extLst>
          </p:cNvPr>
          <p:cNvCxnSpPr>
            <a:cxnSpLocks/>
          </p:cNvCxnSpPr>
          <p:nvPr/>
        </p:nvCxnSpPr>
        <p:spPr>
          <a:xfrm flipV="1">
            <a:off x="20795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B6866F5-D94E-44E0-A655-2566D380CAC3}"/>
              </a:ext>
            </a:extLst>
          </p:cNvPr>
          <p:cNvCxnSpPr>
            <a:cxnSpLocks/>
          </p:cNvCxnSpPr>
          <p:nvPr/>
        </p:nvCxnSpPr>
        <p:spPr>
          <a:xfrm flipV="1">
            <a:off x="23897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3B8884A-4202-46B7-A7C9-824A240B54FA}"/>
              </a:ext>
            </a:extLst>
          </p:cNvPr>
          <p:cNvCxnSpPr>
            <a:cxnSpLocks/>
          </p:cNvCxnSpPr>
          <p:nvPr/>
        </p:nvCxnSpPr>
        <p:spPr>
          <a:xfrm flipV="1">
            <a:off x="2846921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D59B54-EB17-44B3-B8B5-52E49774145B}"/>
              </a:ext>
            </a:extLst>
          </p:cNvPr>
          <p:cNvCxnSpPr>
            <a:cxnSpLocks/>
          </p:cNvCxnSpPr>
          <p:nvPr/>
        </p:nvCxnSpPr>
        <p:spPr>
          <a:xfrm flipV="1">
            <a:off x="3146292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816482-7FEB-4AAB-9F7F-58E3294DC59E}"/>
              </a:ext>
            </a:extLst>
          </p:cNvPr>
          <p:cNvCxnSpPr>
            <a:cxnSpLocks/>
          </p:cNvCxnSpPr>
          <p:nvPr/>
        </p:nvCxnSpPr>
        <p:spPr>
          <a:xfrm flipV="1">
            <a:off x="26945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7A95AC-9654-4AEB-843C-695B4403DEE8}"/>
              </a:ext>
            </a:extLst>
          </p:cNvPr>
          <p:cNvCxnSpPr>
            <a:cxnSpLocks/>
          </p:cNvCxnSpPr>
          <p:nvPr/>
        </p:nvCxnSpPr>
        <p:spPr>
          <a:xfrm flipV="1">
            <a:off x="29993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A166F3B-9919-47E6-857A-5396F22C0102}"/>
              </a:ext>
            </a:extLst>
          </p:cNvPr>
          <p:cNvCxnSpPr>
            <a:cxnSpLocks/>
          </p:cNvCxnSpPr>
          <p:nvPr/>
        </p:nvCxnSpPr>
        <p:spPr>
          <a:xfrm flipV="1">
            <a:off x="3453729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4755B38-D138-4837-ADAB-5E176C78187E}"/>
              </a:ext>
            </a:extLst>
          </p:cNvPr>
          <p:cNvCxnSpPr>
            <a:cxnSpLocks/>
          </p:cNvCxnSpPr>
          <p:nvPr/>
        </p:nvCxnSpPr>
        <p:spPr>
          <a:xfrm flipV="1">
            <a:off x="33041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694C8A6-32C7-4789-8E5F-3000AC32A553}"/>
              </a:ext>
            </a:extLst>
          </p:cNvPr>
          <p:cNvCxnSpPr>
            <a:cxnSpLocks/>
          </p:cNvCxnSpPr>
          <p:nvPr/>
        </p:nvCxnSpPr>
        <p:spPr>
          <a:xfrm flipV="1">
            <a:off x="36035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3B1EC85-CB40-4198-A486-087D95A49B23}"/>
              </a:ext>
            </a:extLst>
          </p:cNvPr>
          <p:cNvSpPr txBox="1"/>
          <p:nvPr/>
        </p:nvSpPr>
        <p:spPr>
          <a:xfrm>
            <a:off x="1175193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3C3D97A-456A-421A-9892-CDFD17FC3D65}"/>
              </a:ext>
            </a:extLst>
          </p:cNvPr>
          <p:cNvSpPr txBox="1"/>
          <p:nvPr/>
        </p:nvSpPr>
        <p:spPr>
          <a:xfrm>
            <a:off x="1787000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DD7525-07EA-49AB-9215-FE6FD24ADA21}"/>
              </a:ext>
            </a:extLst>
          </p:cNvPr>
          <p:cNvSpPr txBox="1"/>
          <p:nvPr/>
        </p:nvSpPr>
        <p:spPr>
          <a:xfrm>
            <a:off x="2394597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B46CFD6-C67F-459D-A730-9B29627635F2}"/>
              </a:ext>
            </a:extLst>
          </p:cNvPr>
          <p:cNvSpPr txBox="1"/>
          <p:nvPr/>
        </p:nvSpPr>
        <p:spPr>
          <a:xfrm>
            <a:off x="2994081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874E18-61A0-4FEC-A70E-356FC7797F35}"/>
              </a:ext>
            </a:extLst>
          </p:cNvPr>
          <p:cNvSpPr/>
          <p:nvPr/>
        </p:nvSpPr>
        <p:spPr>
          <a:xfrm>
            <a:off x="4797354" y="2202806"/>
            <a:ext cx="1747080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954F8A-944A-4288-95CD-19BE402FA3F3}"/>
              </a:ext>
            </a:extLst>
          </p:cNvPr>
          <p:cNvSpPr txBox="1"/>
          <p:nvPr/>
        </p:nvSpPr>
        <p:spPr>
          <a:xfrm>
            <a:off x="4832621" y="2267283"/>
            <a:ext cx="1599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671F53F2-0773-415C-B5D8-DF6B03B0C2BA}"/>
              </a:ext>
            </a:extLst>
          </p:cNvPr>
          <p:cNvSpPr/>
          <p:nvPr/>
        </p:nvSpPr>
        <p:spPr>
          <a:xfrm>
            <a:off x="4797353" y="3072208"/>
            <a:ext cx="1756051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4AB17E2-86CF-41AB-836B-D43882928628}"/>
              </a:ext>
            </a:extLst>
          </p:cNvPr>
          <p:cNvSpPr txBox="1"/>
          <p:nvPr/>
        </p:nvSpPr>
        <p:spPr>
          <a:xfrm>
            <a:off x="4756413" y="3167306"/>
            <a:ext cx="1828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DISCONNECT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A5616F9-2C96-8B42-BCED-478AFAE3E04D}"/>
              </a:ext>
            </a:extLst>
          </p:cNvPr>
          <p:cNvSpPr/>
          <p:nvPr/>
        </p:nvSpPr>
        <p:spPr>
          <a:xfrm>
            <a:off x="8232832" y="2583537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A514A200-0EEF-414A-873A-FE963037BED9}"/>
              </a:ext>
            </a:extLst>
          </p:cNvPr>
          <p:cNvSpPr/>
          <p:nvPr/>
        </p:nvSpPr>
        <p:spPr>
          <a:xfrm>
            <a:off x="8004232" y="2833679"/>
            <a:ext cx="457199" cy="403469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A8733A2-FE66-9346-93A8-025338B2804C}"/>
              </a:ext>
            </a:extLst>
          </p:cNvPr>
          <p:cNvSpPr>
            <a:spLocks noChangeAspect="1"/>
          </p:cNvSpPr>
          <p:nvPr/>
        </p:nvSpPr>
        <p:spPr>
          <a:xfrm>
            <a:off x="7946684" y="2770253"/>
            <a:ext cx="857047" cy="53031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84D1E90-5424-AC47-8581-30A049F11E80}"/>
              </a:ext>
            </a:extLst>
          </p:cNvPr>
          <p:cNvSpPr/>
          <p:nvPr/>
        </p:nvSpPr>
        <p:spPr>
          <a:xfrm>
            <a:off x="9376578" y="2581464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4" name="Right Arrow 173">
            <a:extLst>
              <a:ext uri="{FF2B5EF4-FFF2-40B4-BE49-F238E27FC236}">
                <a16:creationId xmlns:a16="http://schemas.microsoft.com/office/drawing/2014/main" id="{41E30CE2-FE76-6A4C-95C9-5ADF0D236EBE}"/>
              </a:ext>
            </a:extLst>
          </p:cNvPr>
          <p:cNvSpPr/>
          <p:nvPr/>
        </p:nvSpPr>
        <p:spPr>
          <a:xfrm>
            <a:off x="9147978" y="2831606"/>
            <a:ext cx="457199" cy="403469"/>
          </a:xfrm>
          <a:prstGeom prst="rightArrow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0FF490E-610A-E94E-A089-A6A8D111AB2F}"/>
              </a:ext>
            </a:extLst>
          </p:cNvPr>
          <p:cNvSpPr>
            <a:spLocks noChangeAspect="1"/>
          </p:cNvSpPr>
          <p:nvPr/>
        </p:nvSpPr>
        <p:spPr>
          <a:xfrm>
            <a:off x="9090430" y="2768180"/>
            <a:ext cx="857047" cy="53031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A7FAF5-E162-4EC7-9996-147D84A70A3B}"/>
              </a:ext>
            </a:extLst>
          </p:cNvPr>
          <p:cNvGrpSpPr/>
          <p:nvPr/>
        </p:nvGrpSpPr>
        <p:grpSpPr>
          <a:xfrm>
            <a:off x="3114660" y="4482916"/>
            <a:ext cx="580004" cy="559168"/>
            <a:chOff x="2890907" y="4267200"/>
            <a:chExt cx="1027510" cy="990600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814D234F-AC75-4DEF-BBDF-98F9A43E3373}"/>
                </a:ext>
              </a:extLst>
            </p:cNvPr>
            <p:cNvSpPr/>
            <p:nvPr/>
          </p:nvSpPr>
          <p:spPr>
            <a:xfrm>
              <a:off x="2890907" y="4267200"/>
              <a:ext cx="1027510" cy="990600"/>
            </a:xfrm>
            <a:prstGeom prst="arc">
              <a:avLst>
                <a:gd name="adj1" fmla="val 10684597"/>
                <a:gd name="adj2" fmla="val 20048739"/>
              </a:avLst>
            </a:prstGeom>
            <a:ln w="762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DE05A320-AF91-45E1-A808-DDFA2F19E0B0}"/>
                </a:ext>
              </a:extLst>
            </p:cNvPr>
            <p:cNvSpPr/>
            <p:nvPr/>
          </p:nvSpPr>
          <p:spPr>
            <a:xfrm rot="10800000">
              <a:off x="2890907" y="4267200"/>
              <a:ext cx="1027510" cy="990600"/>
            </a:xfrm>
            <a:prstGeom prst="arc">
              <a:avLst>
                <a:gd name="adj1" fmla="val 10444450"/>
                <a:gd name="adj2" fmla="val 20048739"/>
              </a:avLst>
            </a:prstGeom>
            <a:ln w="762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F16197-9CA6-463D-BB35-CEAB893D1AF2}"/>
              </a:ext>
            </a:extLst>
          </p:cNvPr>
          <p:cNvSpPr>
            <a:spLocks noChangeAspect="1"/>
          </p:cNvSpPr>
          <p:nvPr/>
        </p:nvSpPr>
        <p:spPr>
          <a:xfrm>
            <a:off x="2990982" y="4337358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1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3702</TotalTime>
  <Words>24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Selen</dc:creator>
  <cp:lastModifiedBy>Mats Selen</cp:lastModifiedBy>
  <cp:revision>43</cp:revision>
  <dcterms:created xsi:type="dcterms:W3CDTF">2021-02-10T20:32:44Z</dcterms:created>
  <dcterms:modified xsi:type="dcterms:W3CDTF">2021-03-30T21:29:01Z</dcterms:modified>
</cp:coreProperties>
</file>