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4" d="100"/>
          <a:sy n="84" d="100"/>
        </p:scale>
        <p:origin x="9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ow: Down 180">
            <a:extLst>
              <a:ext uri="{FF2B5EF4-FFF2-40B4-BE49-F238E27FC236}">
                <a16:creationId xmlns:a16="http://schemas.microsoft.com/office/drawing/2014/main" id="{D02513AA-0596-4CB0-8CDB-E49DA35E240B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33679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31606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29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50</cp:revision>
  <dcterms:created xsi:type="dcterms:W3CDTF">2021-02-10T20:32:44Z</dcterms:created>
  <dcterms:modified xsi:type="dcterms:W3CDTF">2021-04-08T18:53:20Z</dcterms:modified>
</cp:coreProperties>
</file>