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129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01DDD-B9E4-4BB1-904F-FCBC2654FCCC}" type="datetimeFigureOut">
              <a:rPr lang="en-SG" smtClean="0"/>
              <a:t>27/6/2016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1AB09-5D8C-44C1-A28D-F2D8AEEB59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09025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01DDD-B9E4-4BB1-904F-FCBC2654FCCC}" type="datetimeFigureOut">
              <a:rPr lang="en-SG" smtClean="0"/>
              <a:t>27/6/2016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1AB09-5D8C-44C1-A28D-F2D8AEEB59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92104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01DDD-B9E4-4BB1-904F-FCBC2654FCCC}" type="datetimeFigureOut">
              <a:rPr lang="en-SG" smtClean="0"/>
              <a:t>27/6/2016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1AB09-5D8C-44C1-A28D-F2D8AEEB59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59049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01DDD-B9E4-4BB1-904F-FCBC2654FCCC}" type="datetimeFigureOut">
              <a:rPr lang="en-SG" smtClean="0"/>
              <a:t>27/6/2016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1AB09-5D8C-44C1-A28D-F2D8AEEB59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91040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01DDD-B9E4-4BB1-904F-FCBC2654FCCC}" type="datetimeFigureOut">
              <a:rPr lang="en-SG" smtClean="0"/>
              <a:t>27/6/2016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1AB09-5D8C-44C1-A28D-F2D8AEEB59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33501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01DDD-B9E4-4BB1-904F-FCBC2654FCCC}" type="datetimeFigureOut">
              <a:rPr lang="en-SG" smtClean="0"/>
              <a:t>27/6/2016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1AB09-5D8C-44C1-A28D-F2D8AEEB59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14097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01DDD-B9E4-4BB1-904F-FCBC2654FCCC}" type="datetimeFigureOut">
              <a:rPr lang="en-SG" smtClean="0"/>
              <a:t>27/6/2016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1AB09-5D8C-44C1-A28D-F2D8AEEB59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38380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01DDD-B9E4-4BB1-904F-FCBC2654FCCC}" type="datetimeFigureOut">
              <a:rPr lang="en-SG" smtClean="0"/>
              <a:t>27/6/2016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1AB09-5D8C-44C1-A28D-F2D8AEEB59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13874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01DDD-B9E4-4BB1-904F-FCBC2654FCCC}" type="datetimeFigureOut">
              <a:rPr lang="en-SG" smtClean="0"/>
              <a:t>27/6/2016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1AB09-5D8C-44C1-A28D-F2D8AEEB59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70100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01DDD-B9E4-4BB1-904F-FCBC2654FCCC}" type="datetimeFigureOut">
              <a:rPr lang="en-SG" smtClean="0"/>
              <a:t>27/6/2016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1AB09-5D8C-44C1-A28D-F2D8AEEB59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43593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01DDD-B9E4-4BB1-904F-FCBC2654FCCC}" type="datetimeFigureOut">
              <a:rPr lang="en-SG" smtClean="0"/>
              <a:t>27/6/2016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1AB09-5D8C-44C1-A28D-F2D8AEEB59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565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01DDD-B9E4-4BB1-904F-FCBC2654FCCC}" type="datetimeFigureOut">
              <a:rPr lang="en-SG" smtClean="0"/>
              <a:t>27/6/2016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1AB09-5D8C-44C1-A28D-F2D8AEEB59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60917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4765" y="255494"/>
            <a:ext cx="1452281" cy="258183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17" y="4205495"/>
            <a:ext cx="1452281" cy="258183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275" y="4205495"/>
            <a:ext cx="1452281" cy="258183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7294" y="3057038"/>
            <a:ext cx="1452281" cy="258183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800" y="4276168"/>
            <a:ext cx="1452281" cy="258183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1735" y="4276168"/>
            <a:ext cx="1452281" cy="258183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635" y="255494"/>
            <a:ext cx="1452281" cy="258183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47" y="255497"/>
            <a:ext cx="1452281" cy="2581832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706" y="255494"/>
            <a:ext cx="1452281" cy="2581832"/>
          </a:xfrm>
          <a:prstGeom prst="rect">
            <a:avLst/>
          </a:prstGeom>
        </p:spPr>
      </p:pic>
      <p:cxnSp>
        <p:nvCxnSpPr>
          <p:cNvPr id="25" name="Straight Arrow Connector 24"/>
          <p:cNvCxnSpPr/>
          <p:nvPr/>
        </p:nvCxnSpPr>
        <p:spPr>
          <a:xfrm flipV="1">
            <a:off x="1162050" y="1333500"/>
            <a:ext cx="1190625" cy="2857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3084140" y="1260660"/>
            <a:ext cx="1190625" cy="2857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586842" y="1836420"/>
            <a:ext cx="975323" cy="3420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1001297" y="1778934"/>
            <a:ext cx="179661" cy="26854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974363" y="5025766"/>
            <a:ext cx="1347789" cy="4493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2948707" y="4979625"/>
            <a:ext cx="3287928" cy="70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6356435" y="2084294"/>
            <a:ext cx="205730" cy="27212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7372460" y="4914766"/>
            <a:ext cx="1460264" cy="3627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7167885" y="4726014"/>
            <a:ext cx="211515" cy="1589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5586842" y="750794"/>
            <a:ext cx="1539186" cy="41342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3481318" y="3234471"/>
            <a:ext cx="771491" cy="14158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1497842" y="3213569"/>
            <a:ext cx="2776923" cy="14392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1539935" y="3585918"/>
            <a:ext cx="3808915" cy="8310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3463676" y="3570781"/>
            <a:ext cx="1913982" cy="8608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350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</TotalTime>
  <Words>0</Words>
  <Application>Microsoft Office PowerPoint</Application>
  <PresentationFormat>A4 Paper (210x297 mm)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Zhi Yuan Yong</dc:creator>
  <cp:lastModifiedBy>Zhi Yuan Yong</cp:lastModifiedBy>
  <cp:revision>5</cp:revision>
  <dcterms:created xsi:type="dcterms:W3CDTF">2016-06-27T12:56:10Z</dcterms:created>
  <dcterms:modified xsi:type="dcterms:W3CDTF">2016-06-27T13:45:04Z</dcterms:modified>
</cp:coreProperties>
</file>