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3BF637-2192-4AAB-B803-E0FDBB14056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FD421E-8B4F-41D7-8C98-BE42C8B924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Nicholas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Function property can be used to record the current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this by using the Date variable</a:t>
            </a:r>
          </a:p>
          <a:p>
            <a:r>
              <a:rPr lang="en-US" dirty="0" smtClean="0"/>
              <a:t>The Date variable records the current </a:t>
            </a:r>
            <a:r>
              <a:rPr lang="en-US" dirty="0" smtClean="0"/>
              <a:t>time or 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3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it in labels, list boxes, or anything that can have any kind of text</a:t>
            </a:r>
          </a:p>
          <a:p>
            <a:r>
              <a:rPr lang="en-US" dirty="0" smtClean="0"/>
              <a:t>You first have to state the Date variable in the code</a:t>
            </a:r>
          </a:p>
          <a:p>
            <a:pPr lvl="1"/>
            <a:r>
              <a:rPr lang="en-US" dirty="0" smtClean="0"/>
              <a:t>Dim </a:t>
            </a:r>
            <a:r>
              <a:rPr lang="en-US" dirty="0" err="1" smtClean="0"/>
              <a:t>dmtTime</a:t>
            </a:r>
            <a:r>
              <a:rPr lang="en-US" dirty="0" smtClean="0"/>
              <a:t> as Date</a:t>
            </a:r>
          </a:p>
          <a:p>
            <a:pPr lvl="2"/>
            <a:r>
              <a:rPr lang="en-US" dirty="0" smtClean="0"/>
              <a:t> (</a:t>
            </a:r>
            <a:r>
              <a:rPr lang="en-US" dirty="0" err="1" smtClean="0"/>
              <a:t>dmt</a:t>
            </a:r>
            <a:r>
              <a:rPr lang="en-US" dirty="0" smtClean="0"/>
              <a:t> = Date, Month, Time)</a:t>
            </a:r>
          </a:p>
          <a:p>
            <a:r>
              <a:rPr lang="en-US" dirty="0" smtClean="0"/>
              <a:t>To set the current time, you take the variable and </a:t>
            </a:r>
            <a:r>
              <a:rPr lang="en-US" dirty="0" smtClean="0"/>
              <a:t>make </a:t>
            </a:r>
            <a:r>
              <a:rPr lang="en-US" dirty="0" smtClean="0"/>
              <a:t>it equal “</a:t>
            </a:r>
            <a:r>
              <a:rPr lang="en-US" dirty="0" err="1" smtClean="0"/>
              <a:t>TimeValue</a:t>
            </a:r>
            <a:r>
              <a:rPr lang="en-US" dirty="0" smtClean="0"/>
              <a:t>(Now)” </a:t>
            </a:r>
            <a:endParaRPr lang="en-US" dirty="0"/>
          </a:p>
          <a:p>
            <a:pPr lvl="1"/>
            <a:r>
              <a:rPr lang="en-US" dirty="0" smtClean="0"/>
              <a:t>Ex</a:t>
            </a:r>
            <a:r>
              <a:rPr lang="en-US" dirty="0" smtClean="0"/>
              <a:t>: </a:t>
            </a:r>
            <a:r>
              <a:rPr lang="en-US" dirty="0" err="1" smtClean="0"/>
              <a:t>dmtTime</a:t>
            </a:r>
            <a:r>
              <a:rPr lang="en-US" dirty="0" smtClean="0"/>
              <a:t> = </a:t>
            </a:r>
            <a:r>
              <a:rPr lang="en-US" dirty="0" err="1" smtClean="0"/>
              <a:t>TimeValue</a:t>
            </a:r>
            <a:r>
              <a:rPr lang="en-US" dirty="0" smtClean="0"/>
              <a:t>(Now)</a:t>
            </a:r>
          </a:p>
          <a:p>
            <a:r>
              <a:rPr lang="en-US" dirty="0" smtClean="0"/>
              <a:t>Finally all you have to do is </a:t>
            </a:r>
            <a:r>
              <a:rPr lang="en-US" dirty="0" smtClean="0"/>
              <a:t>assign </a:t>
            </a:r>
            <a:r>
              <a:rPr lang="en-US" dirty="0" smtClean="0"/>
              <a:t>it to a label (or whatever you’re using) </a:t>
            </a:r>
          </a:p>
          <a:p>
            <a:pPr lvl="1"/>
            <a:r>
              <a:rPr lang="en-US" dirty="0" smtClean="0"/>
              <a:t>Ex: Label1.Caption = </a:t>
            </a:r>
            <a:r>
              <a:rPr lang="en-US" dirty="0" err="1" smtClean="0"/>
              <a:t>dmtTime</a:t>
            </a:r>
            <a:endParaRPr lang="en-US" dirty="0" smtClean="0"/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this to record the times certain </a:t>
            </a:r>
            <a:r>
              <a:rPr lang="en-US" smtClean="0"/>
              <a:t>events happen.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 Recording the beginning and end time of something (like the start and end time for a runner)</a:t>
            </a:r>
          </a:p>
          <a:p>
            <a:pPr lvl="2"/>
            <a:r>
              <a:rPr lang="en-US" dirty="0" smtClean="0"/>
              <a:t>Recording when something happens (lightning strikes)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6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184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Time Function</vt:lpstr>
      <vt:lpstr>What is it?</vt:lpstr>
      <vt:lpstr>How does it work?</vt:lpstr>
      <vt:lpstr>How to use it</vt:lpstr>
      <vt:lpstr>Why use it?</vt:lpstr>
    </vt:vector>
  </TitlesOfParts>
  <Company>School District of Grafton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Function</dc:title>
  <dc:creator>dwing</dc:creator>
  <cp:lastModifiedBy>dwing</cp:lastModifiedBy>
  <cp:revision>4</cp:revision>
  <dcterms:created xsi:type="dcterms:W3CDTF">2013-05-16T13:04:20Z</dcterms:created>
  <dcterms:modified xsi:type="dcterms:W3CDTF">2013-05-21T12:32:13Z</dcterms:modified>
</cp:coreProperties>
</file>