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0A0-BD24-4DDD-8420-C1E2B5CAE3D4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F455-CE91-4D81-9C7C-F05CEA53D1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0A0-BD24-4DDD-8420-C1E2B5CAE3D4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F455-CE91-4D81-9C7C-F05CEA53D1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0A0-BD24-4DDD-8420-C1E2B5CAE3D4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F455-CE91-4D81-9C7C-F05CEA53D1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0A0-BD24-4DDD-8420-C1E2B5CAE3D4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F455-CE91-4D81-9C7C-F05CEA53D1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0A0-BD24-4DDD-8420-C1E2B5CAE3D4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F455-CE91-4D81-9C7C-F05CEA53D1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0A0-BD24-4DDD-8420-C1E2B5CAE3D4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F455-CE91-4D81-9C7C-F05CEA53D1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0A0-BD24-4DDD-8420-C1E2B5CAE3D4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F455-CE91-4D81-9C7C-F05CEA53D1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0A0-BD24-4DDD-8420-C1E2B5CAE3D4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F455-CE91-4D81-9C7C-F05CEA53D1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0A0-BD24-4DDD-8420-C1E2B5CAE3D4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F455-CE91-4D81-9C7C-F05CEA53D1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0A0-BD24-4DDD-8420-C1E2B5CAE3D4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F455-CE91-4D81-9C7C-F05CEA53D1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B60A0-BD24-4DDD-8420-C1E2B5CAE3D4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571F455-CE91-4D81-9C7C-F05CEA53D1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6B60A0-BD24-4DDD-8420-C1E2B5CAE3D4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71F455-CE91-4D81-9C7C-F05CEA53D1A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VB Media Player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Nicholas Mills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2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simply Windows Media Player that can be ran through Visual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1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need the following items:</a:t>
            </a:r>
          </a:p>
          <a:p>
            <a:pPr lvl="1"/>
            <a:r>
              <a:rPr lang="en-US" dirty="0" smtClean="0"/>
              <a:t>Windows Media Player tool</a:t>
            </a:r>
          </a:p>
          <a:p>
            <a:pPr lvl="1"/>
            <a:r>
              <a:rPr lang="en-US" dirty="0" smtClean="0"/>
              <a:t>Text box</a:t>
            </a:r>
          </a:p>
          <a:p>
            <a:pPr lvl="1"/>
            <a:r>
              <a:rPr lang="en-US" dirty="0" smtClean="0"/>
              <a:t>Command Button</a:t>
            </a:r>
          </a:p>
          <a:p>
            <a:pPr lvl="1"/>
            <a:r>
              <a:rPr lang="en-US" dirty="0" err="1" smtClean="0"/>
              <a:t>FileListBox</a:t>
            </a:r>
            <a:endParaRPr lang="en-US" dirty="0" smtClean="0"/>
          </a:p>
          <a:p>
            <a:pPr lvl="1"/>
            <a:r>
              <a:rPr lang="en-US" dirty="0" smtClean="0"/>
              <a:t>Common Dialog Box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8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(suggested)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Windows Media Player to the size you want it, put the text box underneath it, and the command button next to the text box. 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find </a:t>
            </a:r>
            <a:r>
              <a:rPr lang="en-US" dirty="0"/>
              <a:t>the Windows Media Player option at the bottom of the Components </a:t>
            </a:r>
            <a:r>
              <a:rPr lang="en-US" dirty="0" smtClean="0"/>
              <a:t>list. </a:t>
            </a:r>
            <a:endParaRPr lang="en-US" dirty="0"/>
          </a:p>
          <a:p>
            <a:r>
              <a:rPr lang="en-US" dirty="0"/>
              <a:t>Caption the Command Button to “Browse Songs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Set the </a:t>
            </a:r>
            <a:r>
              <a:rPr lang="en-US" dirty="0" err="1" smtClean="0"/>
              <a:t>FileListBox</a:t>
            </a:r>
            <a:r>
              <a:rPr lang="en-US" dirty="0" smtClean="0"/>
              <a:t> to the side of the Media Player. This is where your song selections will appear. </a:t>
            </a:r>
          </a:p>
          <a:p>
            <a:r>
              <a:rPr lang="en-US" dirty="0" smtClean="0"/>
              <a:t>Finally add the Dialog Box anywhere on the form  </a:t>
            </a:r>
            <a:r>
              <a:rPr lang="en-US" dirty="0" smtClean="0"/>
              <a:t>(since it won’t show during run time anyways)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6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(Command Button)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Command button code window and type the following code:</a:t>
            </a:r>
          </a:p>
          <a:p>
            <a:pPr lvl="1"/>
            <a:r>
              <a:rPr lang="en-US" dirty="0" smtClean="0"/>
              <a:t>CommonDialog1.Showopen</a:t>
            </a:r>
          </a:p>
          <a:p>
            <a:pPr lvl="1"/>
            <a:r>
              <a:rPr lang="en-US" dirty="0" smtClean="0"/>
              <a:t>Text1.Text = CommonDialog1.FileName</a:t>
            </a:r>
          </a:p>
          <a:p>
            <a:r>
              <a:rPr lang="en-US" dirty="0" smtClean="0"/>
              <a:t>This will open the dialog box so you can browse for your songs and the text box will show the file location.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432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(</a:t>
            </a:r>
            <a:r>
              <a:rPr lang="en-US" dirty="0" err="1" smtClean="0"/>
              <a:t>FileListBox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Open the </a:t>
            </a:r>
            <a:r>
              <a:rPr lang="en-US" dirty="0" err="1" smtClean="0"/>
              <a:t>FileListBox</a:t>
            </a:r>
            <a:endParaRPr lang="en-US" dirty="0" smtClean="0"/>
          </a:p>
          <a:p>
            <a:r>
              <a:rPr lang="en-US" dirty="0" smtClean="0"/>
              <a:t>Enter the following code:</a:t>
            </a:r>
          </a:p>
          <a:p>
            <a:pPr lvl="1"/>
            <a:r>
              <a:rPr lang="en-US" dirty="0" smtClean="0"/>
              <a:t>File1.Path = “C:\Users\Public\Music\Sample Music”</a:t>
            </a:r>
          </a:p>
          <a:p>
            <a:pPr lvl="1"/>
            <a:r>
              <a:rPr lang="en-US" dirty="0" smtClean="0"/>
              <a:t>If File1.CausesValidation = True Then</a:t>
            </a:r>
          </a:p>
          <a:p>
            <a:pPr lvl="1"/>
            <a:r>
              <a:rPr lang="en-US" dirty="0" smtClean="0"/>
              <a:t>Text1.Text = File1.Path + “\” + File1.FileName</a:t>
            </a:r>
          </a:p>
          <a:p>
            <a:pPr lvl="1"/>
            <a:r>
              <a:rPr lang="en-US" dirty="0" smtClean="0"/>
              <a:t>End If</a:t>
            </a:r>
          </a:p>
          <a:p>
            <a:r>
              <a:rPr lang="en-US" dirty="0" smtClean="0"/>
              <a:t>You set the File1.Path to where your music is so the list box will show the files contents (your music)</a:t>
            </a:r>
          </a:p>
          <a:p>
            <a:r>
              <a:rPr lang="en-US" dirty="0" smtClean="0"/>
              <a:t>The .</a:t>
            </a:r>
            <a:r>
              <a:rPr lang="en-US" dirty="0" err="1" smtClean="0"/>
              <a:t>CausesValidation</a:t>
            </a:r>
            <a:r>
              <a:rPr lang="en-US" dirty="0" smtClean="0"/>
              <a:t> basically means that if everything is validated (makes sure everything is working right. Ex: You get an error message when you run a program because something is wrong.) So if it validates, then it goes to the next part.</a:t>
            </a:r>
          </a:p>
          <a:p>
            <a:r>
              <a:rPr lang="en-US" dirty="0" smtClean="0"/>
              <a:t>In the text box, File1.Path is the file you’re opening. The “\” + File1.FileName is the exact file that is opened. </a:t>
            </a:r>
          </a:p>
        </p:txBody>
      </p:sp>
    </p:spTree>
    <p:extLst>
      <p:ext uri="{BB962C8B-B14F-4D97-AF65-F5344CB8AC3E}">
        <p14:creationId xmlns:p14="http://schemas.microsoft.com/office/powerpoint/2010/main" val="238636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(Text1.Text)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Text1_Change code window</a:t>
            </a:r>
          </a:p>
          <a:p>
            <a:r>
              <a:rPr lang="en-US" dirty="0" smtClean="0"/>
              <a:t>Enter the following code:</a:t>
            </a:r>
          </a:p>
          <a:p>
            <a:pPr lvl="1"/>
            <a:r>
              <a:rPr lang="en-US" dirty="0" smtClean="0"/>
              <a:t>WindowsMediaPlayer1.URL = Text1.Text</a:t>
            </a:r>
          </a:p>
          <a:p>
            <a:r>
              <a:rPr lang="en-US" dirty="0" smtClean="0"/>
              <a:t>WindowsMediaPlayer1 is the name for the Media Player </a:t>
            </a:r>
          </a:p>
          <a:p>
            <a:r>
              <a:rPr lang="en-US" dirty="0" smtClean="0"/>
              <a:t>The .URL is what Media Player uses to play the music. </a:t>
            </a:r>
          </a:p>
          <a:p>
            <a:r>
              <a:rPr lang="en-US" dirty="0" smtClean="0"/>
              <a:t>The value of Text1.Text is the URL for Media Player to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67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</TotalTime>
  <Words>362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VB Media Player</vt:lpstr>
      <vt:lpstr>What is it?</vt:lpstr>
      <vt:lpstr>Setup</vt:lpstr>
      <vt:lpstr>Form (suggested)</vt:lpstr>
      <vt:lpstr>Code (Command Button)</vt:lpstr>
      <vt:lpstr>Code (FileListBox)</vt:lpstr>
      <vt:lpstr>Code (Text1.Text)</vt:lpstr>
    </vt:vector>
  </TitlesOfParts>
  <Company>School District of Grafton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 Media Player</dc:title>
  <dc:creator>dwing</dc:creator>
  <cp:lastModifiedBy>dwing</cp:lastModifiedBy>
  <cp:revision>8</cp:revision>
  <dcterms:created xsi:type="dcterms:W3CDTF">2013-05-17T12:49:12Z</dcterms:created>
  <dcterms:modified xsi:type="dcterms:W3CDTF">2013-05-21T13:21:01Z</dcterms:modified>
</cp:coreProperties>
</file>