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0"/>
  </p:notesMasterIdLst>
  <p:handoutMasterIdLst>
    <p:handoutMasterId r:id="rId31"/>
  </p:handoutMasterIdLst>
  <p:sldIdLst>
    <p:sldId id="257" r:id="rId2"/>
    <p:sldId id="271" r:id="rId3"/>
    <p:sldId id="281" r:id="rId4"/>
    <p:sldId id="258" r:id="rId5"/>
    <p:sldId id="259" r:id="rId6"/>
    <p:sldId id="282" r:id="rId7"/>
    <p:sldId id="260" r:id="rId8"/>
    <p:sldId id="261" r:id="rId9"/>
    <p:sldId id="275" r:id="rId10"/>
    <p:sldId id="276" r:id="rId11"/>
    <p:sldId id="277" r:id="rId12"/>
    <p:sldId id="264" r:id="rId13"/>
    <p:sldId id="265" r:id="rId14"/>
    <p:sldId id="266" r:id="rId15"/>
    <p:sldId id="267" r:id="rId16"/>
    <p:sldId id="268" r:id="rId17"/>
    <p:sldId id="278" r:id="rId18"/>
    <p:sldId id="280" r:id="rId19"/>
    <p:sldId id="269" r:id="rId20"/>
    <p:sldId id="283" r:id="rId21"/>
    <p:sldId id="284" r:id="rId22"/>
    <p:sldId id="285" r:id="rId23"/>
    <p:sldId id="286" r:id="rId24"/>
    <p:sldId id="287" r:id="rId25"/>
    <p:sldId id="288" r:id="rId26"/>
    <p:sldId id="289" r:id="rId27"/>
    <p:sldId id="290" r:id="rId28"/>
    <p:sldId id="291" r:id="rId2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CCFF99"/>
    <a:srgbClr val="FFCC99"/>
    <a:srgbClr val="FF99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332"/>
    </p:cViewPr>
  </p:sorterViewPr>
  <p:notesViewPr>
    <p:cSldViewPr>
      <p:cViewPr>
        <p:scale>
          <a:sx n="100" d="100"/>
          <a:sy n="100" d="100"/>
        </p:scale>
        <p:origin x="-636" y="25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6" name="Rectangle 4">
            <a:extLst>
              <a:ext uri="{FF2B5EF4-FFF2-40B4-BE49-F238E27FC236}">
                <a16:creationId xmlns:a16="http://schemas.microsoft.com/office/drawing/2014/main" id="{199DB082-8552-43FE-96F2-E04074A0B861}"/>
              </a:ext>
            </a:extLst>
          </p:cNvPr>
          <p:cNvSpPr>
            <a:spLocks noGrp="1" noChangeArrowheads="1"/>
          </p:cNvSpPr>
          <p:nvPr>
            <p:ph type="ftr" sz="quarter" idx="2"/>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l" defTabSz="966788">
              <a:defRPr sz="1200"/>
            </a:lvl1pPr>
          </a:lstStyle>
          <a:p>
            <a:endParaRPr lang="en-US" altLang="en-US"/>
          </a:p>
        </p:txBody>
      </p:sp>
      <p:sp>
        <p:nvSpPr>
          <p:cNvPr id="177157" name="Rectangle 5">
            <a:extLst>
              <a:ext uri="{FF2B5EF4-FFF2-40B4-BE49-F238E27FC236}">
                <a16:creationId xmlns:a16="http://schemas.microsoft.com/office/drawing/2014/main" id="{4F0AEBAC-3DD2-41B4-877D-D092460BD864}"/>
              </a:ext>
            </a:extLst>
          </p:cNvPr>
          <p:cNvSpPr>
            <a:spLocks noGrp="1" noChangeArrowheads="1"/>
          </p:cNvSpPr>
          <p:nvPr>
            <p:ph type="sldNum" sz="quarter" idx="3"/>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r" defTabSz="966788">
              <a:defRPr sz="1200"/>
            </a:lvl1pPr>
          </a:lstStyle>
          <a:p>
            <a:fld id="{2B4E511A-5510-4EE5-8921-79C1F07BBAE8}" type="slidenum">
              <a:rPr lang="en-US" altLang="en-US"/>
              <a:pPr/>
              <a:t>‹#›</a:t>
            </a:fld>
            <a:endParaRPr lang="en-US" altLang="en-US"/>
          </a:p>
        </p:txBody>
      </p:sp>
      <p:sp>
        <p:nvSpPr>
          <p:cNvPr id="177158" name="Rectangle 6">
            <a:extLst>
              <a:ext uri="{FF2B5EF4-FFF2-40B4-BE49-F238E27FC236}">
                <a16:creationId xmlns:a16="http://schemas.microsoft.com/office/drawing/2014/main" id="{362DA07B-3FE8-465A-A597-49089113F3A9}"/>
              </a:ext>
            </a:extLst>
          </p:cNvPr>
          <p:cNvSpPr>
            <a:spLocks noChangeArrowheads="1"/>
          </p:cNvSpPr>
          <p:nvPr/>
        </p:nvSpPr>
        <p:spPr bwMode="auto">
          <a:xfrm>
            <a:off x="533400" y="304800"/>
            <a:ext cx="38163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243" tIns="50122" rIns="100243" bIns="50122"/>
          <a:lstStyle>
            <a:lvl1pPr algn="l" defTabSz="1003300">
              <a:defRPr sz="2400">
                <a:solidFill>
                  <a:schemeClr val="tx1"/>
                </a:solidFill>
                <a:latin typeface="Times New Roman" panose="02020603050405020304" pitchFamily="18" charset="0"/>
              </a:defRPr>
            </a:lvl1pPr>
            <a:lvl2pPr marL="500063" algn="l" defTabSz="1003300">
              <a:defRPr sz="2400">
                <a:solidFill>
                  <a:schemeClr val="tx1"/>
                </a:solidFill>
                <a:latin typeface="Times New Roman" panose="02020603050405020304" pitchFamily="18" charset="0"/>
              </a:defRPr>
            </a:lvl2pPr>
            <a:lvl3pPr marL="1003300" algn="l" defTabSz="1003300">
              <a:defRPr sz="2400">
                <a:solidFill>
                  <a:schemeClr val="tx1"/>
                </a:solidFill>
                <a:latin typeface="Times New Roman" panose="02020603050405020304" pitchFamily="18" charset="0"/>
              </a:defRPr>
            </a:lvl3pPr>
            <a:lvl4pPr marL="1503363" algn="l" defTabSz="1003300">
              <a:defRPr sz="2400">
                <a:solidFill>
                  <a:schemeClr val="tx1"/>
                </a:solidFill>
                <a:latin typeface="Times New Roman" panose="02020603050405020304" pitchFamily="18" charset="0"/>
              </a:defRPr>
            </a:lvl4pPr>
            <a:lvl5pPr marL="2005013" algn="l" defTabSz="1003300">
              <a:defRPr sz="2400">
                <a:solidFill>
                  <a:schemeClr val="tx1"/>
                </a:solidFill>
                <a:latin typeface="Times New Roman" panose="02020603050405020304" pitchFamily="18" charset="0"/>
              </a:defRPr>
            </a:lvl5pPr>
            <a:lvl6pPr marL="2462213" defTabSz="1003300" eaLnBrk="0" fontAlgn="base" hangingPunct="0">
              <a:spcBef>
                <a:spcPct val="0"/>
              </a:spcBef>
              <a:spcAft>
                <a:spcPct val="0"/>
              </a:spcAft>
              <a:defRPr sz="2400">
                <a:solidFill>
                  <a:schemeClr val="tx1"/>
                </a:solidFill>
                <a:latin typeface="Times New Roman" panose="02020603050405020304" pitchFamily="18" charset="0"/>
              </a:defRPr>
            </a:lvl6pPr>
            <a:lvl7pPr marL="2919413" defTabSz="1003300" eaLnBrk="0" fontAlgn="base" hangingPunct="0">
              <a:spcBef>
                <a:spcPct val="0"/>
              </a:spcBef>
              <a:spcAft>
                <a:spcPct val="0"/>
              </a:spcAft>
              <a:defRPr sz="2400">
                <a:solidFill>
                  <a:schemeClr val="tx1"/>
                </a:solidFill>
                <a:latin typeface="Times New Roman" panose="02020603050405020304" pitchFamily="18" charset="0"/>
              </a:defRPr>
            </a:lvl7pPr>
            <a:lvl8pPr marL="3376613" defTabSz="1003300" eaLnBrk="0" fontAlgn="base" hangingPunct="0">
              <a:spcBef>
                <a:spcPct val="0"/>
              </a:spcBef>
              <a:spcAft>
                <a:spcPct val="0"/>
              </a:spcAft>
              <a:defRPr sz="2400">
                <a:solidFill>
                  <a:schemeClr val="tx1"/>
                </a:solidFill>
                <a:latin typeface="Times New Roman" panose="02020603050405020304" pitchFamily="18" charset="0"/>
              </a:defRPr>
            </a:lvl8pPr>
            <a:lvl9pPr marL="3833813" defTabSz="10033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i="1"/>
              <a:t>Design and Analysis of Algorithms</a:t>
            </a:r>
          </a:p>
        </p:txBody>
      </p:sp>
      <p:sp>
        <p:nvSpPr>
          <p:cNvPr id="177159" name="Rectangle 7">
            <a:extLst>
              <a:ext uri="{FF2B5EF4-FFF2-40B4-BE49-F238E27FC236}">
                <a16:creationId xmlns:a16="http://schemas.microsoft.com/office/drawing/2014/main" id="{5B3684C4-B48B-4AB7-936D-CC6200D5F9AC}"/>
              </a:ext>
            </a:extLst>
          </p:cNvPr>
          <p:cNvSpPr>
            <a:spLocks noChangeArrowheads="1"/>
          </p:cNvSpPr>
          <p:nvPr/>
        </p:nvSpPr>
        <p:spPr bwMode="auto">
          <a:xfrm>
            <a:off x="4322763" y="304800"/>
            <a:ext cx="2382837"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243" tIns="50122" rIns="100243" bIns="50122"/>
          <a:lstStyle>
            <a:lvl1pPr algn="l" defTabSz="1003300">
              <a:defRPr sz="2400">
                <a:solidFill>
                  <a:schemeClr val="tx1"/>
                </a:solidFill>
                <a:latin typeface="Times New Roman" panose="02020603050405020304" pitchFamily="18" charset="0"/>
              </a:defRPr>
            </a:lvl1pPr>
            <a:lvl2pPr marL="500063" algn="l" defTabSz="1003300">
              <a:defRPr sz="2400">
                <a:solidFill>
                  <a:schemeClr val="tx1"/>
                </a:solidFill>
                <a:latin typeface="Times New Roman" panose="02020603050405020304" pitchFamily="18" charset="0"/>
              </a:defRPr>
            </a:lvl2pPr>
            <a:lvl3pPr marL="1003300" algn="l" defTabSz="1003300">
              <a:defRPr sz="2400">
                <a:solidFill>
                  <a:schemeClr val="tx1"/>
                </a:solidFill>
                <a:latin typeface="Times New Roman" panose="02020603050405020304" pitchFamily="18" charset="0"/>
              </a:defRPr>
            </a:lvl3pPr>
            <a:lvl4pPr marL="1503363" algn="l" defTabSz="1003300">
              <a:defRPr sz="2400">
                <a:solidFill>
                  <a:schemeClr val="tx1"/>
                </a:solidFill>
                <a:latin typeface="Times New Roman" panose="02020603050405020304" pitchFamily="18" charset="0"/>
              </a:defRPr>
            </a:lvl4pPr>
            <a:lvl5pPr marL="2005013" algn="l" defTabSz="1003300">
              <a:defRPr sz="2400">
                <a:solidFill>
                  <a:schemeClr val="tx1"/>
                </a:solidFill>
                <a:latin typeface="Times New Roman" panose="02020603050405020304" pitchFamily="18" charset="0"/>
              </a:defRPr>
            </a:lvl5pPr>
            <a:lvl6pPr marL="2462213" defTabSz="1003300" eaLnBrk="0" fontAlgn="base" hangingPunct="0">
              <a:spcBef>
                <a:spcPct val="0"/>
              </a:spcBef>
              <a:spcAft>
                <a:spcPct val="0"/>
              </a:spcAft>
              <a:defRPr sz="2400">
                <a:solidFill>
                  <a:schemeClr val="tx1"/>
                </a:solidFill>
                <a:latin typeface="Times New Roman" panose="02020603050405020304" pitchFamily="18" charset="0"/>
              </a:defRPr>
            </a:lvl6pPr>
            <a:lvl7pPr marL="2919413" defTabSz="1003300" eaLnBrk="0" fontAlgn="base" hangingPunct="0">
              <a:spcBef>
                <a:spcPct val="0"/>
              </a:spcBef>
              <a:spcAft>
                <a:spcPct val="0"/>
              </a:spcAft>
              <a:defRPr sz="2400">
                <a:solidFill>
                  <a:schemeClr val="tx1"/>
                </a:solidFill>
                <a:latin typeface="Times New Roman" panose="02020603050405020304" pitchFamily="18" charset="0"/>
              </a:defRPr>
            </a:lvl7pPr>
            <a:lvl8pPr marL="3376613" defTabSz="1003300" eaLnBrk="0" fontAlgn="base" hangingPunct="0">
              <a:spcBef>
                <a:spcPct val="0"/>
              </a:spcBef>
              <a:spcAft>
                <a:spcPct val="0"/>
              </a:spcAft>
              <a:defRPr sz="2400">
                <a:solidFill>
                  <a:schemeClr val="tx1"/>
                </a:solidFill>
                <a:latin typeface="Times New Roman" panose="02020603050405020304" pitchFamily="18" charset="0"/>
              </a:defRPr>
            </a:lvl8pPr>
            <a:lvl9pPr marL="3833813" defTabSz="10033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800" b="1" i="1"/>
              <a:t>Chapter 3</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5958FFB-83A2-4A20-AB01-B13082A19502}"/>
              </a:ext>
            </a:extLst>
          </p:cNvPr>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lvl1pPr algn="l" defTabSz="966788">
              <a:defRPr sz="1200"/>
            </a:lvl1pPr>
          </a:lstStyle>
          <a:p>
            <a:endParaRPr lang="en-US" altLang="en-US"/>
          </a:p>
        </p:txBody>
      </p:sp>
      <p:sp>
        <p:nvSpPr>
          <p:cNvPr id="92163" name="Rectangle 3">
            <a:extLst>
              <a:ext uri="{FF2B5EF4-FFF2-40B4-BE49-F238E27FC236}">
                <a16:creationId xmlns:a16="http://schemas.microsoft.com/office/drawing/2014/main" id="{2A2E5DB9-4DF3-400A-BE73-AEACC7B49828}"/>
              </a:ext>
            </a:extLst>
          </p:cNvPr>
          <p:cNvSpPr>
            <a:spLocks noGrp="1" noChangeArrowheads="1"/>
          </p:cNvSpPr>
          <p:nvPr>
            <p:ph type="dt"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lvl1pPr algn="r" defTabSz="966788">
              <a:defRPr sz="1200"/>
            </a:lvl1pPr>
          </a:lstStyle>
          <a:p>
            <a:endParaRPr lang="en-US" altLang="en-US"/>
          </a:p>
        </p:txBody>
      </p:sp>
      <p:sp>
        <p:nvSpPr>
          <p:cNvPr id="92164" name="Rectangle 4">
            <a:extLst>
              <a:ext uri="{FF2B5EF4-FFF2-40B4-BE49-F238E27FC236}">
                <a16:creationId xmlns:a16="http://schemas.microsoft.com/office/drawing/2014/main" id="{4973BBCD-E53C-49AD-9B5A-E8588261F19F}"/>
              </a:ext>
            </a:extLst>
          </p:cNvPr>
          <p:cNvSpPr>
            <a:spLocks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5" name="Rectangle 5">
            <a:extLst>
              <a:ext uri="{FF2B5EF4-FFF2-40B4-BE49-F238E27FC236}">
                <a16:creationId xmlns:a16="http://schemas.microsoft.com/office/drawing/2014/main" id="{6A53526F-8283-440D-9247-81477E6ED22B}"/>
              </a:ext>
            </a:extLst>
          </p:cNvPr>
          <p:cNvSpPr>
            <a:spLocks noGrp="1" noChangeArrowheads="1"/>
          </p:cNvSpPr>
          <p:nvPr>
            <p:ph type="body" sz="quarter" idx="3"/>
          </p:nvPr>
        </p:nvSpPr>
        <p:spPr bwMode="auto">
          <a:xfrm>
            <a:off x="976313" y="4560888"/>
            <a:ext cx="5362575"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166" name="Rectangle 6">
            <a:extLst>
              <a:ext uri="{FF2B5EF4-FFF2-40B4-BE49-F238E27FC236}">
                <a16:creationId xmlns:a16="http://schemas.microsoft.com/office/drawing/2014/main" id="{90A47C1A-35AA-43DA-ABA7-D754E847C4A3}"/>
              </a:ext>
            </a:extLst>
          </p:cNvPr>
          <p:cNvSpPr>
            <a:spLocks noGrp="1" noChangeArrowheads="1"/>
          </p:cNvSpPr>
          <p:nvPr>
            <p:ph type="ftr" sz="quarter" idx="4"/>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b" anchorCtr="0" compatLnSpc="1">
            <a:prstTxWarp prst="textNoShape">
              <a:avLst/>
            </a:prstTxWarp>
          </a:bodyPr>
          <a:lstStyle>
            <a:lvl1pPr algn="l" defTabSz="966788">
              <a:defRPr sz="1200"/>
            </a:lvl1pPr>
          </a:lstStyle>
          <a:p>
            <a:endParaRPr lang="en-US" altLang="en-US"/>
          </a:p>
        </p:txBody>
      </p:sp>
      <p:sp>
        <p:nvSpPr>
          <p:cNvPr id="92167" name="Rectangle 7">
            <a:extLst>
              <a:ext uri="{FF2B5EF4-FFF2-40B4-BE49-F238E27FC236}">
                <a16:creationId xmlns:a16="http://schemas.microsoft.com/office/drawing/2014/main" id="{B02CAA27-8F83-4764-ABDF-CB7543BDEB1A}"/>
              </a:ext>
            </a:extLst>
          </p:cNvPr>
          <p:cNvSpPr>
            <a:spLocks noGrp="1" noChangeArrowheads="1"/>
          </p:cNvSpPr>
          <p:nvPr>
            <p:ph type="sldNum" sz="quarter" idx="5"/>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b" anchorCtr="0" compatLnSpc="1">
            <a:prstTxWarp prst="textNoShape">
              <a:avLst/>
            </a:prstTxWarp>
          </a:bodyPr>
          <a:lstStyle>
            <a:lvl1pPr algn="r" defTabSz="966788">
              <a:defRPr sz="1200"/>
            </a:lvl1pPr>
          </a:lstStyle>
          <a:p>
            <a:fld id="{35F8489D-DFCD-45D3-9F74-BB0246397F9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98C492-2530-40D0-8640-03D5C7B3FA93}"/>
              </a:ext>
            </a:extLst>
          </p:cNvPr>
          <p:cNvSpPr>
            <a:spLocks noGrp="1" noChangeArrowheads="1"/>
          </p:cNvSpPr>
          <p:nvPr>
            <p:ph type="sldNum" sz="quarter" idx="5"/>
          </p:nvPr>
        </p:nvSpPr>
        <p:spPr>
          <a:ln/>
        </p:spPr>
        <p:txBody>
          <a:bodyPr/>
          <a:lstStyle/>
          <a:p>
            <a:fld id="{83B77727-45CE-459E-B867-C36A681FE289}" type="slidenum">
              <a:rPr lang="en-US" altLang="en-US"/>
              <a:pPr/>
              <a:t>1</a:t>
            </a:fld>
            <a:endParaRPr lang="en-US" altLang="en-US"/>
          </a:p>
        </p:txBody>
      </p:sp>
      <p:sp>
        <p:nvSpPr>
          <p:cNvPr id="287746" name="Rectangle 2">
            <a:extLst>
              <a:ext uri="{FF2B5EF4-FFF2-40B4-BE49-F238E27FC236}">
                <a16:creationId xmlns:a16="http://schemas.microsoft.com/office/drawing/2014/main" id="{D6AB413F-13C8-4B3E-8F2E-7274C9365E75}"/>
              </a:ext>
            </a:extLst>
          </p:cNvPr>
          <p:cNvSpPr>
            <a:spLocks noChangeArrowheads="1" noTextEdit="1"/>
          </p:cNvSpPr>
          <p:nvPr>
            <p:ph type="sldImg"/>
          </p:nvPr>
        </p:nvSpPr>
        <p:spPr>
          <a:ln/>
        </p:spPr>
      </p:sp>
      <p:sp>
        <p:nvSpPr>
          <p:cNvPr id="287747" name="Rectangle 3">
            <a:extLst>
              <a:ext uri="{FF2B5EF4-FFF2-40B4-BE49-F238E27FC236}">
                <a16:creationId xmlns:a16="http://schemas.microsoft.com/office/drawing/2014/main" id="{E0605533-8C69-444B-BA5B-0AD13065BD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CF4482-57CE-4890-A0B1-FF5DA49EF86D}"/>
              </a:ext>
            </a:extLst>
          </p:cNvPr>
          <p:cNvSpPr>
            <a:spLocks noGrp="1" noChangeArrowheads="1"/>
          </p:cNvSpPr>
          <p:nvPr>
            <p:ph type="sldNum" sz="quarter" idx="5"/>
          </p:nvPr>
        </p:nvSpPr>
        <p:spPr>
          <a:ln/>
        </p:spPr>
        <p:txBody>
          <a:bodyPr/>
          <a:lstStyle/>
          <a:p>
            <a:fld id="{B0DB3D33-40E6-4191-A1E6-5A70B47B3B70}" type="slidenum">
              <a:rPr lang="en-US" altLang="en-US"/>
              <a:pPr/>
              <a:t>10</a:t>
            </a:fld>
            <a:endParaRPr lang="en-US" altLang="en-US"/>
          </a:p>
        </p:txBody>
      </p:sp>
      <p:sp>
        <p:nvSpPr>
          <p:cNvPr id="276482" name="Rectangle 2">
            <a:extLst>
              <a:ext uri="{FF2B5EF4-FFF2-40B4-BE49-F238E27FC236}">
                <a16:creationId xmlns:a16="http://schemas.microsoft.com/office/drawing/2014/main" id="{B35F6147-121C-474F-9EBE-D2FD07A20EFC}"/>
              </a:ext>
            </a:extLst>
          </p:cNvPr>
          <p:cNvSpPr>
            <a:spLocks noChangeArrowheads="1" noTextEdit="1"/>
          </p:cNvSpPr>
          <p:nvPr>
            <p:ph type="sldImg"/>
          </p:nvPr>
        </p:nvSpPr>
        <p:spPr>
          <a:xfrm>
            <a:off x="1257300" y="720725"/>
            <a:ext cx="4800600" cy="3600450"/>
          </a:xfrm>
          <a:ln/>
        </p:spPr>
      </p:sp>
      <p:sp>
        <p:nvSpPr>
          <p:cNvPr id="276483" name="Rectangle 3">
            <a:extLst>
              <a:ext uri="{FF2B5EF4-FFF2-40B4-BE49-F238E27FC236}">
                <a16:creationId xmlns:a16="http://schemas.microsoft.com/office/drawing/2014/main" id="{8277D33F-4BBE-4D42-A463-D44875B36F80}"/>
              </a:ext>
            </a:extLst>
          </p:cNvPr>
          <p:cNvSpPr>
            <a:spLocks noGrp="1" noChangeArrowheads="1"/>
          </p:cNvSpPr>
          <p:nvPr>
            <p:ph type="body" idx="1"/>
          </p:nvPr>
        </p:nvSpPr>
        <p:spPr>
          <a:xfrm>
            <a:off x="731838" y="4560888"/>
            <a:ext cx="5851525" cy="4319587"/>
          </a:xfrm>
        </p:spPr>
        <p:txBody>
          <a:bodyPr/>
          <a:lstStyle/>
          <a:p>
            <a:r>
              <a:rPr lang="en-US" altLang="en-US"/>
              <a:t>The basic operation of the algorithm is computing the Euclidean distance between two points. </a:t>
            </a:r>
          </a:p>
          <a:p>
            <a:r>
              <a:rPr lang="en-US" altLang="en-US"/>
              <a:t>The square root is a complex operation who’s result is often irrational, therefore the results</a:t>
            </a:r>
          </a:p>
          <a:p>
            <a:r>
              <a:rPr lang="en-US" altLang="en-US"/>
              <a:t>can be found only approximately. Computing such operations are not trivial. One can avoid</a:t>
            </a:r>
          </a:p>
          <a:p>
            <a:r>
              <a:rPr lang="en-US" altLang="en-US"/>
              <a:t>computing square roots by comparing distance squares instead.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922728-A0B3-48AF-BE54-3C434AF8C85A}"/>
              </a:ext>
            </a:extLst>
          </p:cNvPr>
          <p:cNvSpPr>
            <a:spLocks noGrp="1" noChangeArrowheads="1"/>
          </p:cNvSpPr>
          <p:nvPr>
            <p:ph type="sldNum" sz="quarter" idx="5"/>
          </p:nvPr>
        </p:nvSpPr>
        <p:spPr>
          <a:ln/>
        </p:spPr>
        <p:txBody>
          <a:bodyPr/>
          <a:lstStyle/>
          <a:p>
            <a:fld id="{7ED3B9E9-DAE1-4C76-A01E-EB119FCCFB2F}" type="slidenum">
              <a:rPr lang="en-US" altLang="en-US"/>
              <a:pPr/>
              <a:t>11</a:t>
            </a:fld>
            <a:endParaRPr lang="en-US" altLang="en-US"/>
          </a:p>
        </p:txBody>
      </p:sp>
      <p:sp>
        <p:nvSpPr>
          <p:cNvPr id="295938" name="Rectangle 2">
            <a:extLst>
              <a:ext uri="{FF2B5EF4-FFF2-40B4-BE49-F238E27FC236}">
                <a16:creationId xmlns:a16="http://schemas.microsoft.com/office/drawing/2014/main" id="{8B9361D0-E13A-424A-AC1E-6CDA12002831}"/>
              </a:ext>
            </a:extLst>
          </p:cNvPr>
          <p:cNvSpPr>
            <a:spLocks noChangeArrowheads="1" noTextEdit="1"/>
          </p:cNvSpPr>
          <p:nvPr>
            <p:ph type="sldImg"/>
          </p:nvPr>
        </p:nvSpPr>
        <p:spPr>
          <a:ln/>
        </p:spPr>
      </p:sp>
      <p:sp>
        <p:nvSpPr>
          <p:cNvPr id="295939" name="Rectangle 3">
            <a:extLst>
              <a:ext uri="{FF2B5EF4-FFF2-40B4-BE49-F238E27FC236}">
                <a16:creationId xmlns:a16="http://schemas.microsoft.com/office/drawing/2014/main" id="{7AF22476-C31D-4915-9DFB-FCD2A2AE22A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758D77-4FFE-4912-8EB8-B63307D161CF}"/>
              </a:ext>
            </a:extLst>
          </p:cNvPr>
          <p:cNvSpPr>
            <a:spLocks noGrp="1" noChangeArrowheads="1"/>
          </p:cNvSpPr>
          <p:nvPr>
            <p:ph type="sldNum" sz="quarter" idx="5"/>
          </p:nvPr>
        </p:nvSpPr>
        <p:spPr>
          <a:ln/>
        </p:spPr>
        <p:txBody>
          <a:bodyPr/>
          <a:lstStyle/>
          <a:p>
            <a:fld id="{27427E75-EF0C-46D8-A2ED-7A7268016807}" type="slidenum">
              <a:rPr lang="en-US" altLang="en-US"/>
              <a:pPr/>
              <a:t>12</a:t>
            </a:fld>
            <a:endParaRPr lang="en-US" altLang="en-US"/>
          </a:p>
        </p:txBody>
      </p:sp>
      <p:sp>
        <p:nvSpPr>
          <p:cNvPr id="296962" name="Rectangle 2">
            <a:extLst>
              <a:ext uri="{FF2B5EF4-FFF2-40B4-BE49-F238E27FC236}">
                <a16:creationId xmlns:a16="http://schemas.microsoft.com/office/drawing/2014/main" id="{70D42D00-35EF-419C-B0E8-C3EAED91D2AA}"/>
              </a:ext>
            </a:extLst>
          </p:cNvPr>
          <p:cNvSpPr>
            <a:spLocks noChangeArrowheads="1" noTextEdit="1"/>
          </p:cNvSpPr>
          <p:nvPr>
            <p:ph type="sldImg"/>
          </p:nvPr>
        </p:nvSpPr>
        <p:spPr>
          <a:ln/>
        </p:spPr>
      </p:sp>
      <p:sp>
        <p:nvSpPr>
          <p:cNvPr id="296963" name="Rectangle 3">
            <a:extLst>
              <a:ext uri="{FF2B5EF4-FFF2-40B4-BE49-F238E27FC236}">
                <a16:creationId xmlns:a16="http://schemas.microsoft.com/office/drawing/2014/main" id="{089CDE10-99CA-4AD1-8795-6520CFB5FA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73FC78-70AC-4A18-A4DB-FE70EB7AA6D6}"/>
              </a:ext>
            </a:extLst>
          </p:cNvPr>
          <p:cNvSpPr>
            <a:spLocks noGrp="1" noChangeArrowheads="1"/>
          </p:cNvSpPr>
          <p:nvPr>
            <p:ph type="sldNum" sz="quarter" idx="5"/>
          </p:nvPr>
        </p:nvSpPr>
        <p:spPr>
          <a:ln/>
        </p:spPr>
        <p:txBody>
          <a:bodyPr/>
          <a:lstStyle/>
          <a:p>
            <a:fld id="{58CF713A-D067-4A4D-8E16-305A3B2D1A4C}" type="slidenum">
              <a:rPr lang="en-US" altLang="en-US"/>
              <a:pPr/>
              <a:t>13</a:t>
            </a:fld>
            <a:endParaRPr lang="en-US" altLang="en-US"/>
          </a:p>
        </p:txBody>
      </p:sp>
      <p:sp>
        <p:nvSpPr>
          <p:cNvPr id="297986" name="Rectangle 2">
            <a:extLst>
              <a:ext uri="{FF2B5EF4-FFF2-40B4-BE49-F238E27FC236}">
                <a16:creationId xmlns:a16="http://schemas.microsoft.com/office/drawing/2014/main" id="{06556923-0FFC-4607-806A-A75FC6072353}"/>
              </a:ext>
            </a:extLst>
          </p:cNvPr>
          <p:cNvSpPr>
            <a:spLocks noChangeArrowheads="1" noTextEdit="1"/>
          </p:cNvSpPr>
          <p:nvPr>
            <p:ph type="sldImg"/>
          </p:nvPr>
        </p:nvSpPr>
        <p:spPr>
          <a:ln/>
        </p:spPr>
      </p:sp>
      <p:sp>
        <p:nvSpPr>
          <p:cNvPr id="297987" name="Rectangle 3">
            <a:extLst>
              <a:ext uri="{FF2B5EF4-FFF2-40B4-BE49-F238E27FC236}">
                <a16:creationId xmlns:a16="http://schemas.microsoft.com/office/drawing/2014/main" id="{AB12C8BC-CE32-49E1-B8D5-5328B3FD490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A4C423-BC2F-4D3D-BDC8-C5D05DE815CC}"/>
              </a:ext>
            </a:extLst>
          </p:cNvPr>
          <p:cNvSpPr>
            <a:spLocks noGrp="1" noChangeArrowheads="1"/>
          </p:cNvSpPr>
          <p:nvPr>
            <p:ph type="sldNum" sz="quarter" idx="5"/>
          </p:nvPr>
        </p:nvSpPr>
        <p:spPr>
          <a:ln/>
        </p:spPr>
        <p:txBody>
          <a:bodyPr/>
          <a:lstStyle/>
          <a:p>
            <a:fld id="{8B151723-2B79-43A7-9C10-B85018F4B015}" type="slidenum">
              <a:rPr lang="en-US" altLang="en-US"/>
              <a:pPr/>
              <a:t>14</a:t>
            </a:fld>
            <a:endParaRPr lang="en-US" altLang="en-US"/>
          </a:p>
        </p:txBody>
      </p:sp>
      <p:sp>
        <p:nvSpPr>
          <p:cNvPr id="299010" name="Rectangle 2">
            <a:extLst>
              <a:ext uri="{FF2B5EF4-FFF2-40B4-BE49-F238E27FC236}">
                <a16:creationId xmlns:a16="http://schemas.microsoft.com/office/drawing/2014/main" id="{F9699929-54C1-4D2B-BFA8-FDC0B7AC898F}"/>
              </a:ext>
            </a:extLst>
          </p:cNvPr>
          <p:cNvSpPr>
            <a:spLocks noChangeArrowheads="1" noTextEdit="1"/>
          </p:cNvSpPr>
          <p:nvPr>
            <p:ph type="sldImg"/>
          </p:nvPr>
        </p:nvSpPr>
        <p:spPr>
          <a:ln/>
        </p:spPr>
      </p:sp>
      <p:sp>
        <p:nvSpPr>
          <p:cNvPr id="299011" name="Rectangle 3">
            <a:extLst>
              <a:ext uri="{FF2B5EF4-FFF2-40B4-BE49-F238E27FC236}">
                <a16:creationId xmlns:a16="http://schemas.microsoft.com/office/drawing/2014/main" id="{4A4C2DCA-2767-47BF-BEBF-248404D1A9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C090FB-7064-450D-A7A5-FD2F7541292C}"/>
              </a:ext>
            </a:extLst>
          </p:cNvPr>
          <p:cNvSpPr>
            <a:spLocks noGrp="1" noChangeArrowheads="1"/>
          </p:cNvSpPr>
          <p:nvPr>
            <p:ph type="sldNum" sz="quarter" idx="5"/>
          </p:nvPr>
        </p:nvSpPr>
        <p:spPr>
          <a:ln/>
        </p:spPr>
        <p:txBody>
          <a:bodyPr/>
          <a:lstStyle/>
          <a:p>
            <a:fld id="{0B1C8A5B-0290-4526-90F3-BC7B09C1E6AB}" type="slidenum">
              <a:rPr lang="en-US" altLang="en-US"/>
              <a:pPr/>
              <a:t>15</a:t>
            </a:fld>
            <a:endParaRPr lang="en-US" altLang="en-US"/>
          </a:p>
        </p:txBody>
      </p:sp>
      <p:sp>
        <p:nvSpPr>
          <p:cNvPr id="300034" name="Rectangle 2">
            <a:extLst>
              <a:ext uri="{FF2B5EF4-FFF2-40B4-BE49-F238E27FC236}">
                <a16:creationId xmlns:a16="http://schemas.microsoft.com/office/drawing/2014/main" id="{1F80556B-65E7-4DBE-8430-B156F9AD3BF9}"/>
              </a:ext>
            </a:extLst>
          </p:cNvPr>
          <p:cNvSpPr>
            <a:spLocks noChangeArrowheads="1" noTextEdit="1"/>
          </p:cNvSpPr>
          <p:nvPr>
            <p:ph type="sldImg"/>
          </p:nvPr>
        </p:nvSpPr>
        <p:spPr>
          <a:ln/>
        </p:spPr>
      </p:sp>
      <p:sp>
        <p:nvSpPr>
          <p:cNvPr id="300035" name="Rectangle 3">
            <a:extLst>
              <a:ext uri="{FF2B5EF4-FFF2-40B4-BE49-F238E27FC236}">
                <a16:creationId xmlns:a16="http://schemas.microsoft.com/office/drawing/2014/main" id="{313F740C-8663-4497-B8FA-492AD7BA1FE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DDA4C0D-957A-4942-8FCF-BCA26F7A88A7}"/>
              </a:ext>
            </a:extLst>
          </p:cNvPr>
          <p:cNvSpPr>
            <a:spLocks noGrp="1" noChangeArrowheads="1"/>
          </p:cNvSpPr>
          <p:nvPr>
            <p:ph type="sldNum" sz="quarter" idx="5"/>
          </p:nvPr>
        </p:nvSpPr>
        <p:spPr>
          <a:ln/>
        </p:spPr>
        <p:txBody>
          <a:bodyPr/>
          <a:lstStyle/>
          <a:p>
            <a:fld id="{6B8B5B02-6F8F-4953-995E-5DC1CB4307D5}" type="slidenum">
              <a:rPr lang="en-US" altLang="en-US"/>
              <a:pPr/>
              <a:t>16</a:t>
            </a:fld>
            <a:endParaRPr lang="en-US" altLang="en-US"/>
          </a:p>
        </p:txBody>
      </p:sp>
      <p:sp>
        <p:nvSpPr>
          <p:cNvPr id="301058" name="Rectangle 2">
            <a:extLst>
              <a:ext uri="{FF2B5EF4-FFF2-40B4-BE49-F238E27FC236}">
                <a16:creationId xmlns:a16="http://schemas.microsoft.com/office/drawing/2014/main" id="{4C2169C9-15A6-41D4-986D-24DBE9DE38D5}"/>
              </a:ext>
            </a:extLst>
          </p:cNvPr>
          <p:cNvSpPr>
            <a:spLocks noChangeArrowheads="1" noTextEdit="1"/>
          </p:cNvSpPr>
          <p:nvPr>
            <p:ph type="sldImg"/>
          </p:nvPr>
        </p:nvSpPr>
        <p:spPr>
          <a:ln/>
        </p:spPr>
      </p:sp>
      <p:sp>
        <p:nvSpPr>
          <p:cNvPr id="301059" name="Rectangle 3">
            <a:extLst>
              <a:ext uri="{FF2B5EF4-FFF2-40B4-BE49-F238E27FC236}">
                <a16:creationId xmlns:a16="http://schemas.microsoft.com/office/drawing/2014/main" id="{68F2A05A-1856-4EEF-988B-30ABF3497F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4371D6-2005-4ED9-A5E3-43D9D5AD6000}"/>
              </a:ext>
            </a:extLst>
          </p:cNvPr>
          <p:cNvSpPr>
            <a:spLocks noGrp="1" noChangeArrowheads="1"/>
          </p:cNvSpPr>
          <p:nvPr>
            <p:ph type="sldNum" sz="quarter" idx="5"/>
          </p:nvPr>
        </p:nvSpPr>
        <p:spPr>
          <a:ln/>
        </p:spPr>
        <p:txBody>
          <a:bodyPr/>
          <a:lstStyle/>
          <a:p>
            <a:fld id="{CA58B65D-AE31-4259-9F9C-1DA0F24A9353}" type="slidenum">
              <a:rPr lang="en-US" altLang="en-US"/>
              <a:pPr/>
              <a:t>17</a:t>
            </a:fld>
            <a:endParaRPr lang="en-US" altLang="en-US"/>
          </a:p>
        </p:txBody>
      </p:sp>
      <p:sp>
        <p:nvSpPr>
          <p:cNvPr id="302082" name="Rectangle 2">
            <a:extLst>
              <a:ext uri="{FF2B5EF4-FFF2-40B4-BE49-F238E27FC236}">
                <a16:creationId xmlns:a16="http://schemas.microsoft.com/office/drawing/2014/main" id="{71AAC2DA-6851-47DE-A037-ABA357636201}"/>
              </a:ext>
            </a:extLst>
          </p:cNvPr>
          <p:cNvSpPr>
            <a:spLocks noChangeArrowheads="1" noTextEdit="1"/>
          </p:cNvSpPr>
          <p:nvPr>
            <p:ph type="sldImg"/>
          </p:nvPr>
        </p:nvSpPr>
        <p:spPr>
          <a:ln/>
        </p:spPr>
      </p:sp>
      <p:sp>
        <p:nvSpPr>
          <p:cNvPr id="302083" name="Rectangle 3">
            <a:extLst>
              <a:ext uri="{FF2B5EF4-FFF2-40B4-BE49-F238E27FC236}">
                <a16:creationId xmlns:a16="http://schemas.microsoft.com/office/drawing/2014/main" id="{119A497C-4A77-4CF2-87B6-9D0C111EE8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AC3ABC-D2A2-46BB-ACF5-47E395EF3947}"/>
              </a:ext>
            </a:extLst>
          </p:cNvPr>
          <p:cNvSpPr>
            <a:spLocks noGrp="1" noChangeArrowheads="1"/>
          </p:cNvSpPr>
          <p:nvPr>
            <p:ph type="sldNum" sz="quarter" idx="5"/>
          </p:nvPr>
        </p:nvSpPr>
        <p:spPr>
          <a:ln/>
        </p:spPr>
        <p:txBody>
          <a:bodyPr/>
          <a:lstStyle/>
          <a:p>
            <a:fld id="{E72F7F95-3901-44EE-9CAD-52CB305DC881}" type="slidenum">
              <a:rPr lang="en-US" altLang="en-US"/>
              <a:pPr/>
              <a:t>18</a:t>
            </a:fld>
            <a:endParaRPr lang="en-US" altLang="en-US"/>
          </a:p>
        </p:txBody>
      </p:sp>
      <p:sp>
        <p:nvSpPr>
          <p:cNvPr id="303106" name="Rectangle 2">
            <a:extLst>
              <a:ext uri="{FF2B5EF4-FFF2-40B4-BE49-F238E27FC236}">
                <a16:creationId xmlns:a16="http://schemas.microsoft.com/office/drawing/2014/main" id="{D3D83596-863E-40D2-9212-633ABAA476FE}"/>
              </a:ext>
            </a:extLst>
          </p:cNvPr>
          <p:cNvSpPr>
            <a:spLocks noChangeArrowheads="1" noTextEdit="1"/>
          </p:cNvSpPr>
          <p:nvPr>
            <p:ph type="sldImg"/>
          </p:nvPr>
        </p:nvSpPr>
        <p:spPr>
          <a:ln/>
        </p:spPr>
      </p:sp>
      <p:sp>
        <p:nvSpPr>
          <p:cNvPr id="303107" name="Rectangle 3">
            <a:extLst>
              <a:ext uri="{FF2B5EF4-FFF2-40B4-BE49-F238E27FC236}">
                <a16:creationId xmlns:a16="http://schemas.microsoft.com/office/drawing/2014/main" id="{6B303AFA-89D3-4B90-85D3-8E9F363A25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58C35A-0473-4A39-9D03-7C90343E72AD}"/>
              </a:ext>
            </a:extLst>
          </p:cNvPr>
          <p:cNvSpPr>
            <a:spLocks noGrp="1" noChangeArrowheads="1"/>
          </p:cNvSpPr>
          <p:nvPr>
            <p:ph type="sldNum" sz="quarter" idx="5"/>
          </p:nvPr>
        </p:nvSpPr>
        <p:spPr>
          <a:ln/>
        </p:spPr>
        <p:txBody>
          <a:bodyPr/>
          <a:lstStyle/>
          <a:p>
            <a:fld id="{8E23582C-C6B1-4CB7-864C-C87D1440143E}" type="slidenum">
              <a:rPr lang="en-US" altLang="en-US"/>
              <a:pPr/>
              <a:t>19</a:t>
            </a:fld>
            <a:endParaRPr lang="en-US" altLang="en-US"/>
          </a:p>
        </p:txBody>
      </p:sp>
      <p:sp>
        <p:nvSpPr>
          <p:cNvPr id="304130" name="Rectangle 2">
            <a:extLst>
              <a:ext uri="{FF2B5EF4-FFF2-40B4-BE49-F238E27FC236}">
                <a16:creationId xmlns:a16="http://schemas.microsoft.com/office/drawing/2014/main" id="{89EC0D5E-6018-4143-B478-D6AFC91C5045}"/>
              </a:ext>
            </a:extLst>
          </p:cNvPr>
          <p:cNvSpPr>
            <a:spLocks noChangeArrowheads="1" noTextEdit="1"/>
          </p:cNvSpPr>
          <p:nvPr>
            <p:ph type="sldImg"/>
          </p:nvPr>
        </p:nvSpPr>
        <p:spPr>
          <a:ln/>
        </p:spPr>
      </p:sp>
      <p:sp>
        <p:nvSpPr>
          <p:cNvPr id="304131" name="Rectangle 3">
            <a:extLst>
              <a:ext uri="{FF2B5EF4-FFF2-40B4-BE49-F238E27FC236}">
                <a16:creationId xmlns:a16="http://schemas.microsoft.com/office/drawing/2014/main" id="{5F0B013E-DA63-45C3-ABCC-6155262239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6C1CA9-3DC7-490C-A050-96304D2E1E53}"/>
              </a:ext>
            </a:extLst>
          </p:cNvPr>
          <p:cNvSpPr>
            <a:spLocks noGrp="1" noChangeArrowheads="1"/>
          </p:cNvSpPr>
          <p:nvPr>
            <p:ph type="sldNum" sz="quarter" idx="5"/>
          </p:nvPr>
        </p:nvSpPr>
        <p:spPr>
          <a:ln/>
        </p:spPr>
        <p:txBody>
          <a:bodyPr/>
          <a:lstStyle/>
          <a:p>
            <a:fld id="{16DC5F2D-09A6-4740-A260-70F46912A7DA}" type="slidenum">
              <a:rPr lang="en-US" altLang="en-US"/>
              <a:pPr/>
              <a:t>2</a:t>
            </a:fld>
            <a:endParaRPr lang="en-US" altLang="en-US"/>
          </a:p>
        </p:txBody>
      </p:sp>
      <p:sp>
        <p:nvSpPr>
          <p:cNvPr id="288770" name="Rectangle 2">
            <a:extLst>
              <a:ext uri="{FF2B5EF4-FFF2-40B4-BE49-F238E27FC236}">
                <a16:creationId xmlns:a16="http://schemas.microsoft.com/office/drawing/2014/main" id="{CBA69242-C63E-4663-869D-C490AA7C751C}"/>
              </a:ext>
            </a:extLst>
          </p:cNvPr>
          <p:cNvSpPr>
            <a:spLocks noChangeArrowheads="1" noTextEdit="1"/>
          </p:cNvSpPr>
          <p:nvPr>
            <p:ph type="sldImg"/>
          </p:nvPr>
        </p:nvSpPr>
        <p:spPr>
          <a:ln/>
        </p:spPr>
      </p:sp>
      <p:sp>
        <p:nvSpPr>
          <p:cNvPr id="288771" name="Rectangle 3">
            <a:extLst>
              <a:ext uri="{FF2B5EF4-FFF2-40B4-BE49-F238E27FC236}">
                <a16:creationId xmlns:a16="http://schemas.microsoft.com/office/drawing/2014/main" id="{C22DA553-A43D-44F6-8155-4564D24DB3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5A7E4F-44AB-4218-94E9-6E9628EDB3B8}"/>
              </a:ext>
            </a:extLst>
          </p:cNvPr>
          <p:cNvSpPr>
            <a:spLocks noGrp="1" noChangeArrowheads="1"/>
          </p:cNvSpPr>
          <p:nvPr>
            <p:ph type="sldNum" sz="quarter" idx="5"/>
          </p:nvPr>
        </p:nvSpPr>
        <p:spPr>
          <a:ln/>
        </p:spPr>
        <p:txBody>
          <a:bodyPr/>
          <a:lstStyle/>
          <a:p>
            <a:fld id="{8CD62EE2-43E8-499A-9821-13C35A01DDD7}" type="slidenum">
              <a:rPr lang="en-US" altLang="en-US"/>
              <a:pPr/>
              <a:t>20</a:t>
            </a:fld>
            <a:endParaRPr lang="en-US" altLang="en-US"/>
          </a:p>
        </p:txBody>
      </p:sp>
      <p:sp>
        <p:nvSpPr>
          <p:cNvPr id="306178" name="Rectangle 2">
            <a:extLst>
              <a:ext uri="{FF2B5EF4-FFF2-40B4-BE49-F238E27FC236}">
                <a16:creationId xmlns:a16="http://schemas.microsoft.com/office/drawing/2014/main" id="{DA103764-B1BE-4164-8869-2BB9CBBDA42F}"/>
              </a:ext>
            </a:extLst>
          </p:cNvPr>
          <p:cNvSpPr>
            <a:spLocks noChangeArrowheads="1" noTextEdit="1"/>
          </p:cNvSpPr>
          <p:nvPr>
            <p:ph type="sldImg"/>
          </p:nvPr>
        </p:nvSpPr>
        <p:spPr>
          <a:ln/>
        </p:spPr>
      </p:sp>
      <p:sp>
        <p:nvSpPr>
          <p:cNvPr id="306179" name="Rectangle 3">
            <a:extLst>
              <a:ext uri="{FF2B5EF4-FFF2-40B4-BE49-F238E27FC236}">
                <a16:creationId xmlns:a16="http://schemas.microsoft.com/office/drawing/2014/main" id="{FC739EAA-2130-4630-99AB-63E91812D9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7D11C9-3745-463A-AC33-88F41976BEB5}"/>
              </a:ext>
            </a:extLst>
          </p:cNvPr>
          <p:cNvSpPr>
            <a:spLocks noGrp="1" noChangeArrowheads="1"/>
          </p:cNvSpPr>
          <p:nvPr>
            <p:ph type="sldNum" sz="quarter" idx="5"/>
          </p:nvPr>
        </p:nvSpPr>
        <p:spPr>
          <a:ln/>
        </p:spPr>
        <p:txBody>
          <a:bodyPr/>
          <a:lstStyle/>
          <a:p>
            <a:fld id="{66408DD9-8B21-4BCC-B080-936D9506A938}" type="slidenum">
              <a:rPr lang="en-US" altLang="en-US"/>
              <a:pPr/>
              <a:t>21</a:t>
            </a:fld>
            <a:endParaRPr lang="en-US" altLang="en-US"/>
          </a:p>
        </p:txBody>
      </p:sp>
      <p:sp>
        <p:nvSpPr>
          <p:cNvPr id="308226" name="Rectangle 2">
            <a:extLst>
              <a:ext uri="{FF2B5EF4-FFF2-40B4-BE49-F238E27FC236}">
                <a16:creationId xmlns:a16="http://schemas.microsoft.com/office/drawing/2014/main" id="{50B4CD93-26BC-4AEB-A557-0D6F09F21DE6}"/>
              </a:ext>
            </a:extLst>
          </p:cNvPr>
          <p:cNvSpPr>
            <a:spLocks noChangeArrowheads="1" noTextEdit="1"/>
          </p:cNvSpPr>
          <p:nvPr>
            <p:ph type="sldImg"/>
          </p:nvPr>
        </p:nvSpPr>
        <p:spPr>
          <a:ln/>
        </p:spPr>
      </p:sp>
      <p:sp>
        <p:nvSpPr>
          <p:cNvPr id="308227" name="Rectangle 3">
            <a:extLst>
              <a:ext uri="{FF2B5EF4-FFF2-40B4-BE49-F238E27FC236}">
                <a16:creationId xmlns:a16="http://schemas.microsoft.com/office/drawing/2014/main" id="{649A38B9-F7EF-4F42-9C33-4747D821D9A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E4F03B-BA17-4492-BA2F-70D53E9F36E1}"/>
              </a:ext>
            </a:extLst>
          </p:cNvPr>
          <p:cNvSpPr>
            <a:spLocks noGrp="1" noChangeArrowheads="1"/>
          </p:cNvSpPr>
          <p:nvPr>
            <p:ph type="sldNum" sz="quarter" idx="5"/>
          </p:nvPr>
        </p:nvSpPr>
        <p:spPr>
          <a:ln/>
        </p:spPr>
        <p:txBody>
          <a:bodyPr/>
          <a:lstStyle/>
          <a:p>
            <a:fld id="{081319F3-0624-405A-9464-000D6AB783FF}" type="slidenum">
              <a:rPr lang="en-US" altLang="en-US"/>
              <a:pPr/>
              <a:t>22</a:t>
            </a:fld>
            <a:endParaRPr lang="en-US" altLang="en-US"/>
          </a:p>
        </p:txBody>
      </p:sp>
      <p:sp>
        <p:nvSpPr>
          <p:cNvPr id="310274" name="Rectangle 2">
            <a:extLst>
              <a:ext uri="{FF2B5EF4-FFF2-40B4-BE49-F238E27FC236}">
                <a16:creationId xmlns:a16="http://schemas.microsoft.com/office/drawing/2014/main" id="{B728D657-3772-4F91-92A3-964D1D04BB44}"/>
              </a:ext>
            </a:extLst>
          </p:cNvPr>
          <p:cNvSpPr>
            <a:spLocks noChangeArrowheads="1" noTextEdit="1"/>
          </p:cNvSpPr>
          <p:nvPr>
            <p:ph type="sldImg"/>
          </p:nvPr>
        </p:nvSpPr>
        <p:spPr>
          <a:ln/>
        </p:spPr>
      </p:sp>
      <p:sp>
        <p:nvSpPr>
          <p:cNvPr id="310275" name="Rectangle 3">
            <a:extLst>
              <a:ext uri="{FF2B5EF4-FFF2-40B4-BE49-F238E27FC236}">
                <a16:creationId xmlns:a16="http://schemas.microsoft.com/office/drawing/2014/main" id="{8C2E0061-7978-44CE-8815-13823F4361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CCBED9-E3D3-4C3A-B31A-4B7302F3C9DE}"/>
              </a:ext>
            </a:extLst>
          </p:cNvPr>
          <p:cNvSpPr>
            <a:spLocks noGrp="1" noChangeArrowheads="1"/>
          </p:cNvSpPr>
          <p:nvPr>
            <p:ph type="sldNum" sz="quarter" idx="5"/>
          </p:nvPr>
        </p:nvSpPr>
        <p:spPr>
          <a:ln/>
        </p:spPr>
        <p:txBody>
          <a:bodyPr/>
          <a:lstStyle/>
          <a:p>
            <a:fld id="{063F4843-5405-48DC-9919-A97F66E6CC2F}" type="slidenum">
              <a:rPr lang="en-US" altLang="en-US"/>
              <a:pPr/>
              <a:t>23</a:t>
            </a:fld>
            <a:endParaRPr lang="en-US" altLang="en-US"/>
          </a:p>
        </p:txBody>
      </p:sp>
      <p:sp>
        <p:nvSpPr>
          <p:cNvPr id="312322" name="Rectangle 2">
            <a:extLst>
              <a:ext uri="{FF2B5EF4-FFF2-40B4-BE49-F238E27FC236}">
                <a16:creationId xmlns:a16="http://schemas.microsoft.com/office/drawing/2014/main" id="{ADCB22C4-5AC5-4105-A034-9EF85F9490D6}"/>
              </a:ext>
            </a:extLst>
          </p:cNvPr>
          <p:cNvSpPr>
            <a:spLocks noChangeArrowheads="1" noTextEdit="1"/>
          </p:cNvSpPr>
          <p:nvPr>
            <p:ph type="sldImg"/>
          </p:nvPr>
        </p:nvSpPr>
        <p:spPr>
          <a:ln/>
        </p:spPr>
      </p:sp>
      <p:sp>
        <p:nvSpPr>
          <p:cNvPr id="312323" name="Rectangle 3">
            <a:extLst>
              <a:ext uri="{FF2B5EF4-FFF2-40B4-BE49-F238E27FC236}">
                <a16:creationId xmlns:a16="http://schemas.microsoft.com/office/drawing/2014/main" id="{83ABB56C-55E1-44BE-988B-60D146C250DD}"/>
              </a:ext>
            </a:extLst>
          </p:cNvPr>
          <p:cNvSpPr>
            <a:spLocks noGrp="1" noChangeArrowheads="1"/>
          </p:cNvSpPr>
          <p:nvPr>
            <p:ph type="body" idx="1"/>
          </p:nvPr>
        </p:nvSpPr>
        <p:spPr/>
        <p:txBody>
          <a:bodyPr/>
          <a:lstStyle/>
          <a:p>
            <a:r>
              <a:rPr lang="en-US" altLang="en-US"/>
              <a:t>Traversal using alphabetical order of vertices. Work through this example in detail,</a:t>
            </a:r>
          </a:p>
          <a:p>
            <a:r>
              <a:rPr lang="en-US" altLang="en-US"/>
              <a:t>showing the traversal by highlighting edges on the graph and showing how the stack</a:t>
            </a:r>
          </a:p>
          <a:p>
            <a:r>
              <a:rPr lang="en-US" altLang="en-US"/>
              <a:t>evolves:</a:t>
            </a:r>
          </a:p>
          <a:p>
            <a:r>
              <a:rPr lang="en-US" altLang="en-US"/>
              <a:t>                        8 h 3</a:t>
            </a:r>
          </a:p>
          <a:p>
            <a:r>
              <a:rPr lang="en-US" altLang="en-US"/>
              <a:t>                        7 d 4                  stack shown growing upwards</a:t>
            </a:r>
          </a:p>
          <a:p>
            <a:r>
              <a:rPr lang="en-US" altLang="en-US"/>
              <a:t>         4 e 1       6 c 5                  number on left is order that vertex was pushed onto stack</a:t>
            </a:r>
          </a:p>
          <a:p>
            <a:r>
              <a:rPr lang="en-US" altLang="en-US"/>
              <a:t>         3 f 2        5 g 6                  number on right is order that vertex was popped from stack</a:t>
            </a:r>
          </a:p>
          <a:p>
            <a:r>
              <a:rPr lang="en-US" altLang="en-US"/>
              <a:t>         2 b 7                                overlap is because after e, f are popped off stack, g and c</a:t>
            </a:r>
          </a:p>
          <a:p>
            <a:r>
              <a:rPr lang="en-US" altLang="en-US"/>
              <a:t>         1 a 8                                  are pushed onto stack in their former locations.</a:t>
            </a:r>
          </a:p>
          <a:p>
            <a:endParaRPr lang="en-US" altLang="en-US"/>
          </a:p>
          <a:p>
            <a:r>
              <a:rPr lang="en-US" altLang="en-US"/>
              <a:t>order pushed onto stack: a b f e g c d h</a:t>
            </a:r>
          </a:p>
          <a:p>
            <a:r>
              <a:rPr lang="en-US" altLang="en-US"/>
              <a:t>order popped from stack: e f h d c g b a</a:t>
            </a:r>
          </a:p>
          <a:p>
            <a:endParaRPr lang="en-US" altLang="en-US"/>
          </a:p>
          <a:p>
            <a:r>
              <a:rPr lang="en-US" altLang="en-US"/>
              <a:t>* show dfs tree as it gets constructed, back edges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33B687F-4317-4EF1-AD57-9075DDE4503B}"/>
              </a:ext>
            </a:extLst>
          </p:cNvPr>
          <p:cNvSpPr>
            <a:spLocks noGrp="1" noChangeArrowheads="1"/>
          </p:cNvSpPr>
          <p:nvPr>
            <p:ph type="sldNum" sz="quarter" idx="5"/>
          </p:nvPr>
        </p:nvSpPr>
        <p:spPr>
          <a:ln/>
        </p:spPr>
        <p:txBody>
          <a:bodyPr/>
          <a:lstStyle/>
          <a:p>
            <a:fld id="{C8591E1B-6ADE-49A6-9202-78CB9329E162}" type="slidenum">
              <a:rPr lang="en-US" altLang="en-US"/>
              <a:pPr/>
              <a:t>24</a:t>
            </a:fld>
            <a:endParaRPr lang="en-US" altLang="en-US"/>
          </a:p>
        </p:txBody>
      </p:sp>
      <p:sp>
        <p:nvSpPr>
          <p:cNvPr id="314370" name="Rectangle 2">
            <a:extLst>
              <a:ext uri="{FF2B5EF4-FFF2-40B4-BE49-F238E27FC236}">
                <a16:creationId xmlns:a16="http://schemas.microsoft.com/office/drawing/2014/main" id="{95ADB004-545F-4D1C-A01C-D72FA1C7A626}"/>
              </a:ext>
            </a:extLst>
          </p:cNvPr>
          <p:cNvSpPr>
            <a:spLocks noChangeArrowheads="1" noTextEdit="1"/>
          </p:cNvSpPr>
          <p:nvPr>
            <p:ph type="sldImg"/>
          </p:nvPr>
        </p:nvSpPr>
        <p:spPr>
          <a:ln/>
        </p:spPr>
      </p:sp>
      <p:sp>
        <p:nvSpPr>
          <p:cNvPr id="314371" name="Rectangle 3">
            <a:extLst>
              <a:ext uri="{FF2B5EF4-FFF2-40B4-BE49-F238E27FC236}">
                <a16:creationId xmlns:a16="http://schemas.microsoft.com/office/drawing/2014/main" id="{189BA934-337E-4F00-985B-16D08E5CAA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AA64D3-27DA-4AB0-AFA9-2D717744C1A3}"/>
              </a:ext>
            </a:extLst>
          </p:cNvPr>
          <p:cNvSpPr>
            <a:spLocks noGrp="1" noChangeArrowheads="1"/>
          </p:cNvSpPr>
          <p:nvPr>
            <p:ph type="sldNum" sz="quarter" idx="5"/>
          </p:nvPr>
        </p:nvSpPr>
        <p:spPr>
          <a:ln/>
        </p:spPr>
        <p:txBody>
          <a:bodyPr/>
          <a:lstStyle/>
          <a:p>
            <a:fld id="{3F6E56C1-A25B-4C04-A7BC-9846F42BF0F9}" type="slidenum">
              <a:rPr lang="en-US" altLang="en-US"/>
              <a:pPr/>
              <a:t>25</a:t>
            </a:fld>
            <a:endParaRPr lang="en-US" altLang="en-US"/>
          </a:p>
        </p:txBody>
      </p:sp>
      <p:sp>
        <p:nvSpPr>
          <p:cNvPr id="316418" name="Rectangle 2">
            <a:extLst>
              <a:ext uri="{FF2B5EF4-FFF2-40B4-BE49-F238E27FC236}">
                <a16:creationId xmlns:a16="http://schemas.microsoft.com/office/drawing/2014/main" id="{3410D296-2363-4ADB-BD58-D8A7E2A22DC0}"/>
              </a:ext>
            </a:extLst>
          </p:cNvPr>
          <p:cNvSpPr>
            <a:spLocks noChangeArrowheads="1" noTextEdit="1"/>
          </p:cNvSpPr>
          <p:nvPr>
            <p:ph type="sldImg"/>
          </p:nvPr>
        </p:nvSpPr>
        <p:spPr>
          <a:ln/>
        </p:spPr>
      </p:sp>
      <p:sp>
        <p:nvSpPr>
          <p:cNvPr id="316419" name="Rectangle 3">
            <a:extLst>
              <a:ext uri="{FF2B5EF4-FFF2-40B4-BE49-F238E27FC236}">
                <a16:creationId xmlns:a16="http://schemas.microsoft.com/office/drawing/2014/main" id="{DF8F2F6E-469D-49ED-825B-5B5357AD2B5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267223-8776-4751-8CD0-FEF43C5562FD}"/>
              </a:ext>
            </a:extLst>
          </p:cNvPr>
          <p:cNvSpPr>
            <a:spLocks noGrp="1" noChangeArrowheads="1"/>
          </p:cNvSpPr>
          <p:nvPr>
            <p:ph type="sldNum" sz="quarter" idx="5"/>
          </p:nvPr>
        </p:nvSpPr>
        <p:spPr>
          <a:ln/>
        </p:spPr>
        <p:txBody>
          <a:bodyPr/>
          <a:lstStyle/>
          <a:p>
            <a:fld id="{463F82FF-0B07-4336-AEF6-4F0FD6464BC4}" type="slidenum">
              <a:rPr lang="en-US" altLang="en-US"/>
              <a:pPr/>
              <a:t>26</a:t>
            </a:fld>
            <a:endParaRPr lang="en-US" altLang="en-US"/>
          </a:p>
        </p:txBody>
      </p:sp>
      <p:sp>
        <p:nvSpPr>
          <p:cNvPr id="318466" name="Rectangle 2">
            <a:extLst>
              <a:ext uri="{FF2B5EF4-FFF2-40B4-BE49-F238E27FC236}">
                <a16:creationId xmlns:a16="http://schemas.microsoft.com/office/drawing/2014/main" id="{5C975360-3CDB-4713-BC6A-7E1AD1392EA2}"/>
              </a:ext>
            </a:extLst>
          </p:cNvPr>
          <p:cNvSpPr>
            <a:spLocks noChangeArrowheads="1" noTextEdit="1"/>
          </p:cNvSpPr>
          <p:nvPr>
            <p:ph type="sldImg"/>
          </p:nvPr>
        </p:nvSpPr>
        <p:spPr>
          <a:ln/>
        </p:spPr>
      </p:sp>
      <p:sp>
        <p:nvSpPr>
          <p:cNvPr id="318467" name="Rectangle 3">
            <a:extLst>
              <a:ext uri="{FF2B5EF4-FFF2-40B4-BE49-F238E27FC236}">
                <a16:creationId xmlns:a16="http://schemas.microsoft.com/office/drawing/2014/main" id="{FF71BAF2-675C-4D73-A42A-9326CAD780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82368E-07F5-4E0E-BA2A-3862F92B4680}"/>
              </a:ext>
            </a:extLst>
          </p:cNvPr>
          <p:cNvSpPr>
            <a:spLocks noGrp="1" noChangeArrowheads="1"/>
          </p:cNvSpPr>
          <p:nvPr>
            <p:ph type="sldNum" sz="quarter" idx="5"/>
          </p:nvPr>
        </p:nvSpPr>
        <p:spPr>
          <a:ln/>
        </p:spPr>
        <p:txBody>
          <a:bodyPr/>
          <a:lstStyle/>
          <a:p>
            <a:fld id="{510F8963-2D6B-4316-ADDD-BDCB62E08ACE}" type="slidenum">
              <a:rPr lang="en-US" altLang="en-US"/>
              <a:pPr/>
              <a:t>27</a:t>
            </a:fld>
            <a:endParaRPr lang="en-US" altLang="en-US"/>
          </a:p>
        </p:txBody>
      </p:sp>
      <p:sp>
        <p:nvSpPr>
          <p:cNvPr id="320514" name="Rectangle 2">
            <a:extLst>
              <a:ext uri="{FF2B5EF4-FFF2-40B4-BE49-F238E27FC236}">
                <a16:creationId xmlns:a16="http://schemas.microsoft.com/office/drawing/2014/main" id="{6053303B-7768-45C3-A49B-7AAFEF8E533D}"/>
              </a:ext>
            </a:extLst>
          </p:cNvPr>
          <p:cNvSpPr>
            <a:spLocks noChangeArrowheads="1" noTextEdit="1"/>
          </p:cNvSpPr>
          <p:nvPr>
            <p:ph type="sldImg"/>
          </p:nvPr>
        </p:nvSpPr>
        <p:spPr>
          <a:ln/>
        </p:spPr>
      </p:sp>
      <p:sp>
        <p:nvSpPr>
          <p:cNvPr id="320515" name="Rectangle 3">
            <a:extLst>
              <a:ext uri="{FF2B5EF4-FFF2-40B4-BE49-F238E27FC236}">
                <a16:creationId xmlns:a16="http://schemas.microsoft.com/office/drawing/2014/main" id="{511F06ED-03ED-4A70-8D9E-F540C5F0046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BD6625-E0ED-4585-A8DD-93F5947548B1}"/>
              </a:ext>
            </a:extLst>
          </p:cNvPr>
          <p:cNvSpPr>
            <a:spLocks noGrp="1" noChangeArrowheads="1"/>
          </p:cNvSpPr>
          <p:nvPr>
            <p:ph type="sldNum" sz="quarter" idx="5"/>
          </p:nvPr>
        </p:nvSpPr>
        <p:spPr>
          <a:ln/>
        </p:spPr>
        <p:txBody>
          <a:bodyPr/>
          <a:lstStyle/>
          <a:p>
            <a:fld id="{365CF75C-8027-4587-93F7-373CD4E3BB02}" type="slidenum">
              <a:rPr lang="en-US" altLang="en-US"/>
              <a:pPr/>
              <a:t>28</a:t>
            </a:fld>
            <a:endParaRPr lang="en-US" altLang="en-US"/>
          </a:p>
        </p:txBody>
      </p:sp>
      <p:sp>
        <p:nvSpPr>
          <p:cNvPr id="322562" name="Rectangle 2">
            <a:extLst>
              <a:ext uri="{FF2B5EF4-FFF2-40B4-BE49-F238E27FC236}">
                <a16:creationId xmlns:a16="http://schemas.microsoft.com/office/drawing/2014/main" id="{19F55743-57FC-476E-8273-02CA640D67C4}"/>
              </a:ext>
            </a:extLst>
          </p:cNvPr>
          <p:cNvSpPr>
            <a:spLocks noChangeArrowheads="1" noTextEdit="1"/>
          </p:cNvSpPr>
          <p:nvPr>
            <p:ph type="sldImg"/>
          </p:nvPr>
        </p:nvSpPr>
        <p:spPr>
          <a:ln/>
        </p:spPr>
      </p:sp>
      <p:sp>
        <p:nvSpPr>
          <p:cNvPr id="322563" name="Rectangle 3">
            <a:extLst>
              <a:ext uri="{FF2B5EF4-FFF2-40B4-BE49-F238E27FC236}">
                <a16:creationId xmlns:a16="http://schemas.microsoft.com/office/drawing/2014/main" id="{23B13376-CBBA-450D-9F68-4B9CEDBF51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C94EB8-EC1F-495C-9599-B1E1A3D03117}"/>
              </a:ext>
            </a:extLst>
          </p:cNvPr>
          <p:cNvSpPr>
            <a:spLocks noGrp="1" noChangeArrowheads="1"/>
          </p:cNvSpPr>
          <p:nvPr>
            <p:ph type="sldNum" sz="quarter" idx="5"/>
          </p:nvPr>
        </p:nvSpPr>
        <p:spPr>
          <a:ln/>
        </p:spPr>
        <p:txBody>
          <a:bodyPr/>
          <a:lstStyle/>
          <a:p>
            <a:fld id="{15E07D16-3F2F-4D06-B5B7-E0B7F35122F0}" type="slidenum">
              <a:rPr lang="en-US" altLang="en-US"/>
              <a:pPr/>
              <a:t>3</a:t>
            </a:fld>
            <a:endParaRPr lang="en-US" altLang="en-US"/>
          </a:p>
        </p:txBody>
      </p:sp>
      <p:sp>
        <p:nvSpPr>
          <p:cNvPr id="289794" name="Rectangle 2">
            <a:extLst>
              <a:ext uri="{FF2B5EF4-FFF2-40B4-BE49-F238E27FC236}">
                <a16:creationId xmlns:a16="http://schemas.microsoft.com/office/drawing/2014/main" id="{43D4CBBD-A398-4958-B0A8-EBAD116E6DA4}"/>
              </a:ext>
            </a:extLst>
          </p:cNvPr>
          <p:cNvSpPr>
            <a:spLocks noChangeArrowheads="1" noTextEdit="1"/>
          </p:cNvSpPr>
          <p:nvPr>
            <p:ph type="sldImg"/>
          </p:nvPr>
        </p:nvSpPr>
        <p:spPr>
          <a:ln/>
        </p:spPr>
      </p:sp>
      <p:sp>
        <p:nvSpPr>
          <p:cNvPr id="289795" name="Rectangle 3">
            <a:extLst>
              <a:ext uri="{FF2B5EF4-FFF2-40B4-BE49-F238E27FC236}">
                <a16:creationId xmlns:a16="http://schemas.microsoft.com/office/drawing/2014/main" id="{6B978F50-1763-4C5A-8634-2133140FB4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BE65D6-74F1-430B-8175-FD969C5C5F46}"/>
              </a:ext>
            </a:extLst>
          </p:cNvPr>
          <p:cNvSpPr>
            <a:spLocks noGrp="1" noChangeArrowheads="1"/>
          </p:cNvSpPr>
          <p:nvPr>
            <p:ph type="sldNum" sz="quarter" idx="5"/>
          </p:nvPr>
        </p:nvSpPr>
        <p:spPr>
          <a:ln/>
        </p:spPr>
        <p:txBody>
          <a:bodyPr/>
          <a:lstStyle/>
          <a:p>
            <a:fld id="{131E93F5-CFA9-401F-BD2E-CE62C8077E6D}" type="slidenum">
              <a:rPr lang="en-US" altLang="en-US"/>
              <a:pPr/>
              <a:t>4</a:t>
            </a:fld>
            <a:endParaRPr lang="en-US" altLang="en-US"/>
          </a:p>
        </p:txBody>
      </p:sp>
      <p:sp>
        <p:nvSpPr>
          <p:cNvPr id="290818" name="Rectangle 2">
            <a:extLst>
              <a:ext uri="{FF2B5EF4-FFF2-40B4-BE49-F238E27FC236}">
                <a16:creationId xmlns:a16="http://schemas.microsoft.com/office/drawing/2014/main" id="{BC9CA4C0-3757-4203-BB51-D7952CC630D7}"/>
              </a:ext>
            </a:extLst>
          </p:cNvPr>
          <p:cNvSpPr>
            <a:spLocks noChangeArrowheads="1" noTextEdit="1"/>
          </p:cNvSpPr>
          <p:nvPr>
            <p:ph type="sldImg"/>
          </p:nvPr>
        </p:nvSpPr>
        <p:spPr>
          <a:ln/>
        </p:spPr>
      </p:sp>
      <p:sp>
        <p:nvSpPr>
          <p:cNvPr id="290819" name="Rectangle 3">
            <a:extLst>
              <a:ext uri="{FF2B5EF4-FFF2-40B4-BE49-F238E27FC236}">
                <a16:creationId xmlns:a16="http://schemas.microsoft.com/office/drawing/2014/main" id="{D08157F2-02F4-425D-9592-E003092CFF1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A3E8EC0-8DF8-48D7-B6D4-4B88E6A654C0}"/>
              </a:ext>
            </a:extLst>
          </p:cNvPr>
          <p:cNvSpPr>
            <a:spLocks noGrp="1" noChangeArrowheads="1"/>
          </p:cNvSpPr>
          <p:nvPr>
            <p:ph type="sldNum" sz="quarter" idx="5"/>
          </p:nvPr>
        </p:nvSpPr>
        <p:spPr>
          <a:ln/>
        </p:spPr>
        <p:txBody>
          <a:bodyPr/>
          <a:lstStyle/>
          <a:p>
            <a:fld id="{E5C41933-5785-4C8D-B837-576902335AA2}" type="slidenum">
              <a:rPr lang="en-US" altLang="en-US"/>
              <a:pPr/>
              <a:t>5</a:t>
            </a:fld>
            <a:endParaRPr lang="en-US" altLang="en-US"/>
          </a:p>
        </p:txBody>
      </p:sp>
      <p:sp>
        <p:nvSpPr>
          <p:cNvPr id="291842" name="Rectangle 2">
            <a:extLst>
              <a:ext uri="{FF2B5EF4-FFF2-40B4-BE49-F238E27FC236}">
                <a16:creationId xmlns:a16="http://schemas.microsoft.com/office/drawing/2014/main" id="{7C40943F-489F-488A-A5DD-74A4D29A9EAB}"/>
              </a:ext>
            </a:extLst>
          </p:cNvPr>
          <p:cNvSpPr>
            <a:spLocks noChangeArrowheads="1" noTextEdit="1"/>
          </p:cNvSpPr>
          <p:nvPr>
            <p:ph type="sldImg"/>
          </p:nvPr>
        </p:nvSpPr>
        <p:spPr>
          <a:ln/>
        </p:spPr>
      </p:sp>
      <p:sp>
        <p:nvSpPr>
          <p:cNvPr id="291843" name="Rectangle 3">
            <a:extLst>
              <a:ext uri="{FF2B5EF4-FFF2-40B4-BE49-F238E27FC236}">
                <a16:creationId xmlns:a16="http://schemas.microsoft.com/office/drawing/2014/main" id="{5DB7AABB-E4EA-4351-A9CD-61840086D4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319FC2-025D-45C2-B1A5-8CEDACBAB22F}"/>
              </a:ext>
            </a:extLst>
          </p:cNvPr>
          <p:cNvSpPr>
            <a:spLocks noGrp="1" noChangeArrowheads="1"/>
          </p:cNvSpPr>
          <p:nvPr>
            <p:ph type="sldNum" sz="quarter" idx="5"/>
          </p:nvPr>
        </p:nvSpPr>
        <p:spPr>
          <a:ln/>
        </p:spPr>
        <p:txBody>
          <a:bodyPr/>
          <a:lstStyle/>
          <a:p>
            <a:fld id="{1AD061E3-D9E3-4FB6-BBB3-64AF60C8E84B}" type="slidenum">
              <a:rPr lang="en-US" altLang="en-US"/>
              <a:pPr/>
              <a:t>6</a:t>
            </a:fld>
            <a:endParaRPr lang="en-US" altLang="en-US"/>
          </a:p>
        </p:txBody>
      </p:sp>
      <p:sp>
        <p:nvSpPr>
          <p:cNvPr id="292866" name="Rectangle 2">
            <a:extLst>
              <a:ext uri="{FF2B5EF4-FFF2-40B4-BE49-F238E27FC236}">
                <a16:creationId xmlns:a16="http://schemas.microsoft.com/office/drawing/2014/main" id="{DFB0EC57-5214-4562-8516-0C0CB9AFAD0D}"/>
              </a:ext>
            </a:extLst>
          </p:cNvPr>
          <p:cNvSpPr>
            <a:spLocks noChangeArrowheads="1" noTextEdit="1"/>
          </p:cNvSpPr>
          <p:nvPr>
            <p:ph type="sldImg"/>
          </p:nvPr>
        </p:nvSpPr>
        <p:spPr>
          <a:ln/>
        </p:spPr>
      </p:sp>
      <p:sp>
        <p:nvSpPr>
          <p:cNvPr id="292867" name="Rectangle 3">
            <a:extLst>
              <a:ext uri="{FF2B5EF4-FFF2-40B4-BE49-F238E27FC236}">
                <a16:creationId xmlns:a16="http://schemas.microsoft.com/office/drawing/2014/main" id="{7C68F6A6-EA6D-4AE4-8ADF-3899C6957CA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FD1692-24D4-4831-AE81-1682615AECFE}"/>
              </a:ext>
            </a:extLst>
          </p:cNvPr>
          <p:cNvSpPr>
            <a:spLocks noGrp="1" noChangeArrowheads="1"/>
          </p:cNvSpPr>
          <p:nvPr>
            <p:ph type="sldNum" sz="quarter" idx="5"/>
          </p:nvPr>
        </p:nvSpPr>
        <p:spPr>
          <a:ln/>
        </p:spPr>
        <p:txBody>
          <a:bodyPr/>
          <a:lstStyle/>
          <a:p>
            <a:fld id="{0237FDD5-3537-477D-96B0-756E6F38E862}" type="slidenum">
              <a:rPr lang="en-US" altLang="en-US"/>
              <a:pPr/>
              <a:t>7</a:t>
            </a:fld>
            <a:endParaRPr lang="en-US" altLang="en-US"/>
          </a:p>
        </p:txBody>
      </p:sp>
      <p:sp>
        <p:nvSpPr>
          <p:cNvPr id="293890" name="Rectangle 2">
            <a:extLst>
              <a:ext uri="{FF2B5EF4-FFF2-40B4-BE49-F238E27FC236}">
                <a16:creationId xmlns:a16="http://schemas.microsoft.com/office/drawing/2014/main" id="{9036BAB8-9BA5-4136-B935-4BB1C3DF843D}"/>
              </a:ext>
            </a:extLst>
          </p:cNvPr>
          <p:cNvSpPr>
            <a:spLocks noChangeArrowheads="1" noTextEdit="1"/>
          </p:cNvSpPr>
          <p:nvPr>
            <p:ph type="sldImg"/>
          </p:nvPr>
        </p:nvSpPr>
        <p:spPr>
          <a:ln/>
        </p:spPr>
      </p:sp>
      <p:sp>
        <p:nvSpPr>
          <p:cNvPr id="293891" name="Rectangle 3">
            <a:extLst>
              <a:ext uri="{FF2B5EF4-FFF2-40B4-BE49-F238E27FC236}">
                <a16:creationId xmlns:a16="http://schemas.microsoft.com/office/drawing/2014/main" id="{723F2A77-2889-4D46-9C5F-104DC5ABD5A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67ED192-E6F0-40E9-A4C5-E9035A78F517}"/>
              </a:ext>
            </a:extLst>
          </p:cNvPr>
          <p:cNvSpPr>
            <a:spLocks noGrp="1" noChangeArrowheads="1"/>
          </p:cNvSpPr>
          <p:nvPr>
            <p:ph type="sldNum" sz="quarter" idx="5"/>
          </p:nvPr>
        </p:nvSpPr>
        <p:spPr>
          <a:ln/>
        </p:spPr>
        <p:txBody>
          <a:bodyPr/>
          <a:lstStyle/>
          <a:p>
            <a:fld id="{5C533C07-2F6D-4594-8C04-FC3D4ED46F94}" type="slidenum">
              <a:rPr lang="en-US" altLang="en-US"/>
              <a:pPr/>
              <a:t>8</a:t>
            </a:fld>
            <a:endParaRPr lang="en-US" altLang="en-US"/>
          </a:p>
        </p:txBody>
      </p:sp>
      <p:sp>
        <p:nvSpPr>
          <p:cNvPr id="294914" name="Rectangle 2">
            <a:extLst>
              <a:ext uri="{FF2B5EF4-FFF2-40B4-BE49-F238E27FC236}">
                <a16:creationId xmlns:a16="http://schemas.microsoft.com/office/drawing/2014/main" id="{4AC5D74B-C0D6-43AE-8B3E-1126475F1C33}"/>
              </a:ext>
            </a:extLst>
          </p:cNvPr>
          <p:cNvSpPr>
            <a:spLocks noChangeArrowheads="1" noTextEdit="1"/>
          </p:cNvSpPr>
          <p:nvPr>
            <p:ph type="sldImg"/>
          </p:nvPr>
        </p:nvSpPr>
        <p:spPr>
          <a:ln/>
        </p:spPr>
      </p:sp>
      <p:sp>
        <p:nvSpPr>
          <p:cNvPr id="294915" name="Rectangle 3">
            <a:extLst>
              <a:ext uri="{FF2B5EF4-FFF2-40B4-BE49-F238E27FC236}">
                <a16:creationId xmlns:a16="http://schemas.microsoft.com/office/drawing/2014/main" id="{D5A76331-2DF0-4558-B177-E93AD15BE7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77730C-C707-4643-B99F-890A6149CB89}"/>
              </a:ext>
            </a:extLst>
          </p:cNvPr>
          <p:cNvSpPr>
            <a:spLocks noGrp="1" noChangeArrowheads="1"/>
          </p:cNvSpPr>
          <p:nvPr>
            <p:ph type="sldNum" sz="quarter" idx="5"/>
          </p:nvPr>
        </p:nvSpPr>
        <p:spPr>
          <a:ln/>
        </p:spPr>
        <p:txBody>
          <a:bodyPr/>
          <a:lstStyle/>
          <a:p>
            <a:fld id="{A369EEC0-3A83-4A4D-9CCC-6092B3C0C5C8}" type="slidenum">
              <a:rPr lang="en-US" altLang="en-US"/>
              <a:pPr/>
              <a:t>9</a:t>
            </a:fld>
            <a:endParaRPr lang="en-US" altLang="en-US"/>
          </a:p>
        </p:txBody>
      </p:sp>
      <p:sp>
        <p:nvSpPr>
          <p:cNvPr id="274434" name="Rectangle 2">
            <a:extLst>
              <a:ext uri="{FF2B5EF4-FFF2-40B4-BE49-F238E27FC236}">
                <a16:creationId xmlns:a16="http://schemas.microsoft.com/office/drawing/2014/main" id="{36ED91BB-6DF0-464C-96C3-91E522EE331A}"/>
              </a:ext>
            </a:extLst>
          </p:cNvPr>
          <p:cNvSpPr>
            <a:spLocks noChangeArrowheads="1" noTextEdit="1"/>
          </p:cNvSpPr>
          <p:nvPr>
            <p:ph type="sldImg"/>
          </p:nvPr>
        </p:nvSpPr>
        <p:spPr>
          <a:xfrm>
            <a:off x="1257300" y="720725"/>
            <a:ext cx="4800600" cy="3600450"/>
          </a:xfrm>
          <a:ln/>
        </p:spPr>
      </p:sp>
      <p:sp>
        <p:nvSpPr>
          <p:cNvPr id="274435" name="Rectangle 3">
            <a:extLst>
              <a:ext uri="{FF2B5EF4-FFF2-40B4-BE49-F238E27FC236}">
                <a16:creationId xmlns:a16="http://schemas.microsoft.com/office/drawing/2014/main" id="{A81EAA72-147E-45EF-8BEC-0D3304758EE8}"/>
              </a:ext>
            </a:extLst>
          </p:cNvPr>
          <p:cNvSpPr>
            <a:spLocks noGrp="1" noChangeArrowheads="1"/>
          </p:cNvSpPr>
          <p:nvPr>
            <p:ph type="body" idx="1"/>
          </p:nvPr>
        </p:nvSpPr>
        <p:spPr>
          <a:xfrm>
            <a:off x="731838" y="4560888"/>
            <a:ext cx="5851525" cy="4319587"/>
          </a:xfrm>
        </p:spPr>
        <p:txBody>
          <a:bodyPr/>
          <a:lstStyle/>
          <a:p>
            <a:r>
              <a:rPr lang="en-US" altLang="en-US"/>
              <a:t>Draw example.</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AF44EBB3-ACAC-4D3B-8471-484365AAA49C}"/>
              </a:ext>
            </a:extLst>
          </p:cNvPr>
          <p:cNvGrpSpPr>
            <a:grpSpLocks/>
          </p:cNvGrpSpPr>
          <p:nvPr/>
        </p:nvGrpSpPr>
        <p:grpSpPr bwMode="auto">
          <a:xfrm>
            <a:off x="0" y="0"/>
            <a:ext cx="9144000" cy="6858000"/>
            <a:chOff x="0" y="0"/>
            <a:chExt cx="5760" cy="4320"/>
          </a:xfrm>
        </p:grpSpPr>
        <p:sp>
          <p:nvSpPr>
            <p:cNvPr id="4099" name="Rectangle 3">
              <a:extLst>
                <a:ext uri="{FF2B5EF4-FFF2-40B4-BE49-F238E27FC236}">
                  <a16:creationId xmlns:a16="http://schemas.microsoft.com/office/drawing/2014/main" id="{110AC168-22C1-48A2-94D0-5E9018B1FEF6}"/>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0" name="Rectangle 4">
              <a:extLst>
                <a:ext uri="{FF2B5EF4-FFF2-40B4-BE49-F238E27FC236}">
                  <a16:creationId xmlns:a16="http://schemas.microsoft.com/office/drawing/2014/main" id="{04AC625A-0282-4038-9806-1431A1A89E32}"/>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sp>
        <p:nvSpPr>
          <p:cNvPr id="4101" name="Rectangle 5">
            <a:extLst>
              <a:ext uri="{FF2B5EF4-FFF2-40B4-BE49-F238E27FC236}">
                <a16:creationId xmlns:a16="http://schemas.microsoft.com/office/drawing/2014/main" id="{7B1ED008-6E78-4AF0-9DC2-657D7325B6D5}"/>
              </a:ext>
            </a:extLst>
          </p:cNvPr>
          <p:cNvSpPr>
            <a:spLocks noGrp="1" noChangeArrowheads="1"/>
          </p:cNvSpPr>
          <p:nvPr>
            <p:ph type="ctrTitle"/>
          </p:nvPr>
        </p:nvSpPr>
        <p:spPr>
          <a:xfrm>
            <a:off x="762000" y="457200"/>
            <a:ext cx="7772400" cy="914400"/>
          </a:xfrm>
        </p:spPr>
        <p:txBody>
          <a:bodyPr/>
          <a:lstStyle>
            <a:lvl1pPr algn="ctr">
              <a:defRPr/>
            </a:lvl1pPr>
          </a:lstStyle>
          <a:p>
            <a:pPr lvl="0"/>
            <a:r>
              <a:rPr lang="en-US" altLang="en-US" noProof="0"/>
              <a:t>Click to edit Master title style</a:t>
            </a:r>
          </a:p>
        </p:txBody>
      </p:sp>
      <p:sp>
        <p:nvSpPr>
          <p:cNvPr id="4102" name="Rectangle 6">
            <a:extLst>
              <a:ext uri="{FF2B5EF4-FFF2-40B4-BE49-F238E27FC236}">
                <a16:creationId xmlns:a16="http://schemas.microsoft.com/office/drawing/2014/main" id="{140269E7-E6DC-465C-818D-27B06C1DFB07}"/>
              </a:ext>
            </a:extLst>
          </p:cNvPr>
          <p:cNvSpPr>
            <a:spLocks noGrp="1" noChangeArrowheads="1"/>
          </p:cNvSpPr>
          <p:nvPr>
            <p:ph type="subTitle" idx="1"/>
          </p:nvPr>
        </p:nvSpPr>
        <p:spPr>
          <a:xfrm>
            <a:off x="838200" y="1981200"/>
            <a:ext cx="7543800" cy="3962400"/>
          </a:xfrm>
        </p:spPr>
        <p:txBody>
          <a:bodyPr/>
          <a:lstStyle>
            <a:lvl1pPr marL="0" indent="0" algn="ctr">
              <a:buFont typeface="Monotype Sorts" pitchFamily="2" charset="2"/>
              <a:buNone/>
              <a:defRPr/>
            </a:lvl1pPr>
          </a:lstStyle>
          <a:p>
            <a:pPr lvl="0"/>
            <a:r>
              <a:rPr lang="en-US" altLang="en-US" noProof="0"/>
              <a:t>Click to edit Master subtitle style</a:t>
            </a:r>
          </a:p>
        </p:txBody>
      </p:sp>
      <p:sp>
        <p:nvSpPr>
          <p:cNvPr id="4103" name="Rectangle 7">
            <a:extLst>
              <a:ext uri="{FF2B5EF4-FFF2-40B4-BE49-F238E27FC236}">
                <a16:creationId xmlns:a16="http://schemas.microsoft.com/office/drawing/2014/main" id="{DD24F421-FDDD-4438-8D44-6955367DF4DD}"/>
              </a:ext>
            </a:extLst>
          </p:cNvPr>
          <p:cNvSpPr>
            <a:spLocks noGrp="1" noChangeArrowheads="1"/>
          </p:cNvSpPr>
          <p:nvPr>
            <p:ph type="dt" sz="half" idx="2"/>
          </p:nvPr>
        </p:nvSpPr>
        <p:spPr>
          <a:xfrm>
            <a:off x="1295400" y="6248400"/>
            <a:ext cx="1905000" cy="457200"/>
          </a:xfrm>
        </p:spPr>
        <p:txBody>
          <a:bodyPr/>
          <a:lstStyle>
            <a:lvl1pPr>
              <a:defRPr>
                <a:solidFill>
                  <a:srgbClr val="FFFFFF"/>
                </a:solidFill>
              </a:defRPr>
            </a:lvl1pPr>
          </a:lstStyle>
          <a:p>
            <a:endParaRPr lang="en-US" altLang="en-US"/>
          </a:p>
        </p:txBody>
      </p:sp>
      <p:sp>
        <p:nvSpPr>
          <p:cNvPr id="4104" name="Rectangle 8">
            <a:extLst>
              <a:ext uri="{FF2B5EF4-FFF2-40B4-BE49-F238E27FC236}">
                <a16:creationId xmlns:a16="http://schemas.microsoft.com/office/drawing/2014/main" id="{D5D52FAD-7C69-40F1-8F47-8D84FD26163B}"/>
              </a:ext>
            </a:extLst>
          </p:cNvPr>
          <p:cNvSpPr>
            <a:spLocks noGrp="1" noChangeArrowheads="1"/>
          </p:cNvSpPr>
          <p:nvPr>
            <p:ph type="ftr" sz="quarter" idx="3"/>
          </p:nvPr>
        </p:nvSpPr>
        <p:spPr>
          <a:xfrm>
            <a:off x="3733800" y="6248400"/>
            <a:ext cx="2895600" cy="457200"/>
          </a:xfrm>
        </p:spPr>
        <p:txBody>
          <a:bodyPr/>
          <a:lstStyle>
            <a:lvl1pPr>
              <a:defRPr>
                <a:solidFill>
                  <a:srgbClr val="FFFFFF"/>
                </a:solidFill>
              </a:defRPr>
            </a:lvl1pPr>
          </a:lstStyle>
          <a:p>
            <a:r>
              <a:rPr lang="en-US" altLang="en-US"/>
              <a:t>Design and Analysis of Algorithms - Chapter 3</a:t>
            </a:r>
          </a:p>
        </p:txBody>
      </p:sp>
      <p:sp>
        <p:nvSpPr>
          <p:cNvPr id="4105" name="Rectangle 9">
            <a:extLst>
              <a:ext uri="{FF2B5EF4-FFF2-40B4-BE49-F238E27FC236}">
                <a16:creationId xmlns:a16="http://schemas.microsoft.com/office/drawing/2014/main" id="{6A04413F-6DE2-4127-B8AF-F72FD87EBA6D}"/>
              </a:ext>
            </a:extLst>
          </p:cNvPr>
          <p:cNvSpPr>
            <a:spLocks noGrp="1" noChangeArrowheads="1"/>
          </p:cNvSpPr>
          <p:nvPr>
            <p:ph type="sldNum" sz="quarter" idx="4"/>
          </p:nvPr>
        </p:nvSpPr>
        <p:spPr>
          <a:xfrm>
            <a:off x="7162800" y="6248400"/>
            <a:ext cx="1905000" cy="457200"/>
          </a:xfrm>
        </p:spPr>
        <p:txBody>
          <a:bodyPr/>
          <a:lstStyle>
            <a:lvl1pPr>
              <a:defRPr>
                <a:solidFill>
                  <a:srgbClr val="FFFFFF"/>
                </a:solidFill>
              </a:defRPr>
            </a:lvl1pPr>
          </a:lstStyle>
          <a:p>
            <a:fld id="{9D867A43-A7B6-4174-84FE-D56A7DC1FAEF}" type="slidenum">
              <a:rPr lang="en-US" altLang="en-US"/>
              <a:pPr/>
              <a:t>‹#›</a:t>
            </a:fld>
            <a:endParaRPr lang="en-US" altLang="en-US"/>
          </a:p>
        </p:txBody>
      </p:sp>
      <p:sp>
        <p:nvSpPr>
          <p:cNvPr id="4106" name="Rectangle 10">
            <a:extLst>
              <a:ext uri="{FF2B5EF4-FFF2-40B4-BE49-F238E27FC236}">
                <a16:creationId xmlns:a16="http://schemas.microsoft.com/office/drawing/2014/main" id="{02F2F815-BECF-480A-AE5A-FB3FCFFDCAA4}"/>
              </a:ext>
            </a:extLst>
          </p:cNvPr>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4108" name="Rectangle 12">
            <a:extLst>
              <a:ext uri="{FF2B5EF4-FFF2-40B4-BE49-F238E27FC236}">
                <a16:creationId xmlns:a16="http://schemas.microsoft.com/office/drawing/2014/main" id="{71B0E867-F2A3-494C-A215-DEFB2BA28890}"/>
              </a:ext>
            </a:extLst>
          </p:cNvPr>
          <p:cNvSpPr>
            <a:spLocks noChangeArrowheads="1"/>
          </p:cNvSpPr>
          <p:nvPr/>
        </p:nvSpPr>
        <p:spPr bwMode="auto">
          <a:xfrm rot="-5400000">
            <a:off x="4457700" y="-2933700"/>
            <a:ext cx="228600" cy="9144000"/>
          </a:xfrm>
          <a:prstGeom prst="rect">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Effect transition="in" filter="dissolve">
                                      <p:cBhvr>
                                        <p:cTn id="7" dur="500"/>
                                        <p:tgtEl>
                                          <p:spTgt spid="4101">
                                            <p:txEl>
                                              <p:pRg st="0" end="0"/>
                                            </p:txEl>
                                          </p:spTgt>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1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autoUpdateAnimBg="0" advAuto="0"/>
      <p:bldP spid="4102" grpId="0" build="p" autoUpdateAnimBg="0" advAuto="0">
        <p:tmplLst>
          <p:tmpl lvl="1">
            <p:tnLst>
              <p:par>
                <p:cTn presetID="1" presetClass="entr" presetSubtype="0" fill="hold" nodeType="afterEffect">
                  <p:stCondLst>
                    <p:cond delay="0"/>
                  </p:stCondLst>
                  <p:childTnLst>
                    <p:set>
                      <p:cBhvr>
                        <p:cTn dur="1" fill="hold">
                          <p:stCondLst>
                            <p:cond delay="499"/>
                          </p:stCondLst>
                        </p:cTn>
                        <p:tgtEl>
                          <p:spTgt spid="4102"/>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EB18-B967-4C0B-AA52-4B91CB0BC9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516799-9346-4F64-B0EC-EBED05CA5E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5D56A-857C-4FD2-A447-28C83470D7A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B3CD1C7-D077-4AE3-9617-A120C54F708B}"/>
              </a:ext>
            </a:extLst>
          </p:cNvPr>
          <p:cNvSpPr>
            <a:spLocks noGrp="1"/>
          </p:cNvSpPr>
          <p:nvPr>
            <p:ph type="ftr" sz="quarter" idx="11"/>
          </p:nvPr>
        </p:nvSpPr>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6" name="Slide Number Placeholder 5">
            <a:extLst>
              <a:ext uri="{FF2B5EF4-FFF2-40B4-BE49-F238E27FC236}">
                <a16:creationId xmlns:a16="http://schemas.microsoft.com/office/drawing/2014/main" id="{40E1519D-9502-4B50-B02F-EDD1FD78C1CB}"/>
              </a:ext>
            </a:extLst>
          </p:cNvPr>
          <p:cNvSpPr>
            <a:spLocks noGrp="1"/>
          </p:cNvSpPr>
          <p:nvPr>
            <p:ph type="sldNum" sz="quarter" idx="12"/>
          </p:nvPr>
        </p:nvSpPr>
        <p:spPr/>
        <p:txBody>
          <a:bodyPr/>
          <a:lstStyle>
            <a:lvl1pPr>
              <a:defRPr/>
            </a:lvl1pPr>
          </a:lstStyle>
          <a:p>
            <a:fld id="{924645D8-02B8-4026-AE86-2EEBFAFFFB45}" type="slidenum">
              <a:rPr lang="en-US" altLang="en-US"/>
              <a:pPr/>
              <a:t>‹#›</a:t>
            </a:fld>
            <a:endParaRPr lang="en-US" altLang="en-US"/>
          </a:p>
        </p:txBody>
      </p:sp>
    </p:spTree>
    <p:extLst>
      <p:ext uri="{BB962C8B-B14F-4D97-AF65-F5344CB8AC3E}">
        <p14:creationId xmlns:p14="http://schemas.microsoft.com/office/powerpoint/2010/main" val="197904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E386E-9966-40C2-9BB1-5767A4F09FBD}"/>
              </a:ext>
            </a:extLst>
          </p:cNvPr>
          <p:cNvSpPr>
            <a:spLocks noGrp="1"/>
          </p:cNvSpPr>
          <p:nvPr>
            <p:ph type="title" orient="vert"/>
          </p:nvPr>
        </p:nvSpPr>
        <p:spPr>
          <a:xfrm>
            <a:off x="6896100" y="152400"/>
            <a:ext cx="2095500" cy="60483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BEA074-9338-415A-9D7F-6381E03499D7}"/>
              </a:ext>
            </a:extLst>
          </p:cNvPr>
          <p:cNvSpPr>
            <a:spLocks noGrp="1"/>
          </p:cNvSpPr>
          <p:nvPr>
            <p:ph type="body" orient="vert" idx="1"/>
          </p:nvPr>
        </p:nvSpPr>
        <p:spPr>
          <a:xfrm>
            <a:off x="609600" y="152400"/>
            <a:ext cx="61341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207B-14C6-43B4-9DDE-86F9A296C9E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1CFFA54-16DA-48B8-9E4C-6EBBDC07D72B}"/>
              </a:ext>
            </a:extLst>
          </p:cNvPr>
          <p:cNvSpPr>
            <a:spLocks noGrp="1"/>
          </p:cNvSpPr>
          <p:nvPr>
            <p:ph type="ftr" sz="quarter" idx="11"/>
          </p:nvPr>
        </p:nvSpPr>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6" name="Slide Number Placeholder 5">
            <a:extLst>
              <a:ext uri="{FF2B5EF4-FFF2-40B4-BE49-F238E27FC236}">
                <a16:creationId xmlns:a16="http://schemas.microsoft.com/office/drawing/2014/main" id="{F4206BBD-A17C-4775-871C-5C17242F8EFA}"/>
              </a:ext>
            </a:extLst>
          </p:cNvPr>
          <p:cNvSpPr>
            <a:spLocks noGrp="1"/>
          </p:cNvSpPr>
          <p:nvPr>
            <p:ph type="sldNum" sz="quarter" idx="12"/>
          </p:nvPr>
        </p:nvSpPr>
        <p:spPr/>
        <p:txBody>
          <a:bodyPr/>
          <a:lstStyle>
            <a:lvl1pPr>
              <a:defRPr/>
            </a:lvl1pPr>
          </a:lstStyle>
          <a:p>
            <a:fld id="{FF28EBEF-A39F-4B5C-8D48-CF7240433480}" type="slidenum">
              <a:rPr lang="en-US" altLang="en-US"/>
              <a:pPr/>
              <a:t>‹#›</a:t>
            </a:fld>
            <a:endParaRPr lang="en-US" altLang="en-US"/>
          </a:p>
        </p:txBody>
      </p:sp>
    </p:spTree>
    <p:extLst>
      <p:ext uri="{BB962C8B-B14F-4D97-AF65-F5344CB8AC3E}">
        <p14:creationId xmlns:p14="http://schemas.microsoft.com/office/powerpoint/2010/main" val="626498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18DE-8CE1-41C2-9C18-DCD29C843AFB}"/>
              </a:ext>
            </a:extLst>
          </p:cNvPr>
          <p:cNvSpPr>
            <a:spLocks noGrp="1"/>
          </p:cNvSpPr>
          <p:nvPr>
            <p:ph type="title"/>
          </p:nvPr>
        </p:nvSpPr>
        <p:spPr>
          <a:xfrm>
            <a:off x="609600" y="152400"/>
            <a:ext cx="8382000"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9B011-32C4-46CD-9A33-F097044D7DF3}"/>
              </a:ext>
            </a:extLst>
          </p:cNvPr>
          <p:cNvSpPr>
            <a:spLocks noGrp="1"/>
          </p:cNvSpPr>
          <p:nvPr>
            <p:ph type="body" sz="half" idx="1"/>
          </p:nvPr>
        </p:nvSpPr>
        <p:spPr>
          <a:xfrm>
            <a:off x="609600" y="1295400"/>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390F37-9670-4DFC-BC0D-ACE465BAD8DA}"/>
              </a:ext>
            </a:extLst>
          </p:cNvPr>
          <p:cNvSpPr>
            <a:spLocks noGrp="1"/>
          </p:cNvSpPr>
          <p:nvPr>
            <p:ph sz="half" idx="2"/>
          </p:nvPr>
        </p:nvSpPr>
        <p:spPr>
          <a:xfrm>
            <a:off x="4838700" y="1295400"/>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2F762-9BD8-471F-97A7-056CE024BB06}"/>
              </a:ext>
            </a:extLst>
          </p:cNvPr>
          <p:cNvSpPr>
            <a:spLocks noGrp="1"/>
          </p:cNvSpPr>
          <p:nvPr>
            <p:ph type="dt" sz="half" idx="10"/>
          </p:nvPr>
        </p:nvSpPr>
        <p:spPr>
          <a:xfrm>
            <a:off x="122555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296F9C3-28AE-486C-9E7B-29D6568CCCE6}"/>
              </a:ext>
            </a:extLst>
          </p:cNvPr>
          <p:cNvSpPr>
            <a:spLocks noGrp="1"/>
          </p:cNvSpPr>
          <p:nvPr>
            <p:ph type="ftr" sz="quarter" idx="11"/>
          </p:nvPr>
        </p:nvSpPr>
        <p:spPr>
          <a:xfrm>
            <a:off x="1219200" y="6324600"/>
            <a:ext cx="6400800" cy="304800"/>
          </a:xfrm>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7" name="Slide Number Placeholder 6">
            <a:extLst>
              <a:ext uri="{FF2B5EF4-FFF2-40B4-BE49-F238E27FC236}">
                <a16:creationId xmlns:a16="http://schemas.microsoft.com/office/drawing/2014/main" id="{7A9FE238-98B9-4DC4-BDCF-64D01E386DF7}"/>
              </a:ext>
            </a:extLst>
          </p:cNvPr>
          <p:cNvSpPr>
            <a:spLocks noGrp="1"/>
          </p:cNvSpPr>
          <p:nvPr>
            <p:ph type="sldNum" sz="quarter" idx="12"/>
          </p:nvPr>
        </p:nvSpPr>
        <p:spPr>
          <a:xfrm>
            <a:off x="7239000" y="6553200"/>
            <a:ext cx="1905000" cy="304800"/>
          </a:xfrm>
        </p:spPr>
        <p:txBody>
          <a:bodyPr/>
          <a:lstStyle>
            <a:lvl1pPr>
              <a:defRPr/>
            </a:lvl1pPr>
          </a:lstStyle>
          <a:p>
            <a:fld id="{9711869F-8B72-4C53-90A1-89CB7FEC5DE8}" type="slidenum">
              <a:rPr lang="en-US" altLang="en-US"/>
              <a:pPr/>
              <a:t>‹#›</a:t>
            </a:fld>
            <a:endParaRPr lang="en-US" altLang="en-US"/>
          </a:p>
        </p:txBody>
      </p:sp>
    </p:spTree>
    <p:extLst>
      <p:ext uri="{BB962C8B-B14F-4D97-AF65-F5344CB8AC3E}">
        <p14:creationId xmlns:p14="http://schemas.microsoft.com/office/powerpoint/2010/main" val="380857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4C0E-26D4-47BA-9B93-454771DA5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54F76-255D-4713-86A7-0FD676C7E1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2EDCC-8CF3-48DC-BBFA-0FB1E6B1C1A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A2E6D69-7168-429B-BEB1-A8B34D87EA54}"/>
              </a:ext>
            </a:extLst>
          </p:cNvPr>
          <p:cNvSpPr>
            <a:spLocks noGrp="1"/>
          </p:cNvSpPr>
          <p:nvPr>
            <p:ph type="ftr" sz="quarter" idx="11"/>
          </p:nvPr>
        </p:nvSpPr>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6" name="Slide Number Placeholder 5">
            <a:extLst>
              <a:ext uri="{FF2B5EF4-FFF2-40B4-BE49-F238E27FC236}">
                <a16:creationId xmlns:a16="http://schemas.microsoft.com/office/drawing/2014/main" id="{7ED3A52F-ED95-4415-AA6C-1DC799B65E2A}"/>
              </a:ext>
            </a:extLst>
          </p:cNvPr>
          <p:cNvSpPr>
            <a:spLocks noGrp="1"/>
          </p:cNvSpPr>
          <p:nvPr>
            <p:ph type="sldNum" sz="quarter" idx="12"/>
          </p:nvPr>
        </p:nvSpPr>
        <p:spPr/>
        <p:txBody>
          <a:bodyPr/>
          <a:lstStyle>
            <a:lvl1pPr>
              <a:defRPr/>
            </a:lvl1pPr>
          </a:lstStyle>
          <a:p>
            <a:fld id="{345843DE-75CE-49B0-B241-90D471E82047}" type="slidenum">
              <a:rPr lang="en-US" altLang="en-US"/>
              <a:pPr/>
              <a:t>‹#›</a:t>
            </a:fld>
            <a:endParaRPr lang="en-US" altLang="en-US"/>
          </a:p>
        </p:txBody>
      </p:sp>
    </p:spTree>
    <p:extLst>
      <p:ext uri="{BB962C8B-B14F-4D97-AF65-F5344CB8AC3E}">
        <p14:creationId xmlns:p14="http://schemas.microsoft.com/office/powerpoint/2010/main" val="342746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C6E-A7B4-4A08-B666-6B35EA497BC4}"/>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FB0459-5C46-4FD0-8367-8B5E4D75C07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65B730F-D9AA-4EDE-99B0-1C6109E90EA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85BC8C2-F9C0-4B37-B95A-EAA777D90DA3}"/>
              </a:ext>
            </a:extLst>
          </p:cNvPr>
          <p:cNvSpPr>
            <a:spLocks noGrp="1"/>
          </p:cNvSpPr>
          <p:nvPr>
            <p:ph type="ftr" sz="quarter" idx="11"/>
          </p:nvPr>
        </p:nvSpPr>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6" name="Slide Number Placeholder 5">
            <a:extLst>
              <a:ext uri="{FF2B5EF4-FFF2-40B4-BE49-F238E27FC236}">
                <a16:creationId xmlns:a16="http://schemas.microsoft.com/office/drawing/2014/main" id="{0723A751-AE6E-4DD9-81BF-44BC79805858}"/>
              </a:ext>
            </a:extLst>
          </p:cNvPr>
          <p:cNvSpPr>
            <a:spLocks noGrp="1"/>
          </p:cNvSpPr>
          <p:nvPr>
            <p:ph type="sldNum" sz="quarter" idx="12"/>
          </p:nvPr>
        </p:nvSpPr>
        <p:spPr/>
        <p:txBody>
          <a:bodyPr/>
          <a:lstStyle>
            <a:lvl1pPr>
              <a:defRPr/>
            </a:lvl1pPr>
          </a:lstStyle>
          <a:p>
            <a:fld id="{BE6D9B20-EA76-44A5-85C4-6D773B376A68}" type="slidenum">
              <a:rPr lang="en-US" altLang="en-US"/>
              <a:pPr/>
              <a:t>‹#›</a:t>
            </a:fld>
            <a:endParaRPr lang="en-US" altLang="en-US"/>
          </a:p>
        </p:txBody>
      </p:sp>
    </p:spTree>
    <p:extLst>
      <p:ext uri="{BB962C8B-B14F-4D97-AF65-F5344CB8AC3E}">
        <p14:creationId xmlns:p14="http://schemas.microsoft.com/office/powerpoint/2010/main" val="115555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343A-0B29-4369-9D34-DECF8720F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870F04-15DE-4A6F-816B-7DC403E6E340}"/>
              </a:ext>
            </a:extLst>
          </p:cNvPr>
          <p:cNvSpPr>
            <a:spLocks noGrp="1"/>
          </p:cNvSpPr>
          <p:nvPr>
            <p:ph sz="half" idx="1"/>
          </p:nvPr>
        </p:nvSpPr>
        <p:spPr>
          <a:xfrm>
            <a:off x="609600" y="1295400"/>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F1A19B-BD4C-48CA-B37A-170C360591DE}"/>
              </a:ext>
            </a:extLst>
          </p:cNvPr>
          <p:cNvSpPr>
            <a:spLocks noGrp="1"/>
          </p:cNvSpPr>
          <p:nvPr>
            <p:ph sz="half" idx="2"/>
          </p:nvPr>
        </p:nvSpPr>
        <p:spPr>
          <a:xfrm>
            <a:off x="4838700" y="1295400"/>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014217-8DE1-41DB-8475-BD5C469C491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512B85D-CAB9-4839-A750-18A7E3BFF9F0}"/>
              </a:ext>
            </a:extLst>
          </p:cNvPr>
          <p:cNvSpPr>
            <a:spLocks noGrp="1"/>
          </p:cNvSpPr>
          <p:nvPr>
            <p:ph type="ftr" sz="quarter" idx="11"/>
          </p:nvPr>
        </p:nvSpPr>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7" name="Slide Number Placeholder 6">
            <a:extLst>
              <a:ext uri="{FF2B5EF4-FFF2-40B4-BE49-F238E27FC236}">
                <a16:creationId xmlns:a16="http://schemas.microsoft.com/office/drawing/2014/main" id="{DD0B3678-4726-49CC-BBCA-1C3DE207205D}"/>
              </a:ext>
            </a:extLst>
          </p:cNvPr>
          <p:cNvSpPr>
            <a:spLocks noGrp="1"/>
          </p:cNvSpPr>
          <p:nvPr>
            <p:ph type="sldNum" sz="quarter" idx="12"/>
          </p:nvPr>
        </p:nvSpPr>
        <p:spPr/>
        <p:txBody>
          <a:bodyPr/>
          <a:lstStyle>
            <a:lvl1pPr>
              <a:defRPr/>
            </a:lvl1pPr>
          </a:lstStyle>
          <a:p>
            <a:fld id="{BDC58B43-2AEB-469E-BFDC-757A011AD071}" type="slidenum">
              <a:rPr lang="en-US" altLang="en-US"/>
              <a:pPr/>
              <a:t>‹#›</a:t>
            </a:fld>
            <a:endParaRPr lang="en-US" altLang="en-US"/>
          </a:p>
        </p:txBody>
      </p:sp>
    </p:spTree>
    <p:extLst>
      <p:ext uri="{BB962C8B-B14F-4D97-AF65-F5344CB8AC3E}">
        <p14:creationId xmlns:p14="http://schemas.microsoft.com/office/powerpoint/2010/main" val="418925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9264-F3F3-43A3-BFD5-2573C8A4D02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4435A6-10BB-497A-B973-CFDA2A3E0EA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7140BA-FBB2-47F4-929B-CD4031BFA2C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4BE28A-EB1C-4B1C-A5E9-1A0F5A3FD34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2FA129-44F5-485D-98F1-F9CCD87593A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3A92C5-F56A-470E-8399-C92AFD685473}"/>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5A17FCB9-22EA-4FCD-BF61-A13DFFAA1D07}"/>
              </a:ext>
            </a:extLst>
          </p:cNvPr>
          <p:cNvSpPr>
            <a:spLocks noGrp="1"/>
          </p:cNvSpPr>
          <p:nvPr>
            <p:ph type="ftr" sz="quarter" idx="11"/>
          </p:nvPr>
        </p:nvSpPr>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9" name="Slide Number Placeholder 8">
            <a:extLst>
              <a:ext uri="{FF2B5EF4-FFF2-40B4-BE49-F238E27FC236}">
                <a16:creationId xmlns:a16="http://schemas.microsoft.com/office/drawing/2014/main" id="{5F7CB43F-682A-437D-8134-2DC5069AE92A}"/>
              </a:ext>
            </a:extLst>
          </p:cNvPr>
          <p:cNvSpPr>
            <a:spLocks noGrp="1"/>
          </p:cNvSpPr>
          <p:nvPr>
            <p:ph type="sldNum" sz="quarter" idx="12"/>
          </p:nvPr>
        </p:nvSpPr>
        <p:spPr/>
        <p:txBody>
          <a:bodyPr/>
          <a:lstStyle>
            <a:lvl1pPr>
              <a:defRPr/>
            </a:lvl1pPr>
          </a:lstStyle>
          <a:p>
            <a:fld id="{C62E96D9-A535-4C98-B572-44F28039EEEB}" type="slidenum">
              <a:rPr lang="en-US" altLang="en-US"/>
              <a:pPr/>
              <a:t>‹#›</a:t>
            </a:fld>
            <a:endParaRPr lang="en-US" altLang="en-US"/>
          </a:p>
        </p:txBody>
      </p:sp>
    </p:spTree>
    <p:extLst>
      <p:ext uri="{BB962C8B-B14F-4D97-AF65-F5344CB8AC3E}">
        <p14:creationId xmlns:p14="http://schemas.microsoft.com/office/powerpoint/2010/main" val="392593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85F6-9929-4FC1-9D26-DC11A95731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D06670-611A-45B0-A596-E7446E2BE8C9}"/>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83CD14C2-08F8-4846-8F47-D4D5587294FF}"/>
              </a:ext>
            </a:extLst>
          </p:cNvPr>
          <p:cNvSpPr>
            <a:spLocks noGrp="1"/>
          </p:cNvSpPr>
          <p:nvPr>
            <p:ph type="ftr" sz="quarter" idx="11"/>
          </p:nvPr>
        </p:nvSpPr>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5" name="Slide Number Placeholder 4">
            <a:extLst>
              <a:ext uri="{FF2B5EF4-FFF2-40B4-BE49-F238E27FC236}">
                <a16:creationId xmlns:a16="http://schemas.microsoft.com/office/drawing/2014/main" id="{C7C0F46A-D018-4760-B3A5-B9774FF8D656}"/>
              </a:ext>
            </a:extLst>
          </p:cNvPr>
          <p:cNvSpPr>
            <a:spLocks noGrp="1"/>
          </p:cNvSpPr>
          <p:nvPr>
            <p:ph type="sldNum" sz="quarter" idx="12"/>
          </p:nvPr>
        </p:nvSpPr>
        <p:spPr/>
        <p:txBody>
          <a:bodyPr/>
          <a:lstStyle>
            <a:lvl1pPr>
              <a:defRPr/>
            </a:lvl1pPr>
          </a:lstStyle>
          <a:p>
            <a:fld id="{3171ED60-B3A7-4ED0-9D40-7CB8272D2945}" type="slidenum">
              <a:rPr lang="en-US" altLang="en-US"/>
              <a:pPr/>
              <a:t>‹#›</a:t>
            </a:fld>
            <a:endParaRPr lang="en-US" altLang="en-US"/>
          </a:p>
        </p:txBody>
      </p:sp>
    </p:spTree>
    <p:extLst>
      <p:ext uri="{BB962C8B-B14F-4D97-AF65-F5344CB8AC3E}">
        <p14:creationId xmlns:p14="http://schemas.microsoft.com/office/powerpoint/2010/main" val="209812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9C33E-07C8-45BE-867C-7FEE41F2FDCE}"/>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7369210-3B5C-41A4-BD79-A040DDDBCEB1}"/>
              </a:ext>
            </a:extLst>
          </p:cNvPr>
          <p:cNvSpPr>
            <a:spLocks noGrp="1"/>
          </p:cNvSpPr>
          <p:nvPr>
            <p:ph type="ftr" sz="quarter" idx="11"/>
          </p:nvPr>
        </p:nvSpPr>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4" name="Slide Number Placeholder 3">
            <a:extLst>
              <a:ext uri="{FF2B5EF4-FFF2-40B4-BE49-F238E27FC236}">
                <a16:creationId xmlns:a16="http://schemas.microsoft.com/office/drawing/2014/main" id="{10489C16-58C3-4D53-B8C8-0D00141F12C3}"/>
              </a:ext>
            </a:extLst>
          </p:cNvPr>
          <p:cNvSpPr>
            <a:spLocks noGrp="1"/>
          </p:cNvSpPr>
          <p:nvPr>
            <p:ph type="sldNum" sz="quarter" idx="12"/>
          </p:nvPr>
        </p:nvSpPr>
        <p:spPr/>
        <p:txBody>
          <a:bodyPr/>
          <a:lstStyle>
            <a:lvl1pPr>
              <a:defRPr/>
            </a:lvl1pPr>
          </a:lstStyle>
          <a:p>
            <a:fld id="{4B3EF3D3-F220-4AA9-B9A4-80E10A4DDFF3}" type="slidenum">
              <a:rPr lang="en-US" altLang="en-US"/>
              <a:pPr/>
              <a:t>‹#›</a:t>
            </a:fld>
            <a:endParaRPr lang="en-US" altLang="en-US"/>
          </a:p>
        </p:txBody>
      </p:sp>
    </p:spTree>
    <p:extLst>
      <p:ext uri="{BB962C8B-B14F-4D97-AF65-F5344CB8AC3E}">
        <p14:creationId xmlns:p14="http://schemas.microsoft.com/office/powerpoint/2010/main" val="240331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35CA-F750-42C1-AF9E-678DDFCF2D0A}"/>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5C5AF0-5B6C-445E-B0FB-51FA5756ABC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0F1AAC-AB6B-4974-84D7-62DF294F21A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35C3F-5998-46F7-9915-4AC7D6243C8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0A73B3D-CB3A-4888-BAA1-0550A1DA3301}"/>
              </a:ext>
            </a:extLst>
          </p:cNvPr>
          <p:cNvSpPr>
            <a:spLocks noGrp="1"/>
          </p:cNvSpPr>
          <p:nvPr>
            <p:ph type="ftr" sz="quarter" idx="11"/>
          </p:nvPr>
        </p:nvSpPr>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7" name="Slide Number Placeholder 6">
            <a:extLst>
              <a:ext uri="{FF2B5EF4-FFF2-40B4-BE49-F238E27FC236}">
                <a16:creationId xmlns:a16="http://schemas.microsoft.com/office/drawing/2014/main" id="{E8A82AA9-02C8-416E-A13D-38E4B6B22120}"/>
              </a:ext>
            </a:extLst>
          </p:cNvPr>
          <p:cNvSpPr>
            <a:spLocks noGrp="1"/>
          </p:cNvSpPr>
          <p:nvPr>
            <p:ph type="sldNum" sz="quarter" idx="12"/>
          </p:nvPr>
        </p:nvSpPr>
        <p:spPr/>
        <p:txBody>
          <a:bodyPr/>
          <a:lstStyle>
            <a:lvl1pPr>
              <a:defRPr/>
            </a:lvl1pPr>
          </a:lstStyle>
          <a:p>
            <a:fld id="{BCFE6187-F4FB-4B9A-9F65-8B7995EBFFC2}" type="slidenum">
              <a:rPr lang="en-US" altLang="en-US"/>
              <a:pPr/>
              <a:t>‹#›</a:t>
            </a:fld>
            <a:endParaRPr lang="en-US" altLang="en-US"/>
          </a:p>
        </p:txBody>
      </p:sp>
    </p:spTree>
    <p:extLst>
      <p:ext uri="{BB962C8B-B14F-4D97-AF65-F5344CB8AC3E}">
        <p14:creationId xmlns:p14="http://schemas.microsoft.com/office/powerpoint/2010/main" val="159919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63B2-FFB6-42AC-9528-FA1BCB142E88}"/>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22A59D-42B0-45D9-B5D4-241A721F16A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B4EE6C-EC3F-45EE-9FA6-AA90C1374E3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CAAB0-DFAF-4BEB-8468-B0F5E8B7D69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9D1912A-295E-4544-8BCC-C3C7FB6CB900}"/>
              </a:ext>
            </a:extLst>
          </p:cNvPr>
          <p:cNvSpPr>
            <a:spLocks noGrp="1"/>
          </p:cNvSpPr>
          <p:nvPr>
            <p:ph type="ftr" sz="quarter" idx="11"/>
          </p:nvPr>
        </p:nvSpPr>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7" name="Slide Number Placeholder 6">
            <a:extLst>
              <a:ext uri="{FF2B5EF4-FFF2-40B4-BE49-F238E27FC236}">
                <a16:creationId xmlns:a16="http://schemas.microsoft.com/office/drawing/2014/main" id="{8F02D986-6727-43AF-A44D-F09F4981275F}"/>
              </a:ext>
            </a:extLst>
          </p:cNvPr>
          <p:cNvSpPr>
            <a:spLocks noGrp="1"/>
          </p:cNvSpPr>
          <p:nvPr>
            <p:ph type="sldNum" sz="quarter" idx="12"/>
          </p:nvPr>
        </p:nvSpPr>
        <p:spPr/>
        <p:txBody>
          <a:bodyPr/>
          <a:lstStyle>
            <a:lvl1pPr>
              <a:defRPr/>
            </a:lvl1pPr>
          </a:lstStyle>
          <a:p>
            <a:fld id="{78F9227E-A4A4-4C1F-850D-E7C5C5833F13}" type="slidenum">
              <a:rPr lang="en-US" altLang="en-US"/>
              <a:pPr/>
              <a:t>‹#›</a:t>
            </a:fld>
            <a:endParaRPr lang="en-US" altLang="en-US"/>
          </a:p>
        </p:txBody>
      </p:sp>
    </p:spTree>
    <p:extLst>
      <p:ext uri="{BB962C8B-B14F-4D97-AF65-F5344CB8AC3E}">
        <p14:creationId xmlns:p14="http://schemas.microsoft.com/office/powerpoint/2010/main" val="383767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5" name="Group 3">
            <a:extLst>
              <a:ext uri="{FF2B5EF4-FFF2-40B4-BE49-F238E27FC236}">
                <a16:creationId xmlns:a16="http://schemas.microsoft.com/office/drawing/2014/main" id="{B0B245F4-326A-4E4F-A87E-B44865250A82}"/>
              </a:ext>
            </a:extLst>
          </p:cNvPr>
          <p:cNvGrpSpPr>
            <a:grpSpLocks/>
          </p:cNvGrpSpPr>
          <p:nvPr/>
        </p:nvGrpSpPr>
        <p:grpSpPr bwMode="auto">
          <a:xfrm>
            <a:off x="8329613" y="733425"/>
            <a:ext cx="720725" cy="531813"/>
            <a:chOff x="5247" y="462"/>
            <a:chExt cx="454" cy="335"/>
          </a:xfrm>
        </p:grpSpPr>
        <p:sp>
          <p:nvSpPr>
            <p:cNvPr id="3076" name="AutoShape 4">
              <a:extLst>
                <a:ext uri="{FF2B5EF4-FFF2-40B4-BE49-F238E27FC236}">
                  <a16:creationId xmlns:a16="http://schemas.microsoft.com/office/drawing/2014/main" id="{F8DDE74A-932C-438F-BCD1-4F1D19EAD824}"/>
                </a:ext>
              </a:extLst>
            </p:cNvPr>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77" name="AutoShape 5">
              <a:extLst>
                <a:ext uri="{FF2B5EF4-FFF2-40B4-BE49-F238E27FC236}">
                  <a16:creationId xmlns:a16="http://schemas.microsoft.com/office/drawing/2014/main" id="{6E4FC380-8833-4248-9747-7EC7223A5557}"/>
                </a:ext>
              </a:extLst>
            </p:cNvPr>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78" name="AutoShape 6">
              <a:extLst>
                <a:ext uri="{FF2B5EF4-FFF2-40B4-BE49-F238E27FC236}">
                  <a16:creationId xmlns:a16="http://schemas.microsoft.com/office/drawing/2014/main" id="{F5583E8A-B7B2-4C36-A1AF-2A23A916C3F3}"/>
                </a:ext>
              </a:extLst>
            </p:cNvPr>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grpSp>
      <p:grpSp>
        <p:nvGrpSpPr>
          <p:cNvPr id="3079" name="Group 7">
            <a:extLst>
              <a:ext uri="{FF2B5EF4-FFF2-40B4-BE49-F238E27FC236}">
                <a16:creationId xmlns:a16="http://schemas.microsoft.com/office/drawing/2014/main" id="{F53E95EA-89D1-4948-8785-8D9AB4E7479A}"/>
              </a:ext>
            </a:extLst>
          </p:cNvPr>
          <p:cNvGrpSpPr>
            <a:grpSpLocks/>
          </p:cNvGrpSpPr>
          <p:nvPr/>
        </p:nvGrpSpPr>
        <p:grpSpPr bwMode="auto">
          <a:xfrm>
            <a:off x="77788" y="6040438"/>
            <a:ext cx="531812" cy="727075"/>
            <a:chOff x="49" y="3805"/>
            <a:chExt cx="335" cy="458"/>
          </a:xfrm>
        </p:grpSpPr>
        <p:sp>
          <p:nvSpPr>
            <p:cNvPr id="3080" name="AutoShape 8">
              <a:extLst>
                <a:ext uri="{FF2B5EF4-FFF2-40B4-BE49-F238E27FC236}">
                  <a16:creationId xmlns:a16="http://schemas.microsoft.com/office/drawing/2014/main" id="{84BCA894-B01A-4531-A87F-175014433922}"/>
                </a:ext>
              </a:extLst>
            </p:cNvPr>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81" name="AutoShape 9">
              <a:extLst>
                <a:ext uri="{FF2B5EF4-FFF2-40B4-BE49-F238E27FC236}">
                  <a16:creationId xmlns:a16="http://schemas.microsoft.com/office/drawing/2014/main" id="{4A7137E5-7AC5-4B0E-A27C-EE0BCA2EE8E2}"/>
                </a:ext>
              </a:extLst>
            </p:cNvPr>
            <p:cNvSpPr>
              <a:spLocks noChangeArrowheads="1"/>
            </p:cNvSpPr>
            <p:nvPr/>
          </p:nvSpPr>
          <p:spPr bwMode="auto">
            <a:xfrm rot="5400000" flipH="1">
              <a:off x="148" y="3869"/>
              <a:ext cx="138"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82" name="AutoShape 10">
              <a:extLst>
                <a:ext uri="{FF2B5EF4-FFF2-40B4-BE49-F238E27FC236}">
                  <a16:creationId xmlns:a16="http://schemas.microsoft.com/office/drawing/2014/main" id="{221F6B2E-86C9-4280-9850-EC7AFDFACA5E}"/>
                </a:ext>
              </a:extLst>
            </p:cNvPr>
            <p:cNvSpPr>
              <a:spLocks noChangeArrowheads="1"/>
            </p:cNvSpPr>
            <p:nvPr/>
          </p:nvSpPr>
          <p:spPr bwMode="auto">
            <a:xfrm rot="5400000" flipH="1">
              <a:off x="148" y="4026"/>
              <a:ext cx="138"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grpSp>
      <p:sp>
        <p:nvSpPr>
          <p:cNvPr id="3083" name="Rectangle 11">
            <a:extLst>
              <a:ext uri="{FF2B5EF4-FFF2-40B4-BE49-F238E27FC236}">
                <a16:creationId xmlns:a16="http://schemas.microsoft.com/office/drawing/2014/main" id="{54B376B6-A5DF-4EAE-8C37-3240BA478AC3}"/>
              </a:ext>
            </a:extLst>
          </p:cNvPr>
          <p:cNvSpPr>
            <a:spLocks noGrp="1" noChangeArrowheads="1"/>
          </p:cNvSpPr>
          <p:nvPr>
            <p:ph type="body" idx="1"/>
          </p:nvPr>
        </p:nvSpPr>
        <p:spPr bwMode="auto">
          <a:xfrm>
            <a:off x="609600" y="1295400"/>
            <a:ext cx="830580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4" name="Rectangle 12">
            <a:extLst>
              <a:ext uri="{FF2B5EF4-FFF2-40B4-BE49-F238E27FC236}">
                <a16:creationId xmlns:a16="http://schemas.microsoft.com/office/drawing/2014/main" id="{6F970CED-1BD4-4277-B913-DE9B429F6977}"/>
              </a:ext>
            </a:extLst>
          </p:cNvPr>
          <p:cNvSpPr>
            <a:spLocks noGrp="1" noChangeArrowheads="1"/>
          </p:cNvSpPr>
          <p:nvPr>
            <p:ph type="dt" sz="half" idx="2"/>
          </p:nvPr>
        </p:nvSpPr>
        <p:spPr bwMode="auto">
          <a:xfrm>
            <a:off x="122555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defRPr sz="1400">
                <a:latin typeface="Arial Narrow" panose="020B0606020202030204" pitchFamily="34" charset="0"/>
              </a:defRPr>
            </a:lvl1pPr>
          </a:lstStyle>
          <a:p>
            <a:endParaRPr lang="en-US" altLang="en-US"/>
          </a:p>
        </p:txBody>
      </p:sp>
      <p:sp>
        <p:nvSpPr>
          <p:cNvPr id="3085" name="Rectangle 13">
            <a:extLst>
              <a:ext uri="{FF2B5EF4-FFF2-40B4-BE49-F238E27FC236}">
                <a16:creationId xmlns:a16="http://schemas.microsoft.com/office/drawing/2014/main" id="{76FDCEFE-0EA1-4D4A-83B0-E1307494E2AD}"/>
              </a:ext>
            </a:extLst>
          </p:cNvPr>
          <p:cNvSpPr>
            <a:spLocks noGrp="1" noChangeArrowheads="1"/>
          </p:cNvSpPr>
          <p:nvPr>
            <p:ph type="ftr" sz="quarter" idx="3"/>
          </p:nvPr>
        </p:nvSpPr>
        <p:spPr bwMode="auto">
          <a:xfrm>
            <a:off x="1219200" y="6324600"/>
            <a:ext cx="6400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latin typeface="Arial Narrow" panose="020B0606020202030204" pitchFamily="34" charset="0"/>
              </a:defRPr>
            </a:lvl1pPr>
          </a:lstStyle>
          <a:p>
            <a:r>
              <a:rPr lang="en-US" altLang="en-US"/>
              <a:t>A. Levitin “Introduction to the Design &amp; Analysis of Algorithms,” 3rd ed., Ch. 3 ©2012 Pearson Education, Inc. Upper Saddle River, NJ. All Rights Reserved. </a:t>
            </a:r>
          </a:p>
        </p:txBody>
      </p:sp>
      <p:sp>
        <p:nvSpPr>
          <p:cNvPr id="3086" name="Rectangle 14">
            <a:extLst>
              <a:ext uri="{FF2B5EF4-FFF2-40B4-BE49-F238E27FC236}">
                <a16:creationId xmlns:a16="http://schemas.microsoft.com/office/drawing/2014/main" id="{A3431AC1-99A5-4F21-BF54-B368F5C56135}"/>
              </a:ext>
            </a:extLst>
          </p:cNvPr>
          <p:cNvSpPr>
            <a:spLocks noGrp="1" noChangeArrowheads="1"/>
          </p:cNvSpPr>
          <p:nvPr>
            <p:ph type="sldNum" sz="quarter" idx="4"/>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latin typeface="Arial Narrow" panose="020B0606020202030204" pitchFamily="34" charset="0"/>
              </a:defRPr>
            </a:lvl1pPr>
          </a:lstStyle>
          <a:p>
            <a:fld id="{0AE7193C-99E9-40F9-9CAB-B8E61159410E}" type="slidenum">
              <a:rPr lang="en-US" altLang="en-US"/>
              <a:pPr/>
              <a:t>‹#›</a:t>
            </a:fld>
            <a:endParaRPr lang="en-US" altLang="en-US"/>
          </a:p>
        </p:txBody>
      </p:sp>
      <p:sp>
        <p:nvSpPr>
          <p:cNvPr id="3087" name="Rectangle 15">
            <a:extLst>
              <a:ext uri="{FF2B5EF4-FFF2-40B4-BE49-F238E27FC236}">
                <a16:creationId xmlns:a16="http://schemas.microsoft.com/office/drawing/2014/main" id="{77EADFE5-AA9C-407A-A295-E745476FE34A}"/>
              </a:ext>
            </a:extLst>
          </p:cNvPr>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88" name="AutoShape 16">
            <a:extLst>
              <a:ext uri="{FF2B5EF4-FFF2-40B4-BE49-F238E27FC236}">
                <a16:creationId xmlns:a16="http://schemas.microsoft.com/office/drawing/2014/main" id="{6A4E704E-0FED-4962-8E86-9BE3E80708F4}"/>
              </a:ext>
            </a:extLst>
          </p:cNvPr>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9" name="Rectangle 17">
            <a:extLst>
              <a:ext uri="{FF2B5EF4-FFF2-40B4-BE49-F238E27FC236}">
                <a16:creationId xmlns:a16="http://schemas.microsoft.com/office/drawing/2014/main" id="{06370AFF-65B4-443D-8AF3-4FD5F8FD05D6}"/>
              </a:ext>
            </a:extLst>
          </p:cNvPr>
          <p:cNvSpPr>
            <a:spLocks noChangeArrowheads="1"/>
          </p:cNvSpPr>
          <p:nvPr/>
        </p:nvSpPr>
        <p:spPr bwMode="auto">
          <a:xfrm>
            <a:off x="1981200" y="2179638"/>
            <a:ext cx="1905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3090" name="Group 18">
            <a:extLst>
              <a:ext uri="{FF2B5EF4-FFF2-40B4-BE49-F238E27FC236}">
                <a16:creationId xmlns:a16="http://schemas.microsoft.com/office/drawing/2014/main" id="{4FC45637-36CB-4A2A-A1A7-5A8495858833}"/>
              </a:ext>
            </a:extLst>
          </p:cNvPr>
          <p:cNvGrpSpPr>
            <a:grpSpLocks/>
          </p:cNvGrpSpPr>
          <p:nvPr/>
        </p:nvGrpSpPr>
        <p:grpSpPr bwMode="auto">
          <a:xfrm>
            <a:off x="77788" y="5903913"/>
            <a:ext cx="533400" cy="749300"/>
            <a:chOff x="49" y="3719"/>
            <a:chExt cx="336" cy="472"/>
          </a:xfrm>
        </p:grpSpPr>
        <p:sp>
          <p:nvSpPr>
            <p:cNvPr id="3091" name="AutoShape 19">
              <a:extLst>
                <a:ext uri="{FF2B5EF4-FFF2-40B4-BE49-F238E27FC236}">
                  <a16:creationId xmlns:a16="http://schemas.microsoft.com/office/drawing/2014/main" id="{BC2573D9-3F33-4282-B154-CAEC0657D25A}"/>
                </a:ext>
              </a:extLst>
            </p:cNvPr>
            <p:cNvSpPr>
              <a:spLocks noChangeArrowheads="1"/>
            </p:cNvSpPr>
            <p:nvPr/>
          </p:nvSpPr>
          <p:spPr bwMode="auto">
            <a:xfrm rot="-5400000">
              <a:off x="143" y="3626"/>
              <a:ext cx="150" cy="335"/>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92" name="AutoShape 20">
              <a:extLst>
                <a:ext uri="{FF2B5EF4-FFF2-40B4-BE49-F238E27FC236}">
                  <a16:creationId xmlns:a16="http://schemas.microsoft.com/office/drawing/2014/main" id="{A9340A56-33E5-44C2-AEBD-299CDF63CE78}"/>
                </a:ext>
              </a:extLst>
            </p:cNvPr>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93" name="AutoShape 21">
              <a:extLst>
                <a:ext uri="{FF2B5EF4-FFF2-40B4-BE49-F238E27FC236}">
                  <a16:creationId xmlns:a16="http://schemas.microsoft.com/office/drawing/2014/main" id="{0690687B-E3A2-46D4-9213-06081805E7EC}"/>
                </a:ext>
              </a:extLst>
            </p:cNvPr>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grpSp>
      <p:sp>
        <p:nvSpPr>
          <p:cNvPr id="3094" name="Rectangle 22">
            <a:extLst>
              <a:ext uri="{FF2B5EF4-FFF2-40B4-BE49-F238E27FC236}">
                <a16:creationId xmlns:a16="http://schemas.microsoft.com/office/drawing/2014/main" id="{8F78BC00-8741-4F6A-BF4A-D1D6121C2C09}"/>
              </a:ext>
            </a:extLst>
          </p:cNvPr>
          <p:cNvSpPr>
            <a:spLocks noGrp="1" noChangeArrowheads="1"/>
          </p:cNvSpPr>
          <p:nvPr>
            <p:ph type="title"/>
          </p:nvPr>
        </p:nvSpPr>
        <p:spPr bwMode="auto">
          <a:xfrm>
            <a:off x="609600" y="152400"/>
            <a:ext cx="83820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grpSp>
        <p:nvGrpSpPr>
          <p:cNvPr id="3095" name="Group 23">
            <a:extLst>
              <a:ext uri="{FF2B5EF4-FFF2-40B4-BE49-F238E27FC236}">
                <a16:creationId xmlns:a16="http://schemas.microsoft.com/office/drawing/2014/main" id="{97DB13CE-8A05-410D-82A7-C13EDBD9D6C8}"/>
              </a:ext>
            </a:extLst>
          </p:cNvPr>
          <p:cNvGrpSpPr>
            <a:grpSpLocks/>
          </p:cNvGrpSpPr>
          <p:nvPr/>
        </p:nvGrpSpPr>
        <p:grpSpPr bwMode="auto">
          <a:xfrm>
            <a:off x="8189913" y="731838"/>
            <a:ext cx="739775" cy="533400"/>
            <a:chOff x="5159" y="461"/>
            <a:chExt cx="466" cy="336"/>
          </a:xfrm>
        </p:grpSpPr>
        <p:sp>
          <p:nvSpPr>
            <p:cNvPr id="3096" name="AutoShape 24">
              <a:extLst>
                <a:ext uri="{FF2B5EF4-FFF2-40B4-BE49-F238E27FC236}">
                  <a16:creationId xmlns:a16="http://schemas.microsoft.com/office/drawing/2014/main" id="{E4C023F4-1230-43B1-A021-A35FD92B5382}"/>
                </a:ext>
              </a:extLst>
            </p:cNvPr>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97" name="AutoShape 25">
              <a:extLst>
                <a:ext uri="{FF2B5EF4-FFF2-40B4-BE49-F238E27FC236}">
                  <a16:creationId xmlns:a16="http://schemas.microsoft.com/office/drawing/2014/main" id="{504044FA-E7E8-4F15-AA3D-BD86D4FACBF6}"/>
                </a:ext>
              </a:extLst>
            </p:cNvPr>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98" name="AutoShape 26">
              <a:extLst>
                <a:ext uri="{FF2B5EF4-FFF2-40B4-BE49-F238E27FC236}">
                  <a16:creationId xmlns:a16="http://schemas.microsoft.com/office/drawing/2014/main" id="{8E231D5A-7587-4043-99D9-B12544E5AAC8}"/>
                </a:ext>
              </a:extLst>
            </p:cNvPr>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gr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94">
                                            <p:txEl>
                                              <p:pRg st="0" end="0"/>
                                            </p:txEl>
                                          </p:spTgt>
                                        </p:tgtEl>
                                        <p:attrNameLst>
                                          <p:attrName>style.visibility</p:attrName>
                                        </p:attrNameLst>
                                      </p:cBhvr>
                                      <p:to>
                                        <p:strVal val="visible"/>
                                      </p:to>
                                    </p:set>
                                    <p:animEffect transition="in" filter="dissolve">
                                      <p:cBhvr>
                                        <p:cTn id="7" dur="500"/>
                                        <p:tgtEl>
                                          <p:spTgt spid="30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3">
                                            <p:txEl>
                                              <p:pRg st="0" end="0"/>
                                            </p:txEl>
                                          </p:spTgt>
                                        </p:tgtEl>
                                        <p:attrNameLst>
                                          <p:attrName>style.visibility</p:attrName>
                                        </p:attrNameLst>
                                      </p:cBhvr>
                                      <p:to>
                                        <p:strVal val="visible"/>
                                      </p:to>
                                    </p:set>
                                    <p:animEffect transition="in" filter="wipe(up)">
                                      <p:cBhvr>
                                        <p:cTn id="12" dur="500"/>
                                        <p:tgtEl>
                                          <p:spTgt spid="3083">
                                            <p:txEl>
                                              <p:pRg st="0" end="0"/>
                                            </p:txEl>
                                          </p:spTgt>
                                        </p:tgtEl>
                                      </p:cBhvr>
                                    </p:animEffect>
                                  </p:childTnLst>
                                  <p:subTnLst>
                                    <p:animClr clrSpc="rgb" dir="cw">
                                      <p:cBhvr override="childStyle">
                                        <p:cTn dur="1" fill="hold" display="0" masterRel="nextClick" afterEffect="1"/>
                                        <p:tgtEl>
                                          <p:spTgt spid="3083">
                                            <p:txEl>
                                              <p:pRg st="0" end="0"/>
                                            </p:txEl>
                                          </p:spTgt>
                                        </p:tgtEl>
                                        <p:attrNameLst>
                                          <p:attrName>ppt_c</p:attrName>
                                        </p:attrNameLst>
                                      </p:cBhvr>
                                      <p:to>
                                        <a:schemeClr val="tx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3">
                                            <p:txEl>
                                              <p:pRg st="1" end="1"/>
                                            </p:txEl>
                                          </p:spTgt>
                                        </p:tgtEl>
                                        <p:attrNameLst>
                                          <p:attrName>style.visibility</p:attrName>
                                        </p:attrNameLst>
                                      </p:cBhvr>
                                      <p:to>
                                        <p:strVal val="visible"/>
                                      </p:to>
                                    </p:set>
                                    <p:animEffect transition="in" filter="wipe(up)">
                                      <p:cBhvr>
                                        <p:cTn id="17" dur="500"/>
                                        <p:tgtEl>
                                          <p:spTgt spid="3083">
                                            <p:txEl>
                                              <p:pRg st="1" end="1"/>
                                            </p:txEl>
                                          </p:spTgt>
                                        </p:tgtEl>
                                      </p:cBhvr>
                                    </p:animEffect>
                                  </p:childTnLst>
                                  <p:subTnLst>
                                    <p:animClr clrSpc="rgb" dir="cw">
                                      <p:cBhvr override="childStyle">
                                        <p:cTn dur="1" fill="hold" display="0" masterRel="nextClick" afterEffect="1"/>
                                        <p:tgtEl>
                                          <p:spTgt spid="3083">
                                            <p:txEl>
                                              <p:pRg st="1" end="1"/>
                                            </p:txEl>
                                          </p:spTgt>
                                        </p:tgtEl>
                                        <p:attrNameLst>
                                          <p:attrName>ppt_c</p:attrName>
                                        </p:attrNameLst>
                                      </p:cBhvr>
                                      <p:to>
                                        <a:schemeClr val="tx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3">
                                            <p:txEl>
                                              <p:pRg st="2" end="2"/>
                                            </p:txEl>
                                          </p:spTgt>
                                        </p:tgtEl>
                                        <p:attrNameLst>
                                          <p:attrName>style.visibility</p:attrName>
                                        </p:attrNameLst>
                                      </p:cBhvr>
                                      <p:to>
                                        <p:strVal val="visible"/>
                                      </p:to>
                                    </p:set>
                                    <p:animEffect transition="in" filter="wipe(up)">
                                      <p:cBhvr>
                                        <p:cTn id="22" dur="500"/>
                                        <p:tgtEl>
                                          <p:spTgt spid="3083">
                                            <p:txEl>
                                              <p:pRg st="2" end="2"/>
                                            </p:txEl>
                                          </p:spTgt>
                                        </p:tgtEl>
                                      </p:cBhvr>
                                    </p:animEffect>
                                  </p:childTnLst>
                                  <p:subTnLst>
                                    <p:animClr clrSpc="rgb" dir="cw">
                                      <p:cBhvr override="childStyle">
                                        <p:cTn dur="1" fill="hold" display="0" masterRel="nextClick" afterEffect="1"/>
                                        <p:tgtEl>
                                          <p:spTgt spid="3083">
                                            <p:txEl>
                                              <p:pRg st="2" end="2"/>
                                            </p:txEl>
                                          </p:spTgt>
                                        </p:tgtEl>
                                        <p:attrNameLst>
                                          <p:attrName>ppt_c</p:attrName>
                                        </p:attrNameLst>
                                      </p:cBhvr>
                                      <p:to>
                                        <a:schemeClr val="tx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3">
                                            <p:txEl>
                                              <p:pRg st="3" end="3"/>
                                            </p:txEl>
                                          </p:spTgt>
                                        </p:tgtEl>
                                        <p:attrNameLst>
                                          <p:attrName>style.visibility</p:attrName>
                                        </p:attrNameLst>
                                      </p:cBhvr>
                                      <p:to>
                                        <p:strVal val="visible"/>
                                      </p:to>
                                    </p:set>
                                    <p:animEffect transition="in" filter="wipe(up)">
                                      <p:cBhvr>
                                        <p:cTn id="27" dur="500"/>
                                        <p:tgtEl>
                                          <p:spTgt spid="3083">
                                            <p:txEl>
                                              <p:pRg st="3" end="3"/>
                                            </p:txEl>
                                          </p:spTgt>
                                        </p:tgtEl>
                                      </p:cBhvr>
                                    </p:animEffect>
                                  </p:childTnLst>
                                  <p:subTnLst>
                                    <p:animClr clrSpc="rgb" dir="cw">
                                      <p:cBhvr override="childStyle">
                                        <p:cTn dur="1" fill="hold" display="0" masterRel="nextClick" afterEffect="1"/>
                                        <p:tgtEl>
                                          <p:spTgt spid="3083">
                                            <p:txEl>
                                              <p:pRg st="3" end="3"/>
                                            </p:txEl>
                                          </p:spTgt>
                                        </p:tgtEl>
                                        <p:attrNameLst>
                                          <p:attrName>ppt_c</p:attrName>
                                        </p:attrNameLst>
                                      </p:cBhvr>
                                      <p:to>
                                        <a:schemeClr val="tx1"/>
                                      </p:to>
                                    </p:animClr>
                                  </p:subTnLst>
                                </p:cTn>
                              </p:par>
                              <p:par>
                                <p:cTn id="28" presetID="22" presetClass="entr" presetSubtype="1" fill="hold" grpId="0" nodeType="withEffect">
                                  <p:stCondLst>
                                    <p:cond delay="0"/>
                                  </p:stCondLst>
                                  <p:childTnLst>
                                    <p:set>
                                      <p:cBhvr>
                                        <p:cTn id="29" dur="1" fill="hold">
                                          <p:stCondLst>
                                            <p:cond delay="0"/>
                                          </p:stCondLst>
                                        </p:cTn>
                                        <p:tgtEl>
                                          <p:spTgt spid="3083">
                                            <p:txEl>
                                              <p:pRg st="4" end="4"/>
                                            </p:txEl>
                                          </p:spTgt>
                                        </p:tgtEl>
                                        <p:attrNameLst>
                                          <p:attrName>style.visibility</p:attrName>
                                        </p:attrNameLst>
                                      </p:cBhvr>
                                      <p:to>
                                        <p:strVal val="visible"/>
                                      </p:to>
                                    </p:set>
                                    <p:animEffect transition="in" filter="wipe(up)">
                                      <p:cBhvr>
                                        <p:cTn id="30" dur="500"/>
                                        <p:tgtEl>
                                          <p:spTgt spid="3083">
                                            <p:txEl>
                                              <p:pRg st="4" end="4"/>
                                            </p:txEl>
                                          </p:spTgt>
                                        </p:tgtEl>
                                      </p:cBhvr>
                                    </p:animEffect>
                                  </p:childTnLst>
                                  <p:subTnLst>
                                    <p:animClr clrSpc="rgb" dir="cw">
                                      <p:cBhvr override="childStyle">
                                        <p:cTn dur="1" fill="hold" display="0" masterRel="nextClick" afterEffect="1"/>
                                        <p:tgtEl>
                                          <p:spTgt spid="308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build="p" bldLvl="4" autoUpdateAnimBg="0">
        <p:tmplLst>
          <p:tmpl lvl="1">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2">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3">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4">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5">
            <p:tnLst>
              <p:par>
                <p:cTn presetID="22" presetClass="entr" presetSubtype="1" fill="hold" nodeType="with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Lst>
      </p:bldP>
      <p:bldP spid="3094" grpId="0" build="p" autoUpdateAnimBg="0" advAuto="0"/>
    </p:bldLst>
  </p:timing>
  <p:hf hdr="0" dt="0"/>
  <p:txStyles>
    <p:titleStyle>
      <a:lvl1pPr algn="l" rtl="0" eaLnBrk="0" fontAlgn="base" hangingPunct="0">
        <a:spcBef>
          <a:spcPct val="0"/>
        </a:spcBef>
        <a:spcAft>
          <a:spcPct val="0"/>
        </a:spcAft>
        <a:defRPr kumimoji="1" sz="3600" b="1"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A50021"/>
        </a:buClr>
        <a:buSzPct val="75000"/>
        <a:buFont typeface="Monotype Sorts" pitchFamily="2" charset="2"/>
        <a:buChar char="b"/>
        <a:defRPr kumimoji="1" sz="2400" b="1" kern="1200">
          <a:solidFill>
            <a:srgbClr val="FFFF99"/>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000" b="1" kern="1200">
          <a:solidFill>
            <a:srgbClr val="FFFF99"/>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511EAD33-905F-455C-8E21-27B373F0345E}"/>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63EC186D-949A-4976-88E0-9B34D49D4AD4}"/>
              </a:ext>
            </a:extLst>
          </p:cNvPr>
          <p:cNvSpPr>
            <a:spLocks noGrp="1"/>
          </p:cNvSpPr>
          <p:nvPr>
            <p:ph type="sldNum" sz="quarter" idx="12"/>
          </p:nvPr>
        </p:nvSpPr>
        <p:spPr/>
        <p:txBody>
          <a:bodyPr/>
          <a:lstStyle/>
          <a:p>
            <a:fld id="{ECB7B241-ED88-4DA6-A67D-670F8FA25522}" type="slidenum">
              <a:rPr lang="en-US" altLang="en-US"/>
              <a:pPr/>
              <a:t>1</a:t>
            </a:fld>
            <a:endParaRPr lang="en-US" altLang="en-US"/>
          </a:p>
        </p:txBody>
      </p:sp>
      <p:sp>
        <p:nvSpPr>
          <p:cNvPr id="237570" name="Rectangle 2">
            <a:extLst>
              <a:ext uri="{FF2B5EF4-FFF2-40B4-BE49-F238E27FC236}">
                <a16:creationId xmlns:a16="http://schemas.microsoft.com/office/drawing/2014/main" id="{8F0B0745-E29E-48B6-8552-AD575F779CF1}"/>
              </a:ext>
            </a:extLst>
          </p:cNvPr>
          <p:cNvSpPr>
            <a:spLocks noGrp="1" noChangeArrowheads="1"/>
          </p:cNvSpPr>
          <p:nvPr>
            <p:ph type="title"/>
          </p:nvPr>
        </p:nvSpPr>
        <p:spPr/>
        <p:txBody>
          <a:bodyPr/>
          <a:lstStyle/>
          <a:p>
            <a:r>
              <a:rPr lang="en-US" altLang="en-US"/>
              <a:t>Brute Force</a:t>
            </a:r>
          </a:p>
        </p:txBody>
      </p:sp>
      <p:sp>
        <p:nvSpPr>
          <p:cNvPr id="237571" name="Rectangle 3">
            <a:extLst>
              <a:ext uri="{FF2B5EF4-FFF2-40B4-BE49-F238E27FC236}">
                <a16:creationId xmlns:a16="http://schemas.microsoft.com/office/drawing/2014/main" id="{924434AD-78AE-4845-B6BC-348216014EB1}"/>
              </a:ext>
            </a:extLst>
          </p:cNvPr>
          <p:cNvSpPr>
            <a:spLocks noGrp="1" noChangeArrowheads="1"/>
          </p:cNvSpPr>
          <p:nvPr>
            <p:ph type="body" idx="1"/>
          </p:nvPr>
        </p:nvSpPr>
        <p:spPr>
          <a:xfrm>
            <a:off x="609600" y="1266825"/>
            <a:ext cx="8534400" cy="4905375"/>
          </a:xfrm>
        </p:spPr>
        <p:txBody>
          <a:bodyPr/>
          <a:lstStyle/>
          <a:p>
            <a:pPr marL="457200" indent="-457200">
              <a:buFont typeface="Monotype Sorts" pitchFamily="2" charset="2"/>
              <a:buNone/>
            </a:pPr>
            <a:r>
              <a:rPr lang="en-US" altLang="en-US"/>
              <a:t>A straightforward approach, usually based directly on the problem’s statement and definitions of the concepts involved</a:t>
            </a:r>
          </a:p>
          <a:p>
            <a:pPr marL="457200" indent="-457200">
              <a:buFont typeface="Monotype Sorts" pitchFamily="2" charset="2"/>
              <a:buNone/>
            </a:pPr>
            <a:endParaRPr lang="en-US" altLang="en-US"/>
          </a:p>
          <a:p>
            <a:pPr marL="457200" indent="-457200">
              <a:buFont typeface="Monotype Sorts" pitchFamily="2" charset="2"/>
              <a:buNone/>
            </a:pPr>
            <a:r>
              <a:rPr lang="en-US" altLang="en-US"/>
              <a:t>Examples:</a:t>
            </a:r>
          </a:p>
          <a:p>
            <a:pPr marL="457200" indent="-457200">
              <a:buFont typeface="Monotype Sorts" pitchFamily="2" charset="2"/>
              <a:buAutoNum type="arabicPeriod"/>
            </a:pPr>
            <a:r>
              <a:rPr lang="en-US" altLang="en-US"/>
              <a:t> Computing </a:t>
            </a:r>
            <a:r>
              <a:rPr lang="en-US" altLang="en-US" i="1"/>
              <a:t>a</a:t>
            </a:r>
            <a:r>
              <a:rPr lang="en-US" altLang="en-US" i="1" baseline="30000"/>
              <a:t>n </a:t>
            </a:r>
            <a:r>
              <a:rPr lang="en-US" altLang="en-US"/>
              <a:t>(</a:t>
            </a:r>
            <a:r>
              <a:rPr lang="en-US" altLang="en-US" i="1"/>
              <a:t>a </a:t>
            </a:r>
            <a:r>
              <a:rPr lang="en-US" altLang="en-US"/>
              <a:t>&gt; 0, </a:t>
            </a:r>
            <a:r>
              <a:rPr lang="en-US" altLang="en-US" i="1"/>
              <a:t>n</a:t>
            </a:r>
            <a:r>
              <a:rPr lang="en-US" altLang="en-US"/>
              <a:t> a nonnegative integer)</a:t>
            </a:r>
          </a:p>
          <a:p>
            <a:pPr marL="457200" indent="-457200">
              <a:buFont typeface="Monotype Sorts" pitchFamily="2" charset="2"/>
              <a:buAutoNum type="arabicPeriod"/>
            </a:pPr>
            <a:endParaRPr lang="en-US" altLang="en-US"/>
          </a:p>
          <a:p>
            <a:pPr marL="457200" indent="-457200">
              <a:buFont typeface="Monotype Sorts" pitchFamily="2" charset="2"/>
              <a:buAutoNum type="arabicPeriod"/>
            </a:pPr>
            <a:r>
              <a:rPr lang="en-US" altLang="en-US"/>
              <a:t>Computing </a:t>
            </a:r>
            <a:r>
              <a:rPr lang="en-US" altLang="en-US" i="1"/>
              <a:t>n</a:t>
            </a:r>
            <a:r>
              <a:rPr lang="en-US" altLang="en-US"/>
              <a:t>!</a:t>
            </a:r>
          </a:p>
          <a:p>
            <a:pPr marL="457200" indent="-457200">
              <a:buFont typeface="Monotype Sorts" pitchFamily="2" charset="2"/>
              <a:buAutoNum type="arabicPeriod"/>
            </a:pPr>
            <a:endParaRPr lang="en-US" altLang="en-US"/>
          </a:p>
          <a:p>
            <a:pPr marL="457200" indent="-457200">
              <a:buFont typeface="Monotype Sorts" pitchFamily="2" charset="2"/>
              <a:buAutoNum type="arabicPeriod"/>
            </a:pPr>
            <a:r>
              <a:rPr lang="en-US" altLang="en-US"/>
              <a:t> Multiplying two matrices</a:t>
            </a:r>
          </a:p>
          <a:p>
            <a:pPr marL="457200" indent="-457200">
              <a:buFont typeface="Monotype Sorts" pitchFamily="2" charset="2"/>
              <a:buAutoNum type="arabicPeriod"/>
            </a:pPr>
            <a:endParaRPr lang="en-US" altLang="en-US"/>
          </a:p>
          <a:p>
            <a:pPr marL="457200" indent="-457200">
              <a:buFont typeface="Monotype Sorts" pitchFamily="2" charset="2"/>
              <a:buAutoNum type="arabicPeriod"/>
            </a:pPr>
            <a:r>
              <a:rPr lang="en-US" altLang="en-US"/>
              <a:t>Searching for a key of a given value in a list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4C65FDC-7593-4367-A00E-003E0E6CBD11}"/>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6" name="Slide Number Placeholder 5">
            <a:extLst>
              <a:ext uri="{FF2B5EF4-FFF2-40B4-BE49-F238E27FC236}">
                <a16:creationId xmlns:a16="http://schemas.microsoft.com/office/drawing/2014/main" id="{8B205DA2-4DAD-4D20-AB2E-7679D5B936A6}"/>
              </a:ext>
            </a:extLst>
          </p:cNvPr>
          <p:cNvSpPr>
            <a:spLocks noGrp="1"/>
          </p:cNvSpPr>
          <p:nvPr>
            <p:ph type="sldNum" sz="quarter" idx="12"/>
          </p:nvPr>
        </p:nvSpPr>
        <p:spPr/>
        <p:txBody>
          <a:bodyPr/>
          <a:lstStyle/>
          <a:p>
            <a:fld id="{8DBE3294-CF7A-4554-B8BB-97274091667D}" type="slidenum">
              <a:rPr lang="en-US" altLang="en-US"/>
              <a:pPr/>
              <a:t>10</a:t>
            </a:fld>
            <a:endParaRPr lang="en-US" altLang="en-US"/>
          </a:p>
        </p:txBody>
      </p:sp>
      <p:sp>
        <p:nvSpPr>
          <p:cNvPr id="275458" name="Rectangle 2">
            <a:extLst>
              <a:ext uri="{FF2B5EF4-FFF2-40B4-BE49-F238E27FC236}">
                <a16:creationId xmlns:a16="http://schemas.microsoft.com/office/drawing/2014/main" id="{0A2EAE9E-44B8-4F89-9B78-6CD2AF800629}"/>
              </a:ext>
            </a:extLst>
          </p:cNvPr>
          <p:cNvSpPr>
            <a:spLocks noGrp="1" noChangeArrowheads="1"/>
          </p:cNvSpPr>
          <p:nvPr>
            <p:ph type="title"/>
          </p:nvPr>
        </p:nvSpPr>
        <p:spPr>
          <a:xfrm>
            <a:off x="609600" y="152400"/>
            <a:ext cx="8305800" cy="533400"/>
          </a:xfrm>
        </p:spPr>
        <p:txBody>
          <a:bodyPr/>
          <a:lstStyle/>
          <a:p>
            <a:r>
              <a:rPr lang="en-US" altLang="en-US" sz="3200"/>
              <a:t>Closest-Pair Brute-Force Algorithm (cont.)</a:t>
            </a:r>
          </a:p>
        </p:txBody>
      </p:sp>
      <p:pic>
        <p:nvPicPr>
          <p:cNvPr id="275459" name="Picture 3">
            <a:extLst>
              <a:ext uri="{FF2B5EF4-FFF2-40B4-BE49-F238E27FC236}">
                <a16:creationId xmlns:a16="http://schemas.microsoft.com/office/drawing/2014/main" id="{18EF568A-132D-4B94-90A8-61CAA43F1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9144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5460" name="Text Box 4">
            <a:extLst>
              <a:ext uri="{FF2B5EF4-FFF2-40B4-BE49-F238E27FC236}">
                <a16:creationId xmlns:a16="http://schemas.microsoft.com/office/drawing/2014/main" id="{CEB94BE5-1ADB-4CE1-8277-F22AD30583B9}"/>
              </a:ext>
            </a:extLst>
          </p:cNvPr>
          <p:cNvSpPr txBox="1">
            <a:spLocks noChangeArrowheads="1"/>
          </p:cNvSpPr>
          <p:nvPr/>
        </p:nvSpPr>
        <p:spPr bwMode="auto">
          <a:xfrm>
            <a:off x="533400" y="48768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solidFill>
                  <a:srgbClr val="FFFF99"/>
                </a:solidFill>
                <a:effectLst>
                  <a:outerShdw blurRad="38100" dist="38100" dir="2700000" algn="tl">
                    <a:srgbClr val="000000"/>
                  </a:outerShdw>
                </a:effectLst>
              </a:rPr>
              <a:t> Efficiency:</a:t>
            </a:r>
            <a:r>
              <a:rPr lang="en-US" altLang="en-US" b="1">
                <a:effectLst>
                  <a:outerShdw blurRad="38100" dist="38100" dir="2700000" algn="tl">
                    <a:srgbClr val="000000"/>
                  </a:outerShdw>
                </a:effectLst>
              </a:rPr>
              <a:t> </a:t>
            </a:r>
            <a:br>
              <a:rPr lang="en-US" altLang="en-US"/>
            </a:br>
            <a:endParaRPr lang="en-US" altLang="en-US"/>
          </a:p>
          <a:p>
            <a:pPr algn="l"/>
            <a:r>
              <a:rPr lang="en-US" altLang="en-US" b="1">
                <a:solidFill>
                  <a:srgbClr val="FFFF99"/>
                </a:solidFill>
                <a:effectLst>
                  <a:outerShdw blurRad="38100" dist="38100" dir="2700000" algn="tl">
                    <a:srgbClr val="000000"/>
                  </a:outerShdw>
                </a:effectLst>
              </a:rPr>
              <a:t> How to make it faster?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E9321BC3-7567-48BF-BA99-7525007D6235}"/>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8363E4BE-A557-497B-BBCB-C79848D569E8}"/>
              </a:ext>
            </a:extLst>
          </p:cNvPr>
          <p:cNvSpPr>
            <a:spLocks noGrp="1"/>
          </p:cNvSpPr>
          <p:nvPr>
            <p:ph type="sldNum" sz="quarter" idx="12"/>
          </p:nvPr>
        </p:nvSpPr>
        <p:spPr/>
        <p:txBody>
          <a:bodyPr/>
          <a:lstStyle/>
          <a:p>
            <a:fld id="{DC83077C-4FA9-4595-B36F-14920F6D00A6}" type="slidenum">
              <a:rPr lang="en-US" altLang="en-US"/>
              <a:pPr/>
              <a:t>11</a:t>
            </a:fld>
            <a:endParaRPr lang="en-US" altLang="en-US"/>
          </a:p>
        </p:txBody>
      </p:sp>
      <p:sp>
        <p:nvSpPr>
          <p:cNvPr id="277506" name="Rectangle 2">
            <a:extLst>
              <a:ext uri="{FF2B5EF4-FFF2-40B4-BE49-F238E27FC236}">
                <a16:creationId xmlns:a16="http://schemas.microsoft.com/office/drawing/2014/main" id="{ACA93D15-6396-4E6E-878E-37ABF6CB92A3}"/>
              </a:ext>
            </a:extLst>
          </p:cNvPr>
          <p:cNvSpPr>
            <a:spLocks noGrp="1" noChangeArrowheads="1"/>
          </p:cNvSpPr>
          <p:nvPr>
            <p:ph type="title"/>
          </p:nvPr>
        </p:nvSpPr>
        <p:spPr>
          <a:xfrm>
            <a:off x="457200" y="228600"/>
            <a:ext cx="8686800" cy="533400"/>
          </a:xfrm>
        </p:spPr>
        <p:txBody>
          <a:bodyPr/>
          <a:lstStyle/>
          <a:p>
            <a:r>
              <a:rPr lang="en-US" altLang="en-US"/>
              <a:t>Brute-Force Strengths and Weaknesses</a:t>
            </a:r>
          </a:p>
        </p:txBody>
      </p:sp>
      <p:sp>
        <p:nvSpPr>
          <p:cNvPr id="277507" name="Rectangle 3">
            <a:extLst>
              <a:ext uri="{FF2B5EF4-FFF2-40B4-BE49-F238E27FC236}">
                <a16:creationId xmlns:a16="http://schemas.microsoft.com/office/drawing/2014/main" id="{DBFD4BF7-D6CC-4D88-9E45-D7B12B65D7BE}"/>
              </a:ext>
            </a:extLst>
          </p:cNvPr>
          <p:cNvSpPr>
            <a:spLocks noGrp="1" noChangeArrowheads="1"/>
          </p:cNvSpPr>
          <p:nvPr>
            <p:ph type="body" idx="1"/>
          </p:nvPr>
        </p:nvSpPr>
        <p:spPr>
          <a:xfrm>
            <a:off x="457200" y="1143000"/>
            <a:ext cx="8534400" cy="4905375"/>
          </a:xfrm>
        </p:spPr>
        <p:txBody>
          <a:bodyPr/>
          <a:lstStyle/>
          <a:p>
            <a:pPr>
              <a:lnSpc>
                <a:spcPct val="90000"/>
              </a:lnSpc>
            </a:pPr>
            <a:r>
              <a:rPr lang="en-US" altLang="en-US" u="sng"/>
              <a:t>Strengths</a:t>
            </a:r>
            <a:endParaRPr lang="en-US" altLang="en-US"/>
          </a:p>
          <a:p>
            <a:pPr lvl="1">
              <a:lnSpc>
                <a:spcPct val="90000"/>
              </a:lnSpc>
            </a:pPr>
            <a:r>
              <a:rPr lang="en-US" altLang="en-US" sz="2400"/>
              <a:t>wide applicability</a:t>
            </a:r>
          </a:p>
          <a:p>
            <a:pPr lvl="1">
              <a:lnSpc>
                <a:spcPct val="90000"/>
              </a:lnSpc>
            </a:pPr>
            <a:r>
              <a:rPr lang="en-US" altLang="en-US" sz="2400"/>
              <a:t>simplicity</a:t>
            </a:r>
          </a:p>
          <a:p>
            <a:pPr lvl="1">
              <a:lnSpc>
                <a:spcPct val="90000"/>
              </a:lnSpc>
            </a:pPr>
            <a:r>
              <a:rPr lang="en-US" altLang="en-US" sz="2400"/>
              <a:t>yields reasonable algorithms for some important problems</a:t>
            </a:r>
            <a:br>
              <a:rPr lang="en-US" altLang="en-US" sz="2400"/>
            </a:br>
            <a:r>
              <a:rPr lang="en-US" altLang="en-US" sz="2400"/>
              <a:t>(e.g., matrix multiplication, sorting, searching, string matching)</a:t>
            </a:r>
            <a:r>
              <a:rPr lang="en-US" altLang="en-US"/>
              <a:t> </a:t>
            </a:r>
            <a:br>
              <a:rPr lang="en-US" altLang="en-US"/>
            </a:br>
            <a:endParaRPr lang="en-US" altLang="en-US"/>
          </a:p>
          <a:p>
            <a:pPr>
              <a:lnSpc>
                <a:spcPct val="90000"/>
              </a:lnSpc>
            </a:pPr>
            <a:r>
              <a:rPr lang="en-US" altLang="en-US" u="sng"/>
              <a:t>Weaknesses</a:t>
            </a:r>
            <a:endParaRPr lang="en-US" altLang="en-US"/>
          </a:p>
          <a:p>
            <a:pPr lvl="1">
              <a:lnSpc>
                <a:spcPct val="90000"/>
              </a:lnSpc>
            </a:pPr>
            <a:r>
              <a:rPr lang="en-US" altLang="en-US" sz="2400"/>
              <a:t>rarely yields efficient algorithms </a:t>
            </a:r>
          </a:p>
          <a:p>
            <a:pPr lvl="1">
              <a:lnSpc>
                <a:spcPct val="90000"/>
              </a:lnSpc>
            </a:pPr>
            <a:r>
              <a:rPr lang="en-US" altLang="en-US" sz="2400"/>
              <a:t>some brute-force algorithms are unacceptably slow </a:t>
            </a:r>
          </a:p>
          <a:p>
            <a:pPr lvl="1">
              <a:lnSpc>
                <a:spcPct val="90000"/>
              </a:lnSpc>
            </a:pPr>
            <a:r>
              <a:rPr lang="en-US" altLang="en-US" sz="2400"/>
              <a:t>not as constructive as some other design techniques</a:t>
            </a:r>
            <a:br>
              <a:rPr lang="en-US" altLang="en-US"/>
            </a:b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CD1EC345-FF64-4CF2-A4F5-C64B90556A6E}"/>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4CD9C499-FB33-49DD-B36A-DF33AFBFC41D}"/>
              </a:ext>
            </a:extLst>
          </p:cNvPr>
          <p:cNvSpPr>
            <a:spLocks noGrp="1"/>
          </p:cNvSpPr>
          <p:nvPr>
            <p:ph type="sldNum" sz="quarter" idx="12"/>
          </p:nvPr>
        </p:nvSpPr>
        <p:spPr/>
        <p:txBody>
          <a:bodyPr/>
          <a:lstStyle/>
          <a:p>
            <a:fld id="{14987B3F-142F-498F-96A3-5C1BE3B40A07}" type="slidenum">
              <a:rPr lang="en-US" altLang="en-US"/>
              <a:pPr/>
              <a:t>12</a:t>
            </a:fld>
            <a:endParaRPr lang="en-US" altLang="en-US"/>
          </a:p>
        </p:txBody>
      </p:sp>
      <p:sp>
        <p:nvSpPr>
          <p:cNvPr id="244738" name="Rectangle 2">
            <a:extLst>
              <a:ext uri="{FF2B5EF4-FFF2-40B4-BE49-F238E27FC236}">
                <a16:creationId xmlns:a16="http://schemas.microsoft.com/office/drawing/2014/main" id="{A0F0260D-4433-4814-8BD4-9B2484A30BB2}"/>
              </a:ext>
            </a:extLst>
          </p:cNvPr>
          <p:cNvSpPr>
            <a:spLocks noGrp="1" noChangeArrowheads="1"/>
          </p:cNvSpPr>
          <p:nvPr>
            <p:ph type="title"/>
          </p:nvPr>
        </p:nvSpPr>
        <p:spPr/>
        <p:txBody>
          <a:bodyPr/>
          <a:lstStyle/>
          <a:p>
            <a:r>
              <a:rPr lang="en-US" altLang="en-US"/>
              <a:t>Exhaustive Search</a:t>
            </a:r>
          </a:p>
        </p:txBody>
      </p:sp>
      <p:sp>
        <p:nvSpPr>
          <p:cNvPr id="244739" name="Rectangle 3">
            <a:extLst>
              <a:ext uri="{FF2B5EF4-FFF2-40B4-BE49-F238E27FC236}">
                <a16:creationId xmlns:a16="http://schemas.microsoft.com/office/drawing/2014/main" id="{2A6AA1F4-F945-479F-A925-E09C39C7E34C}"/>
              </a:ext>
            </a:extLst>
          </p:cNvPr>
          <p:cNvSpPr>
            <a:spLocks noGrp="1" noChangeArrowheads="1"/>
          </p:cNvSpPr>
          <p:nvPr>
            <p:ph type="body" idx="1"/>
          </p:nvPr>
        </p:nvSpPr>
        <p:spPr>
          <a:xfrm>
            <a:off x="609600" y="1143000"/>
            <a:ext cx="8534400" cy="5286375"/>
          </a:xfrm>
        </p:spPr>
        <p:txBody>
          <a:bodyPr/>
          <a:lstStyle/>
          <a:p>
            <a:pPr>
              <a:lnSpc>
                <a:spcPct val="90000"/>
              </a:lnSpc>
              <a:buFont typeface="Monotype Sorts" pitchFamily="2" charset="2"/>
              <a:buNone/>
            </a:pPr>
            <a:r>
              <a:rPr lang="en-US" altLang="en-US"/>
              <a:t>A brute force solution to a problem involving search for an element with a special property, usually among combinatorial objects such as permutations, combinations, or subsets of a set.</a:t>
            </a:r>
          </a:p>
          <a:p>
            <a:pPr>
              <a:lnSpc>
                <a:spcPct val="90000"/>
              </a:lnSpc>
            </a:pPr>
            <a:endParaRPr lang="en-US" altLang="en-US"/>
          </a:p>
          <a:p>
            <a:pPr>
              <a:lnSpc>
                <a:spcPct val="90000"/>
              </a:lnSpc>
              <a:buFont typeface="Monotype Sorts" pitchFamily="2" charset="2"/>
              <a:buNone/>
            </a:pPr>
            <a:r>
              <a:rPr lang="en-US" altLang="en-US"/>
              <a:t>Method:</a:t>
            </a:r>
          </a:p>
          <a:p>
            <a:pPr lvl="1">
              <a:lnSpc>
                <a:spcPct val="90000"/>
              </a:lnSpc>
            </a:pPr>
            <a:r>
              <a:rPr lang="en-US" altLang="en-US" sz="2400"/>
              <a:t>generate a list of all potential solutions to the problem in a systematic manner (see algorithms in Sec. 5.4)</a:t>
            </a:r>
            <a:br>
              <a:rPr lang="en-US" altLang="en-US" sz="2400"/>
            </a:br>
            <a:endParaRPr lang="en-US" altLang="en-US" sz="2400"/>
          </a:p>
          <a:p>
            <a:pPr lvl="1">
              <a:lnSpc>
                <a:spcPct val="90000"/>
              </a:lnSpc>
            </a:pPr>
            <a:r>
              <a:rPr lang="en-US" altLang="en-US" sz="2400"/>
              <a:t>evaluate potential solutions one by one, disqualifying infeasible ones and, for an optimization problem, keeping track of the best one found so far</a:t>
            </a:r>
            <a:br>
              <a:rPr lang="en-US" altLang="en-US" sz="2400"/>
            </a:br>
            <a:endParaRPr lang="en-US" altLang="en-US" sz="2400"/>
          </a:p>
          <a:p>
            <a:pPr lvl="1">
              <a:lnSpc>
                <a:spcPct val="90000"/>
              </a:lnSpc>
            </a:pPr>
            <a:r>
              <a:rPr lang="en-US" altLang="en-US" sz="2400"/>
              <a:t>when search ends, announce the solution(s) found</a:t>
            </a:r>
          </a:p>
          <a:p>
            <a:pPr lvl="1">
              <a:lnSpc>
                <a:spcPct val="90000"/>
              </a:lnSpc>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a:extLst>
              <a:ext uri="{FF2B5EF4-FFF2-40B4-BE49-F238E27FC236}">
                <a16:creationId xmlns:a16="http://schemas.microsoft.com/office/drawing/2014/main" id="{F0DA97F6-D7BF-4E19-A9C0-F85577CFFE7B}"/>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22" name="Slide Number Placeholder 5">
            <a:extLst>
              <a:ext uri="{FF2B5EF4-FFF2-40B4-BE49-F238E27FC236}">
                <a16:creationId xmlns:a16="http://schemas.microsoft.com/office/drawing/2014/main" id="{CA873907-233A-44C8-85D5-219E2874E1DA}"/>
              </a:ext>
            </a:extLst>
          </p:cNvPr>
          <p:cNvSpPr>
            <a:spLocks noGrp="1"/>
          </p:cNvSpPr>
          <p:nvPr>
            <p:ph type="sldNum" sz="quarter" idx="12"/>
          </p:nvPr>
        </p:nvSpPr>
        <p:spPr/>
        <p:txBody>
          <a:bodyPr/>
          <a:lstStyle/>
          <a:p>
            <a:fld id="{5BC45D83-38B4-47DF-A966-BFB91908BC0C}" type="slidenum">
              <a:rPr lang="en-US" altLang="en-US"/>
              <a:pPr/>
              <a:t>13</a:t>
            </a:fld>
            <a:endParaRPr lang="en-US" altLang="en-US"/>
          </a:p>
        </p:txBody>
      </p:sp>
      <p:sp>
        <p:nvSpPr>
          <p:cNvPr id="245762" name="Rectangle 2">
            <a:extLst>
              <a:ext uri="{FF2B5EF4-FFF2-40B4-BE49-F238E27FC236}">
                <a16:creationId xmlns:a16="http://schemas.microsoft.com/office/drawing/2014/main" id="{9147E2AC-52B5-4B99-8448-685595615090}"/>
              </a:ext>
            </a:extLst>
          </p:cNvPr>
          <p:cNvSpPr>
            <a:spLocks noGrp="1" noChangeArrowheads="1"/>
          </p:cNvSpPr>
          <p:nvPr>
            <p:ph type="title"/>
          </p:nvPr>
        </p:nvSpPr>
        <p:spPr>
          <a:xfrm>
            <a:off x="533400" y="152400"/>
            <a:ext cx="8610600" cy="685800"/>
          </a:xfrm>
        </p:spPr>
        <p:txBody>
          <a:bodyPr/>
          <a:lstStyle/>
          <a:p>
            <a:r>
              <a:rPr lang="en-US" altLang="en-US"/>
              <a:t>Example 1: Traveling Salesman Problem </a:t>
            </a:r>
          </a:p>
        </p:txBody>
      </p:sp>
      <p:sp>
        <p:nvSpPr>
          <p:cNvPr id="245763" name="Rectangle 3">
            <a:extLst>
              <a:ext uri="{FF2B5EF4-FFF2-40B4-BE49-F238E27FC236}">
                <a16:creationId xmlns:a16="http://schemas.microsoft.com/office/drawing/2014/main" id="{C2930E9F-6125-4395-8B6B-C73A0E627FA9}"/>
              </a:ext>
            </a:extLst>
          </p:cNvPr>
          <p:cNvSpPr>
            <a:spLocks noGrp="1" noChangeArrowheads="1"/>
          </p:cNvSpPr>
          <p:nvPr>
            <p:ph type="body" idx="1"/>
          </p:nvPr>
        </p:nvSpPr>
        <p:spPr/>
        <p:txBody>
          <a:bodyPr/>
          <a:lstStyle/>
          <a:p>
            <a:r>
              <a:rPr lang="en-US" altLang="en-US"/>
              <a:t>Given </a:t>
            </a:r>
            <a:r>
              <a:rPr lang="en-US" altLang="en-US" i="1"/>
              <a:t>n</a:t>
            </a:r>
            <a:r>
              <a:rPr lang="en-US" altLang="en-US"/>
              <a:t> cities with known distances between each pair, find the shortest tour that passes through all the cities exactly once before returning to the starting city</a:t>
            </a:r>
          </a:p>
          <a:p>
            <a:r>
              <a:rPr lang="en-US" altLang="en-US"/>
              <a:t>Alternatively: Find shortest </a:t>
            </a:r>
            <a:r>
              <a:rPr lang="en-US" altLang="en-US" i="1"/>
              <a:t>Hamiltonian circuit</a:t>
            </a:r>
            <a:r>
              <a:rPr lang="en-US" altLang="en-US"/>
              <a:t>  in a weighted connected graph</a:t>
            </a:r>
          </a:p>
          <a:p>
            <a:r>
              <a:rPr lang="en-US" altLang="en-US"/>
              <a:t>Example:</a:t>
            </a:r>
          </a:p>
        </p:txBody>
      </p:sp>
      <p:grpSp>
        <p:nvGrpSpPr>
          <p:cNvPr id="245764" name="Group 4">
            <a:extLst>
              <a:ext uri="{FF2B5EF4-FFF2-40B4-BE49-F238E27FC236}">
                <a16:creationId xmlns:a16="http://schemas.microsoft.com/office/drawing/2014/main" id="{6D9E04BB-7809-44A1-A287-A66621A5406C}"/>
              </a:ext>
            </a:extLst>
          </p:cNvPr>
          <p:cNvGrpSpPr>
            <a:grpSpLocks/>
          </p:cNvGrpSpPr>
          <p:nvPr/>
        </p:nvGrpSpPr>
        <p:grpSpPr bwMode="auto">
          <a:xfrm>
            <a:off x="2962275" y="3733800"/>
            <a:ext cx="2151063" cy="2149475"/>
            <a:chOff x="1866" y="2335"/>
            <a:chExt cx="1355" cy="1354"/>
          </a:xfrm>
        </p:grpSpPr>
        <p:sp>
          <p:nvSpPr>
            <p:cNvPr id="245765" name="Oval 5">
              <a:extLst>
                <a:ext uri="{FF2B5EF4-FFF2-40B4-BE49-F238E27FC236}">
                  <a16:creationId xmlns:a16="http://schemas.microsoft.com/office/drawing/2014/main" id="{FDE19BDA-7281-4FBE-BB5D-F39069968027}"/>
                </a:ext>
              </a:extLst>
            </p:cNvPr>
            <p:cNvSpPr>
              <a:spLocks noChangeArrowheads="1"/>
            </p:cNvSpPr>
            <p:nvPr/>
          </p:nvSpPr>
          <p:spPr bwMode="auto">
            <a:xfrm>
              <a:off x="1872" y="24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245766" name="Oval 6">
              <a:extLst>
                <a:ext uri="{FF2B5EF4-FFF2-40B4-BE49-F238E27FC236}">
                  <a16:creationId xmlns:a16="http://schemas.microsoft.com/office/drawing/2014/main" id="{1ED96A79-DB83-4F7D-982D-01D02A8D17F0}"/>
                </a:ext>
              </a:extLst>
            </p:cNvPr>
            <p:cNvSpPr>
              <a:spLocks noChangeArrowheads="1"/>
            </p:cNvSpPr>
            <p:nvPr/>
          </p:nvSpPr>
          <p:spPr bwMode="auto">
            <a:xfrm>
              <a:off x="2880" y="24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245767" name="Oval 7">
              <a:extLst>
                <a:ext uri="{FF2B5EF4-FFF2-40B4-BE49-F238E27FC236}">
                  <a16:creationId xmlns:a16="http://schemas.microsoft.com/office/drawing/2014/main" id="{C6760E42-4690-415D-88ED-23D9AC7EA05C}"/>
                </a:ext>
              </a:extLst>
            </p:cNvPr>
            <p:cNvSpPr>
              <a:spLocks noChangeArrowheads="1"/>
            </p:cNvSpPr>
            <p:nvPr/>
          </p:nvSpPr>
          <p:spPr bwMode="auto">
            <a:xfrm>
              <a:off x="1872" y="33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245768" name="Oval 8">
              <a:extLst>
                <a:ext uri="{FF2B5EF4-FFF2-40B4-BE49-F238E27FC236}">
                  <a16:creationId xmlns:a16="http://schemas.microsoft.com/office/drawing/2014/main" id="{03759B1D-167B-40A0-9404-DCC6818846BB}"/>
                </a:ext>
              </a:extLst>
            </p:cNvPr>
            <p:cNvSpPr>
              <a:spLocks noChangeArrowheads="1"/>
            </p:cNvSpPr>
            <p:nvPr/>
          </p:nvSpPr>
          <p:spPr bwMode="auto">
            <a:xfrm>
              <a:off x="2880" y="33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245769" name="Line 9">
              <a:extLst>
                <a:ext uri="{FF2B5EF4-FFF2-40B4-BE49-F238E27FC236}">
                  <a16:creationId xmlns:a16="http://schemas.microsoft.com/office/drawing/2014/main" id="{63F00F04-5F33-4D38-B181-3CC24235A577}"/>
                </a:ext>
              </a:extLst>
            </p:cNvPr>
            <p:cNvSpPr>
              <a:spLocks noChangeShapeType="1"/>
            </p:cNvSpPr>
            <p:nvPr/>
          </p:nvSpPr>
          <p:spPr bwMode="auto">
            <a:xfrm>
              <a:off x="2208" y="25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0" name="Line 10">
              <a:extLst>
                <a:ext uri="{FF2B5EF4-FFF2-40B4-BE49-F238E27FC236}">
                  <a16:creationId xmlns:a16="http://schemas.microsoft.com/office/drawing/2014/main" id="{4004520B-5FF3-4EB8-86ED-07964F7D492D}"/>
                </a:ext>
              </a:extLst>
            </p:cNvPr>
            <p:cNvSpPr>
              <a:spLocks noChangeShapeType="1"/>
            </p:cNvSpPr>
            <p:nvPr/>
          </p:nvSpPr>
          <p:spPr bwMode="auto">
            <a:xfrm>
              <a:off x="2016" y="27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1" name="Line 11">
              <a:extLst>
                <a:ext uri="{FF2B5EF4-FFF2-40B4-BE49-F238E27FC236}">
                  <a16:creationId xmlns:a16="http://schemas.microsoft.com/office/drawing/2014/main" id="{E7E1D71D-804F-45D8-9E72-7AF844F15781}"/>
                </a:ext>
              </a:extLst>
            </p:cNvPr>
            <p:cNvSpPr>
              <a:spLocks noChangeShapeType="1"/>
            </p:cNvSpPr>
            <p:nvPr/>
          </p:nvSpPr>
          <p:spPr bwMode="auto">
            <a:xfrm>
              <a:off x="2208" y="34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2" name="Line 12">
              <a:extLst>
                <a:ext uri="{FF2B5EF4-FFF2-40B4-BE49-F238E27FC236}">
                  <a16:creationId xmlns:a16="http://schemas.microsoft.com/office/drawing/2014/main" id="{A3C8B5A9-047B-45D8-A423-FD11902A3DE8}"/>
                </a:ext>
              </a:extLst>
            </p:cNvPr>
            <p:cNvSpPr>
              <a:spLocks noChangeShapeType="1"/>
            </p:cNvSpPr>
            <p:nvPr/>
          </p:nvSpPr>
          <p:spPr bwMode="auto">
            <a:xfrm>
              <a:off x="3024" y="27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3" name="Line 13">
              <a:extLst>
                <a:ext uri="{FF2B5EF4-FFF2-40B4-BE49-F238E27FC236}">
                  <a16:creationId xmlns:a16="http://schemas.microsoft.com/office/drawing/2014/main" id="{2AADE437-8D27-4F33-B77F-12D9E2BCC799}"/>
                </a:ext>
              </a:extLst>
            </p:cNvPr>
            <p:cNvSpPr>
              <a:spLocks noChangeShapeType="1"/>
            </p:cNvSpPr>
            <p:nvPr/>
          </p:nvSpPr>
          <p:spPr bwMode="auto">
            <a:xfrm>
              <a:off x="2160" y="27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4" name="Line 14">
              <a:extLst>
                <a:ext uri="{FF2B5EF4-FFF2-40B4-BE49-F238E27FC236}">
                  <a16:creationId xmlns:a16="http://schemas.microsoft.com/office/drawing/2014/main" id="{F7A9E27F-2A7A-473B-9175-966E5E630DCC}"/>
                </a:ext>
              </a:extLst>
            </p:cNvPr>
            <p:cNvSpPr>
              <a:spLocks noChangeShapeType="1"/>
            </p:cNvSpPr>
            <p:nvPr/>
          </p:nvSpPr>
          <p:spPr bwMode="auto">
            <a:xfrm flipH="1">
              <a:off x="2160" y="2688"/>
              <a:ext cx="72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5" name="Text Box 15">
              <a:extLst>
                <a:ext uri="{FF2B5EF4-FFF2-40B4-BE49-F238E27FC236}">
                  <a16:creationId xmlns:a16="http://schemas.microsoft.com/office/drawing/2014/main" id="{A626AFB3-E435-4F4D-BBA3-BBFAB3F82B17}"/>
                </a:ext>
              </a:extLst>
            </p:cNvPr>
            <p:cNvSpPr txBox="1">
              <a:spLocks noChangeArrowheads="1"/>
            </p:cNvSpPr>
            <p:nvPr/>
          </p:nvSpPr>
          <p:spPr bwMode="auto">
            <a:xfrm>
              <a:off x="1866" y="2887"/>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8</a:t>
              </a:r>
            </a:p>
          </p:txBody>
        </p:sp>
        <p:sp>
          <p:nvSpPr>
            <p:cNvPr id="245776" name="Text Box 16">
              <a:extLst>
                <a:ext uri="{FF2B5EF4-FFF2-40B4-BE49-F238E27FC236}">
                  <a16:creationId xmlns:a16="http://schemas.microsoft.com/office/drawing/2014/main" id="{33B5DBA2-C3E7-42DE-ABD8-7AF7871F3867}"/>
                </a:ext>
              </a:extLst>
            </p:cNvPr>
            <p:cNvSpPr txBox="1">
              <a:spLocks noChangeArrowheads="1"/>
            </p:cNvSpPr>
            <p:nvPr/>
          </p:nvSpPr>
          <p:spPr bwMode="auto">
            <a:xfrm>
              <a:off x="2392" y="233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2</a:t>
              </a:r>
            </a:p>
          </p:txBody>
        </p:sp>
        <p:sp>
          <p:nvSpPr>
            <p:cNvPr id="245777" name="Text Box 17">
              <a:extLst>
                <a:ext uri="{FF2B5EF4-FFF2-40B4-BE49-F238E27FC236}">
                  <a16:creationId xmlns:a16="http://schemas.microsoft.com/office/drawing/2014/main" id="{2E70481A-00AC-4D48-9E27-163825EAC878}"/>
                </a:ext>
              </a:extLst>
            </p:cNvPr>
            <p:cNvSpPr txBox="1">
              <a:spLocks noChangeArrowheads="1"/>
            </p:cNvSpPr>
            <p:nvPr/>
          </p:nvSpPr>
          <p:spPr bwMode="auto">
            <a:xfrm>
              <a:off x="2392" y="343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7</a:t>
              </a:r>
            </a:p>
          </p:txBody>
        </p:sp>
        <p:sp>
          <p:nvSpPr>
            <p:cNvPr id="245778" name="Text Box 18">
              <a:extLst>
                <a:ext uri="{FF2B5EF4-FFF2-40B4-BE49-F238E27FC236}">
                  <a16:creationId xmlns:a16="http://schemas.microsoft.com/office/drawing/2014/main" id="{A3B8B67C-9F9E-4678-BB67-70ECDAD45239}"/>
                </a:ext>
              </a:extLst>
            </p:cNvPr>
            <p:cNvSpPr txBox="1">
              <a:spLocks noChangeArrowheads="1"/>
            </p:cNvSpPr>
            <p:nvPr/>
          </p:nvSpPr>
          <p:spPr bwMode="auto">
            <a:xfrm>
              <a:off x="2248" y="271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5</a:t>
              </a:r>
            </a:p>
          </p:txBody>
        </p:sp>
        <p:sp>
          <p:nvSpPr>
            <p:cNvPr id="245779" name="Text Box 19">
              <a:extLst>
                <a:ext uri="{FF2B5EF4-FFF2-40B4-BE49-F238E27FC236}">
                  <a16:creationId xmlns:a16="http://schemas.microsoft.com/office/drawing/2014/main" id="{CE46815E-F94B-4412-B028-FA263224FD37}"/>
                </a:ext>
              </a:extLst>
            </p:cNvPr>
            <p:cNvSpPr txBox="1">
              <a:spLocks noChangeArrowheads="1"/>
            </p:cNvSpPr>
            <p:nvPr/>
          </p:nvSpPr>
          <p:spPr bwMode="auto">
            <a:xfrm>
              <a:off x="2536" y="271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3</a:t>
              </a:r>
            </a:p>
          </p:txBody>
        </p:sp>
        <p:sp>
          <p:nvSpPr>
            <p:cNvPr id="245780" name="Text Box 20">
              <a:extLst>
                <a:ext uri="{FF2B5EF4-FFF2-40B4-BE49-F238E27FC236}">
                  <a16:creationId xmlns:a16="http://schemas.microsoft.com/office/drawing/2014/main" id="{08B64676-EBD0-4C83-80FE-827D8DDD5697}"/>
                </a:ext>
              </a:extLst>
            </p:cNvPr>
            <p:cNvSpPr txBox="1">
              <a:spLocks noChangeArrowheads="1"/>
            </p:cNvSpPr>
            <p:nvPr/>
          </p:nvSpPr>
          <p:spPr bwMode="auto">
            <a:xfrm>
              <a:off x="3016" y="2863"/>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4</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98B90766-976D-4DCB-8980-2DE13C659B25}"/>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3366D0FA-AD70-4D39-9940-F538A232D087}"/>
              </a:ext>
            </a:extLst>
          </p:cNvPr>
          <p:cNvSpPr>
            <a:spLocks noGrp="1"/>
          </p:cNvSpPr>
          <p:nvPr>
            <p:ph type="sldNum" sz="quarter" idx="12"/>
          </p:nvPr>
        </p:nvSpPr>
        <p:spPr/>
        <p:txBody>
          <a:bodyPr/>
          <a:lstStyle/>
          <a:p>
            <a:fld id="{C765428A-E6FE-431A-AD7F-343959581288}" type="slidenum">
              <a:rPr lang="en-US" altLang="en-US"/>
              <a:pPr/>
              <a:t>14</a:t>
            </a:fld>
            <a:endParaRPr lang="en-US" altLang="en-US"/>
          </a:p>
        </p:txBody>
      </p:sp>
      <p:sp>
        <p:nvSpPr>
          <p:cNvPr id="246786" name="Rectangle 2">
            <a:extLst>
              <a:ext uri="{FF2B5EF4-FFF2-40B4-BE49-F238E27FC236}">
                <a16:creationId xmlns:a16="http://schemas.microsoft.com/office/drawing/2014/main" id="{888174C5-53AC-43AE-83D2-140F7AF4DFBC}"/>
              </a:ext>
            </a:extLst>
          </p:cNvPr>
          <p:cNvSpPr>
            <a:spLocks noGrp="1" noChangeArrowheads="1"/>
          </p:cNvSpPr>
          <p:nvPr>
            <p:ph type="title"/>
          </p:nvPr>
        </p:nvSpPr>
        <p:spPr>
          <a:xfrm>
            <a:off x="609600" y="152400"/>
            <a:ext cx="8305800" cy="685800"/>
          </a:xfrm>
        </p:spPr>
        <p:txBody>
          <a:bodyPr/>
          <a:lstStyle/>
          <a:p>
            <a:r>
              <a:rPr lang="en-US" altLang="en-US"/>
              <a:t>TSP by Exhaustive Search</a:t>
            </a:r>
          </a:p>
        </p:txBody>
      </p:sp>
      <p:sp>
        <p:nvSpPr>
          <p:cNvPr id="246787" name="Rectangle 3">
            <a:extLst>
              <a:ext uri="{FF2B5EF4-FFF2-40B4-BE49-F238E27FC236}">
                <a16:creationId xmlns:a16="http://schemas.microsoft.com/office/drawing/2014/main" id="{0256D5ED-86AE-4537-8C1F-D8DF6B9C7E5E}"/>
              </a:ext>
            </a:extLst>
          </p:cNvPr>
          <p:cNvSpPr>
            <a:spLocks noGrp="1" noChangeArrowheads="1"/>
          </p:cNvSpPr>
          <p:nvPr>
            <p:ph type="body" idx="1"/>
          </p:nvPr>
        </p:nvSpPr>
        <p:spPr>
          <a:xfrm>
            <a:off x="838200" y="1219200"/>
            <a:ext cx="8305800" cy="5181600"/>
          </a:xfrm>
        </p:spPr>
        <p:txBody>
          <a:bodyPr/>
          <a:lstStyle/>
          <a:p>
            <a:pPr>
              <a:buFont typeface="Monotype Sorts" pitchFamily="2" charset="2"/>
              <a:buNone/>
            </a:pPr>
            <a:r>
              <a:rPr lang="en-US" altLang="en-US"/>
              <a:t>        Tour                                          Cost</a:t>
            </a:r>
            <a:r>
              <a:rPr lang="en-US" altLang="en-US" u="sng"/>
              <a:t>                   </a:t>
            </a:r>
          </a:p>
          <a:p>
            <a:pPr>
              <a:buFont typeface="Monotype Sorts" pitchFamily="2" charset="2"/>
              <a:buNone/>
            </a:pPr>
            <a:r>
              <a:rPr lang="en-US" altLang="en-US"/>
              <a:t>a</a:t>
            </a:r>
            <a:r>
              <a:rPr lang="en-US" altLang="en-US">
                <a:cs typeface="Times New Roman" panose="02020603050405020304" pitchFamily="18" charset="0"/>
              </a:rPr>
              <a:t>→b→c→d→a                         2+3+7+5 = 17</a:t>
            </a:r>
          </a:p>
          <a:p>
            <a:pPr>
              <a:buFont typeface="Monotype Sorts" pitchFamily="2" charset="2"/>
              <a:buNone/>
            </a:pPr>
            <a:r>
              <a:rPr lang="en-US" altLang="en-US"/>
              <a:t>a</a:t>
            </a:r>
            <a:r>
              <a:rPr lang="en-US" altLang="en-US">
                <a:cs typeface="Times New Roman" panose="02020603050405020304" pitchFamily="18" charset="0"/>
              </a:rPr>
              <a:t>→b→d→c→a                         2+4+7+8 = 21</a:t>
            </a:r>
          </a:p>
          <a:p>
            <a:pPr>
              <a:buFont typeface="Monotype Sorts" pitchFamily="2" charset="2"/>
              <a:buNone/>
            </a:pPr>
            <a:r>
              <a:rPr lang="en-US" altLang="en-US"/>
              <a:t>a</a:t>
            </a:r>
            <a:r>
              <a:rPr lang="en-US" altLang="en-US">
                <a:cs typeface="Times New Roman" panose="02020603050405020304" pitchFamily="18" charset="0"/>
              </a:rPr>
              <a:t>→c→b→d→a                         8+3+4+5 = 20</a:t>
            </a:r>
          </a:p>
          <a:p>
            <a:pPr>
              <a:buFont typeface="Monotype Sorts" pitchFamily="2" charset="2"/>
              <a:buNone/>
            </a:pPr>
            <a:r>
              <a:rPr lang="en-US" altLang="en-US"/>
              <a:t>a</a:t>
            </a:r>
            <a:r>
              <a:rPr lang="en-US" altLang="en-US">
                <a:cs typeface="Times New Roman" panose="02020603050405020304" pitchFamily="18" charset="0"/>
              </a:rPr>
              <a:t>→c→d→b→a                         8+7+4+2 = 21</a:t>
            </a:r>
          </a:p>
          <a:p>
            <a:pPr>
              <a:buFont typeface="Monotype Sorts" pitchFamily="2" charset="2"/>
              <a:buNone/>
            </a:pPr>
            <a:r>
              <a:rPr lang="en-US" altLang="en-US"/>
              <a:t>a</a:t>
            </a:r>
            <a:r>
              <a:rPr lang="en-US" altLang="en-US">
                <a:cs typeface="Times New Roman" panose="02020603050405020304" pitchFamily="18" charset="0"/>
              </a:rPr>
              <a:t>→d→b→c→a                         5+4+3+8 = 20</a:t>
            </a:r>
          </a:p>
          <a:p>
            <a:pPr>
              <a:buFont typeface="Monotype Sorts" pitchFamily="2" charset="2"/>
              <a:buNone/>
            </a:pPr>
            <a:r>
              <a:rPr lang="en-US" altLang="en-US"/>
              <a:t>a</a:t>
            </a:r>
            <a:r>
              <a:rPr lang="en-US" altLang="en-US">
                <a:cs typeface="Times New Roman" panose="02020603050405020304" pitchFamily="18" charset="0"/>
              </a:rPr>
              <a:t>→d→c→b→a                         5+7+3+2 = 17</a:t>
            </a:r>
          </a:p>
          <a:p>
            <a:pPr>
              <a:buFont typeface="Monotype Sorts" pitchFamily="2" charset="2"/>
              <a:buNone/>
            </a:pPr>
            <a:endParaRPr lang="en-US" altLang="en-US" i="1">
              <a:cs typeface="Times New Roman" panose="02020603050405020304" pitchFamily="18" charset="0"/>
            </a:endParaRPr>
          </a:p>
          <a:p>
            <a:pPr>
              <a:lnSpc>
                <a:spcPct val="70000"/>
              </a:lnSpc>
              <a:buFont typeface="Monotype Sorts" pitchFamily="2" charset="2"/>
              <a:buNone/>
            </a:pPr>
            <a:r>
              <a:rPr lang="en-US" altLang="en-US">
                <a:cs typeface="Times New Roman" panose="02020603050405020304" pitchFamily="18" charset="0"/>
              </a:rPr>
              <a:t>More tours?</a:t>
            </a:r>
          </a:p>
          <a:p>
            <a:pPr>
              <a:lnSpc>
                <a:spcPct val="70000"/>
              </a:lnSpc>
              <a:buFont typeface="Monotype Sorts" pitchFamily="2" charset="2"/>
              <a:buNone/>
            </a:pPr>
            <a:endParaRPr lang="en-US" altLang="en-US">
              <a:cs typeface="Times New Roman" panose="02020603050405020304" pitchFamily="18" charset="0"/>
            </a:endParaRPr>
          </a:p>
          <a:p>
            <a:pPr>
              <a:lnSpc>
                <a:spcPct val="70000"/>
              </a:lnSpc>
              <a:buFont typeface="Monotype Sorts" pitchFamily="2" charset="2"/>
              <a:buNone/>
            </a:pPr>
            <a:r>
              <a:rPr lang="en-US" altLang="en-US">
                <a:cs typeface="Times New Roman" panose="02020603050405020304" pitchFamily="18" charset="0"/>
              </a:rPr>
              <a:t>Less tours?</a:t>
            </a:r>
          </a:p>
          <a:p>
            <a:pPr>
              <a:lnSpc>
                <a:spcPct val="70000"/>
              </a:lnSpc>
              <a:buFont typeface="Monotype Sorts" pitchFamily="2" charset="2"/>
              <a:buNone/>
            </a:pPr>
            <a:endParaRPr lang="en-US" altLang="en-US">
              <a:cs typeface="Times New Roman" panose="02020603050405020304" pitchFamily="18" charset="0"/>
            </a:endParaRPr>
          </a:p>
          <a:p>
            <a:pPr>
              <a:lnSpc>
                <a:spcPct val="70000"/>
              </a:lnSpc>
              <a:buFont typeface="Monotype Sorts" pitchFamily="2" charset="2"/>
              <a:buNone/>
            </a:pPr>
            <a:r>
              <a:rPr lang="en-US" altLang="en-US">
                <a:cs typeface="Times New Roman" panose="02020603050405020304" pitchFamily="18" charset="0"/>
              </a:rPr>
              <a:t>Efficiency: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158BB123-8B48-41A9-92BE-DDA6E660F434}"/>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D6BA10D0-C35B-4FF7-A3E2-EDF510823859}"/>
              </a:ext>
            </a:extLst>
          </p:cNvPr>
          <p:cNvSpPr>
            <a:spLocks noGrp="1"/>
          </p:cNvSpPr>
          <p:nvPr>
            <p:ph type="sldNum" sz="quarter" idx="12"/>
          </p:nvPr>
        </p:nvSpPr>
        <p:spPr/>
        <p:txBody>
          <a:bodyPr/>
          <a:lstStyle/>
          <a:p>
            <a:fld id="{54DFB7C9-2972-40C2-BC2F-E8B35D258805}" type="slidenum">
              <a:rPr lang="en-US" altLang="en-US"/>
              <a:pPr/>
              <a:t>15</a:t>
            </a:fld>
            <a:endParaRPr lang="en-US" altLang="en-US"/>
          </a:p>
        </p:txBody>
      </p:sp>
      <p:sp>
        <p:nvSpPr>
          <p:cNvPr id="247810" name="Rectangle 2">
            <a:extLst>
              <a:ext uri="{FF2B5EF4-FFF2-40B4-BE49-F238E27FC236}">
                <a16:creationId xmlns:a16="http://schemas.microsoft.com/office/drawing/2014/main" id="{6BF4E846-8756-43B8-968D-CC59246C7EAB}"/>
              </a:ext>
            </a:extLst>
          </p:cNvPr>
          <p:cNvSpPr>
            <a:spLocks noGrp="1" noChangeArrowheads="1"/>
          </p:cNvSpPr>
          <p:nvPr>
            <p:ph type="title"/>
          </p:nvPr>
        </p:nvSpPr>
        <p:spPr/>
        <p:txBody>
          <a:bodyPr/>
          <a:lstStyle/>
          <a:p>
            <a:r>
              <a:rPr lang="en-US" altLang="en-US"/>
              <a:t>Example 2: Knapsack Problem</a:t>
            </a:r>
          </a:p>
        </p:txBody>
      </p:sp>
      <p:sp>
        <p:nvSpPr>
          <p:cNvPr id="247811" name="Rectangle 3">
            <a:extLst>
              <a:ext uri="{FF2B5EF4-FFF2-40B4-BE49-F238E27FC236}">
                <a16:creationId xmlns:a16="http://schemas.microsoft.com/office/drawing/2014/main" id="{F2B429F0-6343-4FE4-93D7-0D9D2171E4F0}"/>
              </a:ext>
            </a:extLst>
          </p:cNvPr>
          <p:cNvSpPr>
            <a:spLocks noGrp="1" noChangeArrowheads="1"/>
          </p:cNvSpPr>
          <p:nvPr>
            <p:ph type="body" idx="1"/>
          </p:nvPr>
        </p:nvSpPr>
        <p:spPr>
          <a:xfrm>
            <a:off x="533400" y="1066800"/>
            <a:ext cx="8610600" cy="5791200"/>
          </a:xfrm>
        </p:spPr>
        <p:txBody>
          <a:bodyPr/>
          <a:lstStyle/>
          <a:p>
            <a:pPr marL="457200" indent="-457200">
              <a:buFont typeface="Monotype Sorts" pitchFamily="2" charset="2"/>
              <a:buNone/>
            </a:pPr>
            <a:r>
              <a:rPr lang="en-US" altLang="en-US"/>
              <a:t>Given </a:t>
            </a:r>
            <a:r>
              <a:rPr lang="en-US" altLang="en-US" i="1"/>
              <a:t>n</a:t>
            </a:r>
            <a:r>
              <a:rPr lang="en-US" altLang="en-US"/>
              <a:t> items:</a:t>
            </a:r>
          </a:p>
          <a:p>
            <a:pPr marL="838200" lvl="1" indent="-381000"/>
            <a:r>
              <a:rPr lang="en-US" altLang="en-US" sz="2400"/>
              <a:t>weights:    </a:t>
            </a:r>
            <a:r>
              <a:rPr lang="en-US" altLang="en-US" sz="2400" i="1"/>
              <a:t>w</a:t>
            </a:r>
            <a:r>
              <a:rPr lang="en-US" altLang="en-US" sz="2400" baseline="-25000"/>
              <a:t>1   </a:t>
            </a:r>
            <a:r>
              <a:rPr lang="en-US" altLang="en-US" sz="2400"/>
              <a:t> </a:t>
            </a:r>
            <a:r>
              <a:rPr lang="en-US" altLang="en-US" sz="2400" i="1"/>
              <a:t>w</a:t>
            </a:r>
            <a:r>
              <a:rPr lang="en-US" altLang="en-US" sz="2400" i="1" baseline="-25000"/>
              <a:t>2 </a:t>
            </a:r>
            <a:r>
              <a:rPr lang="en-US" altLang="en-US" sz="2400" i="1"/>
              <a:t> …  w</a:t>
            </a:r>
            <a:r>
              <a:rPr lang="en-US" altLang="en-US" sz="2400" i="1" baseline="-25000"/>
              <a:t>n</a:t>
            </a:r>
          </a:p>
          <a:p>
            <a:pPr marL="838200" lvl="1" indent="-381000"/>
            <a:r>
              <a:rPr lang="en-US" altLang="en-US" sz="2400"/>
              <a:t>values:       </a:t>
            </a:r>
            <a:r>
              <a:rPr lang="en-US" altLang="en-US" sz="2400" i="1"/>
              <a:t>v</a:t>
            </a:r>
            <a:r>
              <a:rPr lang="en-US" altLang="en-US" sz="2400" baseline="-25000"/>
              <a:t>1    </a:t>
            </a:r>
            <a:r>
              <a:rPr lang="en-US" altLang="en-US" sz="2400"/>
              <a:t> </a:t>
            </a:r>
            <a:r>
              <a:rPr lang="en-US" altLang="en-US" sz="2400" i="1"/>
              <a:t>v</a:t>
            </a:r>
            <a:r>
              <a:rPr lang="en-US" altLang="en-US" sz="2400" i="1" baseline="-25000"/>
              <a:t>2</a:t>
            </a:r>
            <a:r>
              <a:rPr lang="en-US" altLang="en-US" sz="2400" i="1"/>
              <a:t>  …  v</a:t>
            </a:r>
            <a:r>
              <a:rPr lang="en-US" altLang="en-US" sz="2400" i="1" baseline="-25000"/>
              <a:t>n</a:t>
            </a:r>
          </a:p>
          <a:p>
            <a:pPr marL="838200" lvl="1" indent="-381000"/>
            <a:r>
              <a:rPr lang="en-US" altLang="en-US" sz="2400"/>
              <a:t>a knapsack of capacity </a:t>
            </a:r>
            <a:r>
              <a:rPr lang="en-US" altLang="en-US" sz="2400" i="1"/>
              <a:t>W </a:t>
            </a:r>
            <a:endParaRPr lang="en-US" altLang="en-US" sz="2400"/>
          </a:p>
          <a:p>
            <a:pPr marL="457200" indent="-457200">
              <a:buFont typeface="Monotype Sorts" pitchFamily="2" charset="2"/>
              <a:buNone/>
            </a:pPr>
            <a:r>
              <a:rPr lang="en-US" altLang="en-US"/>
              <a:t>Find most valuable subset of the items that fit into the knapsack</a:t>
            </a:r>
          </a:p>
          <a:p>
            <a:pPr marL="457200" indent="-457200">
              <a:buFont typeface="Monotype Sorts" pitchFamily="2" charset="2"/>
              <a:buNone/>
            </a:pPr>
            <a:endParaRPr lang="en-US" altLang="en-US"/>
          </a:p>
          <a:p>
            <a:pPr marL="457200" indent="-457200">
              <a:buFont typeface="Monotype Sorts" pitchFamily="2" charset="2"/>
              <a:buNone/>
            </a:pPr>
            <a:r>
              <a:rPr lang="en-US" altLang="en-US"/>
              <a:t>Example:  Knapsack capacity W=16</a:t>
            </a:r>
          </a:p>
          <a:p>
            <a:pPr marL="457200" indent="-457200">
              <a:buFont typeface="Monotype Sorts" pitchFamily="2" charset="2"/>
              <a:buNone/>
            </a:pPr>
            <a:r>
              <a:rPr lang="en-US" altLang="en-US" u="sng"/>
              <a:t>item   weight       value</a:t>
            </a:r>
          </a:p>
          <a:p>
            <a:pPr marL="457200" indent="-457200">
              <a:buFont typeface="Monotype Sorts" pitchFamily="2" charset="2"/>
              <a:buAutoNum type="arabicPlain"/>
            </a:pPr>
            <a:r>
              <a:rPr lang="en-US" altLang="en-US"/>
              <a:t>         2              $20</a:t>
            </a:r>
          </a:p>
          <a:p>
            <a:pPr marL="457200" indent="-457200">
              <a:buFont typeface="Monotype Sorts" pitchFamily="2" charset="2"/>
              <a:buAutoNum type="arabicPlain"/>
            </a:pPr>
            <a:r>
              <a:rPr lang="en-US" altLang="en-US"/>
              <a:t>         5              $30</a:t>
            </a:r>
          </a:p>
          <a:p>
            <a:pPr marL="457200" indent="-457200">
              <a:buFont typeface="Monotype Sorts" pitchFamily="2" charset="2"/>
              <a:buAutoNum type="arabicPlain"/>
            </a:pPr>
            <a:r>
              <a:rPr lang="en-US" altLang="en-US"/>
              <a:t>       10              $50</a:t>
            </a:r>
          </a:p>
          <a:p>
            <a:pPr marL="457200" indent="-457200">
              <a:buFont typeface="Monotype Sorts" pitchFamily="2" charset="2"/>
              <a:buAutoNum type="arabicPlain"/>
            </a:pPr>
            <a:r>
              <a:rPr lang="en-US" altLang="en-US"/>
              <a:t>         5              $10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C2AAF76-C00D-4D7E-9BD2-82CA9DDD8CFF}"/>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6" name="Slide Number Placeholder 5">
            <a:extLst>
              <a:ext uri="{FF2B5EF4-FFF2-40B4-BE49-F238E27FC236}">
                <a16:creationId xmlns:a16="http://schemas.microsoft.com/office/drawing/2014/main" id="{0E587125-AB8B-4E94-B881-4E7A6A212BB2}"/>
              </a:ext>
            </a:extLst>
          </p:cNvPr>
          <p:cNvSpPr>
            <a:spLocks noGrp="1"/>
          </p:cNvSpPr>
          <p:nvPr>
            <p:ph type="sldNum" sz="quarter" idx="12"/>
          </p:nvPr>
        </p:nvSpPr>
        <p:spPr/>
        <p:txBody>
          <a:bodyPr/>
          <a:lstStyle/>
          <a:p>
            <a:fld id="{DFC571BA-D1CE-4E17-9E1F-E818DEBEA12D}" type="slidenum">
              <a:rPr lang="en-US" altLang="en-US"/>
              <a:pPr/>
              <a:t>16</a:t>
            </a:fld>
            <a:endParaRPr lang="en-US" altLang="en-US"/>
          </a:p>
        </p:txBody>
      </p:sp>
      <p:sp>
        <p:nvSpPr>
          <p:cNvPr id="248834" name="Rectangle 2">
            <a:extLst>
              <a:ext uri="{FF2B5EF4-FFF2-40B4-BE49-F238E27FC236}">
                <a16:creationId xmlns:a16="http://schemas.microsoft.com/office/drawing/2014/main" id="{3FA0D911-033E-41F5-8805-5DDE3B306CAA}"/>
              </a:ext>
            </a:extLst>
          </p:cNvPr>
          <p:cNvSpPr>
            <a:spLocks noGrp="1" noChangeArrowheads="1"/>
          </p:cNvSpPr>
          <p:nvPr>
            <p:ph type="title"/>
          </p:nvPr>
        </p:nvSpPr>
        <p:spPr/>
        <p:txBody>
          <a:bodyPr/>
          <a:lstStyle/>
          <a:p>
            <a:r>
              <a:rPr lang="en-US" altLang="en-US"/>
              <a:t>Knapsack Problem by Exhaustive Search</a:t>
            </a:r>
          </a:p>
        </p:txBody>
      </p:sp>
      <p:sp>
        <p:nvSpPr>
          <p:cNvPr id="248835" name="Rectangle 3">
            <a:extLst>
              <a:ext uri="{FF2B5EF4-FFF2-40B4-BE49-F238E27FC236}">
                <a16:creationId xmlns:a16="http://schemas.microsoft.com/office/drawing/2014/main" id="{9656E995-B925-485E-A97E-98C0246BF3EF}"/>
              </a:ext>
            </a:extLst>
          </p:cNvPr>
          <p:cNvSpPr>
            <a:spLocks noGrp="1" noChangeArrowheads="1"/>
          </p:cNvSpPr>
          <p:nvPr>
            <p:ph type="body" idx="1"/>
          </p:nvPr>
        </p:nvSpPr>
        <p:spPr>
          <a:xfrm>
            <a:off x="609600" y="1266825"/>
            <a:ext cx="8305800" cy="5362575"/>
          </a:xfrm>
        </p:spPr>
        <p:txBody>
          <a:bodyPr/>
          <a:lstStyle/>
          <a:p>
            <a:pPr marL="457200" indent="-457200">
              <a:lnSpc>
                <a:spcPct val="80000"/>
              </a:lnSpc>
              <a:buFont typeface="Monotype Sorts" pitchFamily="2" charset="2"/>
              <a:buNone/>
            </a:pPr>
            <a:r>
              <a:rPr lang="en-US" altLang="en-US" u="sng"/>
              <a:t>Subset</a:t>
            </a:r>
            <a:r>
              <a:rPr lang="en-US" altLang="en-US" i="1" u="sng"/>
              <a:t>   </a:t>
            </a:r>
            <a:r>
              <a:rPr lang="en-US" altLang="en-US" u="sng"/>
              <a:t>Total weight</a:t>
            </a:r>
            <a:r>
              <a:rPr lang="en-US" altLang="en-US" i="1" u="sng"/>
              <a:t>     </a:t>
            </a:r>
            <a:r>
              <a:rPr lang="en-US" altLang="en-US" u="sng"/>
              <a:t>Total value</a:t>
            </a:r>
          </a:p>
          <a:p>
            <a:pPr marL="457200" indent="-457200">
              <a:lnSpc>
                <a:spcPct val="80000"/>
              </a:lnSpc>
              <a:buFont typeface="Monotype Sorts" pitchFamily="2" charset="2"/>
              <a:buNone/>
            </a:pPr>
            <a:r>
              <a:rPr lang="en-US" altLang="en-US" sz="2000"/>
              <a:t>         {1}               2                  $20</a:t>
            </a:r>
          </a:p>
          <a:p>
            <a:pPr marL="457200" indent="-457200">
              <a:lnSpc>
                <a:spcPct val="80000"/>
              </a:lnSpc>
              <a:buFont typeface="Monotype Sorts" pitchFamily="2" charset="2"/>
              <a:buNone/>
            </a:pPr>
            <a:r>
              <a:rPr lang="en-US" altLang="en-US" sz="2000"/>
              <a:t>         {2}               5                  $30</a:t>
            </a:r>
          </a:p>
          <a:p>
            <a:pPr marL="457200" indent="-457200">
              <a:lnSpc>
                <a:spcPct val="80000"/>
              </a:lnSpc>
              <a:buFont typeface="Monotype Sorts" pitchFamily="2" charset="2"/>
              <a:buNone/>
            </a:pPr>
            <a:r>
              <a:rPr lang="en-US" altLang="en-US" sz="2000"/>
              <a:t>         {3}             10                  $50</a:t>
            </a:r>
          </a:p>
          <a:p>
            <a:pPr marL="457200" indent="-457200">
              <a:lnSpc>
                <a:spcPct val="80000"/>
              </a:lnSpc>
              <a:buFont typeface="Monotype Sorts" pitchFamily="2" charset="2"/>
              <a:buNone/>
            </a:pPr>
            <a:r>
              <a:rPr lang="en-US" altLang="en-US" sz="2000"/>
              <a:t>         {4}               5                  $10</a:t>
            </a:r>
          </a:p>
          <a:p>
            <a:pPr marL="457200" indent="-457200">
              <a:lnSpc>
                <a:spcPct val="80000"/>
              </a:lnSpc>
              <a:buFont typeface="Monotype Sorts" pitchFamily="2" charset="2"/>
              <a:buNone/>
            </a:pPr>
            <a:r>
              <a:rPr lang="en-US" altLang="en-US" sz="2000"/>
              <a:t>      {1,2}               7                  $50</a:t>
            </a:r>
          </a:p>
          <a:p>
            <a:pPr marL="457200" indent="-457200">
              <a:lnSpc>
                <a:spcPct val="80000"/>
              </a:lnSpc>
              <a:buFont typeface="Monotype Sorts" pitchFamily="2" charset="2"/>
              <a:buNone/>
            </a:pPr>
            <a:r>
              <a:rPr lang="en-US" altLang="en-US" sz="2000"/>
              <a:t>      {1,3}             12                  $70</a:t>
            </a:r>
          </a:p>
          <a:p>
            <a:pPr marL="457200" indent="-457200">
              <a:lnSpc>
                <a:spcPct val="80000"/>
              </a:lnSpc>
              <a:buFont typeface="Monotype Sorts" pitchFamily="2" charset="2"/>
              <a:buNone/>
            </a:pPr>
            <a:r>
              <a:rPr lang="en-US" altLang="en-US" sz="2000"/>
              <a:t>      {1,4}              7                   $30</a:t>
            </a:r>
          </a:p>
          <a:p>
            <a:pPr marL="457200" indent="-457200">
              <a:lnSpc>
                <a:spcPct val="80000"/>
              </a:lnSpc>
              <a:buFont typeface="Monotype Sorts" pitchFamily="2" charset="2"/>
              <a:buNone/>
            </a:pPr>
            <a:r>
              <a:rPr lang="en-US" altLang="en-US" sz="2000"/>
              <a:t>      {2,3}             15                  $80</a:t>
            </a:r>
          </a:p>
          <a:p>
            <a:pPr marL="457200" indent="-457200">
              <a:lnSpc>
                <a:spcPct val="80000"/>
              </a:lnSpc>
              <a:buFont typeface="Monotype Sorts" pitchFamily="2" charset="2"/>
              <a:buNone/>
            </a:pPr>
            <a:r>
              <a:rPr lang="en-US" altLang="en-US" sz="2000"/>
              <a:t>      {2,4}             10                  $40</a:t>
            </a:r>
          </a:p>
          <a:p>
            <a:pPr marL="457200" indent="-457200">
              <a:lnSpc>
                <a:spcPct val="80000"/>
              </a:lnSpc>
              <a:buFont typeface="Monotype Sorts" pitchFamily="2" charset="2"/>
              <a:buNone/>
            </a:pPr>
            <a:r>
              <a:rPr lang="en-US" altLang="en-US" sz="2000"/>
              <a:t>      {3,4}             15                  $60</a:t>
            </a:r>
          </a:p>
          <a:p>
            <a:pPr marL="457200" indent="-457200">
              <a:lnSpc>
                <a:spcPct val="80000"/>
              </a:lnSpc>
              <a:buFont typeface="Monotype Sorts" pitchFamily="2" charset="2"/>
              <a:buNone/>
            </a:pPr>
            <a:r>
              <a:rPr lang="en-US" altLang="en-US" sz="2000"/>
              <a:t>   {1,2,3}             17                  not feasible</a:t>
            </a:r>
          </a:p>
          <a:p>
            <a:pPr marL="457200" indent="-457200">
              <a:lnSpc>
                <a:spcPct val="80000"/>
              </a:lnSpc>
              <a:buFont typeface="Monotype Sorts" pitchFamily="2" charset="2"/>
              <a:buNone/>
            </a:pPr>
            <a:r>
              <a:rPr lang="en-US" altLang="en-US" sz="2000"/>
              <a:t>   {1,2,4}             12                  $60</a:t>
            </a:r>
          </a:p>
          <a:p>
            <a:pPr marL="457200" indent="-457200">
              <a:lnSpc>
                <a:spcPct val="80000"/>
              </a:lnSpc>
              <a:buFont typeface="Monotype Sorts" pitchFamily="2" charset="2"/>
              <a:buNone/>
            </a:pPr>
            <a:r>
              <a:rPr lang="en-US" altLang="en-US" sz="2000"/>
              <a:t>   {1,3,4}             17                  not feasible</a:t>
            </a:r>
          </a:p>
          <a:p>
            <a:pPr marL="457200" indent="-457200">
              <a:lnSpc>
                <a:spcPct val="80000"/>
              </a:lnSpc>
              <a:buFont typeface="Monotype Sorts" pitchFamily="2" charset="2"/>
              <a:buNone/>
            </a:pPr>
            <a:r>
              <a:rPr lang="en-US" altLang="en-US" sz="2000"/>
              <a:t>   {2,3,4}             20                  not feasible</a:t>
            </a:r>
          </a:p>
          <a:p>
            <a:pPr marL="457200" indent="-457200">
              <a:lnSpc>
                <a:spcPct val="80000"/>
              </a:lnSpc>
              <a:buFont typeface="Monotype Sorts" pitchFamily="2" charset="2"/>
              <a:buNone/>
            </a:pPr>
            <a:r>
              <a:rPr lang="en-US" altLang="en-US" sz="2000"/>
              <a:t>{1,2,3,4}             22                  not feasible</a:t>
            </a:r>
          </a:p>
        </p:txBody>
      </p:sp>
      <p:sp>
        <p:nvSpPr>
          <p:cNvPr id="248836" name="Text Box 4">
            <a:extLst>
              <a:ext uri="{FF2B5EF4-FFF2-40B4-BE49-F238E27FC236}">
                <a16:creationId xmlns:a16="http://schemas.microsoft.com/office/drawing/2014/main" id="{0D26C037-F412-4501-B21B-881F22C6013A}"/>
              </a:ext>
            </a:extLst>
          </p:cNvPr>
          <p:cNvSpPr txBox="1">
            <a:spLocks noChangeArrowheads="1"/>
          </p:cNvSpPr>
          <p:nvPr/>
        </p:nvSpPr>
        <p:spPr bwMode="auto">
          <a:xfrm>
            <a:off x="6172200" y="5791200"/>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hlink"/>
                </a:solidFill>
                <a:effectLst>
                  <a:outerShdw blurRad="38100" dist="38100" dir="2700000" algn="tl">
                    <a:srgbClr val="000000"/>
                  </a:outerShdw>
                </a:effectLst>
              </a:rPr>
              <a:t>Efficiency: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39BC8B95-0A7D-4F09-BBE5-73F4DE9F6BA2}"/>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2A6C41FC-3E21-4EEB-B26A-75E9858038A9}"/>
              </a:ext>
            </a:extLst>
          </p:cNvPr>
          <p:cNvSpPr>
            <a:spLocks noGrp="1"/>
          </p:cNvSpPr>
          <p:nvPr>
            <p:ph type="sldNum" sz="quarter" idx="12"/>
          </p:nvPr>
        </p:nvSpPr>
        <p:spPr/>
        <p:txBody>
          <a:bodyPr/>
          <a:lstStyle/>
          <a:p>
            <a:fld id="{3B0B2E97-D8E8-4DDD-98DD-1A3A0D943B38}" type="slidenum">
              <a:rPr lang="en-US" altLang="en-US"/>
              <a:pPr/>
              <a:t>17</a:t>
            </a:fld>
            <a:endParaRPr lang="en-US" altLang="en-US"/>
          </a:p>
        </p:txBody>
      </p:sp>
      <p:sp>
        <p:nvSpPr>
          <p:cNvPr id="280578" name="Rectangle 2">
            <a:extLst>
              <a:ext uri="{FF2B5EF4-FFF2-40B4-BE49-F238E27FC236}">
                <a16:creationId xmlns:a16="http://schemas.microsoft.com/office/drawing/2014/main" id="{81B6C97B-FE36-4BF7-8FA3-018E4D3B555A}"/>
              </a:ext>
            </a:extLst>
          </p:cNvPr>
          <p:cNvSpPr>
            <a:spLocks noGrp="1" noChangeArrowheads="1"/>
          </p:cNvSpPr>
          <p:nvPr>
            <p:ph type="title"/>
          </p:nvPr>
        </p:nvSpPr>
        <p:spPr/>
        <p:txBody>
          <a:bodyPr/>
          <a:lstStyle/>
          <a:p>
            <a:r>
              <a:rPr lang="en-US" altLang="en-US" sz="3200"/>
              <a:t>Example 3: The Assignment Problem</a:t>
            </a:r>
            <a:endParaRPr lang="en-US" altLang="en-US"/>
          </a:p>
        </p:txBody>
      </p:sp>
      <p:sp>
        <p:nvSpPr>
          <p:cNvPr id="280579" name="Rectangle 3">
            <a:extLst>
              <a:ext uri="{FF2B5EF4-FFF2-40B4-BE49-F238E27FC236}">
                <a16:creationId xmlns:a16="http://schemas.microsoft.com/office/drawing/2014/main" id="{F3FAEA8A-48CB-468F-9F9A-1744A122164A}"/>
              </a:ext>
            </a:extLst>
          </p:cNvPr>
          <p:cNvSpPr>
            <a:spLocks noGrp="1" noChangeArrowheads="1"/>
          </p:cNvSpPr>
          <p:nvPr>
            <p:ph type="body" idx="1"/>
          </p:nvPr>
        </p:nvSpPr>
        <p:spPr>
          <a:xfrm>
            <a:off x="609600" y="1143000"/>
            <a:ext cx="8534400" cy="5715000"/>
          </a:xfrm>
        </p:spPr>
        <p:txBody>
          <a:bodyPr/>
          <a:lstStyle/>
          <a:p>
            <a:pPr marL="0" indent="0">
              <a:buFont typeface="Monotype Sorts" pitchFamily="2" charset="2"/>
              <a:buNone/>
            </a:pPr>
            <a:r>
              <a:rPr lang="en-US" altLang="en-US"/>
              <a:t>There are </a:t>
            </a:r>
            <a:r>
              <a:rPr lang="en-US" altLang="en-US" i="1"/>
              <a:t>n </a:t>
            </a:r>
            <a:r>
              <a:rPr lang="en-US" altLang="en-US"/>
              <a:t>people who need to be assigned to </a:t>
            </a:r>
            <a:r>
              <a:rPr lang="en-US" altLang="en-US" i="1"/>
              <a:t>n</a:t>
            </a:r>
            <a:r>
              <a:rPr lang="en-US" altLang="en-US"/>
              <a:t> jobs, one person per job.  The cost of assigning person </a:t>
            </a:r>
            <a:r>
              <a:rPr lang="en-US" altLang="en-US" i="1"/>
              <a:t>i </a:t>
            </a:r>
            <a:r>
              <a:rPr lang="en-US" altLang="en-US"/>
              <a:t>to job </a:t>
            </a:r>
            <a:r>
              <a:rPr lang="en-US" altLang="en-US" i="1"/>
              <a:t>j</a:t>
            </a:r>
            <a:r>
              <a:rPr lang="en-US" altLang="en-US"/>
              <a:t> is C[</a:t>
            </a:r>
            <a:r>
              <a:rPr lang="en-US" altLang="en-US" i="1"/>
              <a:t>i</a:t>
            </a:r>
            <a:r>
              <a:rPr lang="en-US" altLang="en-US"/>
              <a:t>,</a:t>
            </a:r>
            <a:r>
              <a:rPr lang="en-US" altLang="en-US" i="1"/>
              <a:t>j</a:t>
            </a:r>
            <a:r>
              <a:rPr lang="en-US" altLang="en-US"/>
              <a:t>].  Find an assignment that minimizes the total cost.</a:t>
            </a:r>
          </a:p>
          <a:p>
            <a:pPr marL="0" indent="0">
              <a:buFont typeface="Monotype Sorts" pitchFamily="2" charset="2"/>
              <a:buNone/>
            </a:pPr>
            <a:endParaRPr lang="en-US" altLang="en-US" sz="2000"/>
          </a:p>
          <a:p>
            <a:pPr marL="0" indent="0">
              <a:buFont typeface="Monotype Sorts" pitchFamily="2" charset="2"/>
              <a:buNone/>
            </a:pPr>
            <a:r>
              <a:rPr lang="en-US" altLang="en-US" sz="2000"/>
              <a:t>	     Job 0   Job 1   Job 2   Job 3</a:t>
            </a:r>
          </a:p>
          <a:p>
            <a:pPr marL="0" indent="0">
              <a:buFont typeface="Monotype Sorts" pitchFamily="2" charset="2"/>
              <a:buNone/>
            </a:pPr>
            <a:r>
              <a:rPr lang="en-US" altLang="en-US" sz="2000"/>
              <a:t>Person 0        9	      2          7         8</a:t>
            </a:r>
          </a:p>
          <a:p>
            <a:pPr marL="0" indent="0">
              <a:buFont typeface="Monotype Sorts" pitchFamily="2" charset="2"/>
              <a:buNone/>
            </a:pPr>
            <a:r>
              <a:rPr lang="en-US" altLang="en-US" sz="2000"/>
              <a:t>Person 1        6          4          3         7</a:t>
            </a:r>
          </a:p>
          <a:p>
            <a:pPr marL="0" indent="0">
              <a:buFont typeface="Monotype Sorts" pitchFamily="2" charset="2"/>
              <a:buNone/>
            </a:pPr>
            <a:r>
              <a:rPr lang="en-US" altLang="en-US" sz="2000"/>
              <a:t>Person 2        5          8          1         8</a:t>
            </a:r>
          </a:p>
          <a:p>
            <a:pPr marL="0" indent="0">
              <a:buFont typeface="Monotype Sorts" pitchFamily="2" charset="2"/>
              <a:buNone/>
            </a:pPr>
            <a:r>
              <a:rPr lang="en-US" altLang="en-US" sz="2000"/>
              <a:t>Person 3        7          6          9         4</a:t>
            </a:r>
          </a:p>
          <a:p>
            <a:pPr marL="0" indent="0">
              <a:buFont typeface="Monotype Sorts" pitchFamily="2" charset="2"/>
              <a:buNone/>
            </a:pPr>
            <a:endParaRPr lang="en-US" altLang="en-US" sz="2000"/>
          </a:p>
          <a:p>
            <a:pPr marL="0" indent="0">
              <a:buFont typeface="Monotype Sorts" pitchFamily="2" charset="2"/>
              <a:buNone/>
            </a:pPr>
            <a:r>
              <a:rPr lang="en-US" altLang="en-US"/>
              <a:t>Algorithmic Plan:</a:t>
            </a:r>
            <a:r>
              <a:rPr lang="en-US" altLang="en-US" b="0"/>
              <a:t> </a:t>
            </a:r>
            <a:r>
              <a:rPr lang="en-US" altLang="en-US"/>
              <a:t>Generate all legitimate assignments, compute</a:t>
            </a:r>
            <a:br>
              <a:rPr lang="en-US" altLang="en-US"/>
            </a:br>
            <a:r>
              <a:rPr lang="en-US" altLang="en-US"/>
              <a:t>                                their costs, and select the cheapest one.</a:t>
            </a:r>
          </a:p>
          <a:p>
            <a:pPr marL="0" indent="0">
              <a:buFont typeface="Monotype Sorts" pitchFamily="2" charset="2"/>
              <a:buNone/>
            </a:pPr>
            <a:r>
              <a:rPr lang="en-US" altLang="en-US"/>
              <a:t>How many assignments are there?</a:t>
            </a:r>
          </a:p>
          <a:p>
            <a:pPr marL="0" indent="0">
              <a:buFont typeface="Monotype Sorts" pitchFamily="2" charset="2"/>
              <a:buNone/>
            </a:pPr>
            <a:r>
              <a:rPr lang="en-US" altLang="en-US"/>
              <a:t>Pose the problem as the one about a cost matrix:</a:t>
            </a:r>
            <a:endParaRPr lang="en-US"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A9141EE-D751-4291-BF32-CEF9BC56700E}"/>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6" name="Slide Number Placeholder 5">
            <a:extLst>
              <a:ext uri="{FF2B5EF4-FFF2-40B4-BE49-F238E27FC236}">
                <a16:creationId xmlns:a16="http://schemas.microsoft.com/office/drawing/2014/main" id="{E9277752-8FB3-4891-9713-D871C6C33C75}"/>
              </a:ext>
            </a:extLst>
          </p:cNvPr>
          <p:cNvSpPr>
            <a:spLocks noGrp="1"/>
          </p:cNvSpPr>
          <p:nvPr>
            <p:ph type="sldNum" sz="quarter" idx="12"/>
          </p:nvPr>
        </p:nvSpPr>
        <p:spPr/>
        <p:txBody>
          <a:bodyPr/>
          <a:lstStyle/>
          <a:p>
            <a:fld id="{F8764F10-1DA0-474D-B526-1A412E08BEA2}" type="slidenum">
              <a:rPr lang="en-US" altLang="en-US"/>
              <a:pPr/>
              <a:t>18</a:t>
            </a:fld>
            <a:endParaRPr lang="en-US" altLang="en-US"/>
          </a:p>
        </p:txBody>
      </p:sp>
      <p:sp>
        <p:nvSpPr>
          <p:cNvPr id="282626" name="Rectangle 2">
            <a:extLst>
              <a:ext uri="{FF2B5EF4-FFF2-40B4-BE49-F238E27FC236}">
                <a16:creationId xmlns:a16="http://schemas.microsoft.com/office/drawing/2014/main" id="{C17D3389-EFEB-40A5-8B58-72EE36B4E74F}"/>
              </a:ext>
            </a:extLst>
          </p:cNvPr>
          <p:cNvSpPr>
            <a:spLocks noGrp="1" noChangeArrowheads="1"/>
          </p:cNvSpPr>
          <p:nvPr>
            <p:ph type="body" idx="1"/>
          </p:nvPr>
        </p:nvSpPr>
        <p:spPr>
          <a:xfrm>
            <a:off x="609600" y="1066800"/>
            <a:ext cx="8305800" cy="5591175"/>
          </a:xfrm>
        </p:spPr>
        <p:txBody>
          <a:bodyPr/>
          <a:lstStyle/>
          <a:p>
            <a:pPr marL="0" indent="0">
              <a:buFont typeface="Monotype Sorts" pitchFamily="2" charset="2"/>
              <a:buNone/>
            </a:pPr>
            <a:r>
              <a:rPr lang="en-US" altLang="en-US"/>
              <a:t>         </a:t>
            </a:r>
            <a:r>
              <a:rPr lang="en-US" altLang="en-US" sz="2000"/>
              <a:t>9   2   7   8</a:t>
            </a:r>
            <a:r>
              <a:rPr lang="en-US" altLang="en-US"/>
              <a:t>	</a:t>
            </a:r>
          </a:p>
          <a:p>
            <a:pPr marL="0" indent="0">
              <a:buFont typeface="Monotype Sorts" pitchFamily="2" charset="2"/>
              <a:buNone/>
            </a:pPr>
            <a:r>
              <a:rPr lang="en-US" altLang="en-US" sz="2000"/>
              <a:t>           6   4   3   7</a:t>
            </a:r>
            <a:endParaRPr lang="en-US" altLang="en-US"/>
          </a:p>
          <a:p>
            <a:pPr marL="0" indent="0">
              <a:buFont typeface="Monotype Sorts" pitchFamily="2" charset="2"/>
              <a:buNone/>
            </a:pPr>
            <a:r>
              <a:rPr lang="en-US" altLang="en-US"/>
              <a:t>         </a:t>
            </a:r>
            <a:r>
              <a:rPr lang="en-US" altLang="en-US" sz="2000"/>
              <a:t>5   8   1   8</a:t>
            </a:r>
          </a:p>
          <a:p>
            <a:pPr marL="0" indent="0">
              <a:buFont typeface="Monotype Sorts" pitchFamily="2" charset="2"/>
              <a:buNone/>
            </a:pPr>
            <a:r>
              <a:rPr lang="en-US" altLang="en-US" sz="2000"/>
              <a:t>           7   6   9   4 </a:t>
            </a:r>
          </a:p>
          <a:p>
            <a:pPr marL="0" indent="0">
              <a:buFont typeface="Monotype Sorts" pitchFamily="2" charset="2"/>
              <a:buNone/>
            </a:pPr>
            <a:endParaRPr lang="en-US" altLang="en-US" sz="2000"/>
          </a:p>
          <a:p>
            <a:pPr marL="0" indent="0">
              <a:buFont typeface="Monotype Sorts" pitchFamily="2" charset="2"/>
              <a:buNone/>
            </a:pPr>
            <a:r>
              <a:rPr lang="en-US" altLang="en-US" sz="2000"/>
              <a:t>   </a:t>
            </a:r>
            <a:r>
              <a:rPr lang="en-US" altLang="en-US" sz="2000" u="sng"/>
              <a:t>Assignment</a:t>
            </a:r>
            <a:r>
              <a:rPr lang="en-US" altLang="en-US" sz="2000"/>
              <a:t> (col.#s)		  </a:t>
            </a:r>
            <a:r>
              <a:rPr lang="en-US" altLang="en-US" sz="2000" u="sng"/>
              <a:t>Total Cost</a:t>
            </a:r>
            <a:r>
              <a:rPr lang="en-US" altLang="en-US" sz="2000"/>
              <a:t> </a:t>
            </a:r>
          </a:p>
          <a:p>
            <a:pPr marL="0" indent="0">
              <a:buFont typeface="Monotype Sorts" pitchFamily="2" charset="2"/>
              <a:buNone/>
            </a:pPr>
            <a:r>
              <a:rPr lang="en-US" altLang="en-US" sz="2000"/>
              <a:t>           1, 2, 3, 4			9+4+1+4=18</a:t>
            </a:r>
          </a:p>
          <a:p>
            <a:pPr marL="0" indent="0">
              <a:buFont typeface="Monotype Sorts" pitchFamily="2" charset="2"/>
              <a:buNone/>
            </a:pPr>
            <a:r>
              <a:rPr lang="en-US" altLang="en-US" sz="2000"/>
              <a:t>           1, 2, 4, 3			9+4+8+9=30</a:t>
            </a:r>
          </a:p>
          <a:p>
            <a:pPr marL="0" indent="0">
              <a:buFont typeface="Monotype Sorts" pitchFamily="2" charset="2"/>
              <a:buNone/>
            </a:pPr>
            <a:r>
              <a:rPr lang="en-US" altLang="en-US" sz="2000"/>
              <a:t>           1, 3, 2, 4			9+3+8+4=24</a:t>
            </a:r>
          </a:p>
          <a:p>
            <a:pPr marL="0" indent="0">
              <a:buFont typeface="Monotype Sorts" pitchFamily="2" charset="2"/>
              <a:buNone/>
            </a:pPr>
            <a:r>
              <a:rPr lang="en-US" altLang="en-US" sz="2000"/>
              <a:t>           1, 3, 4, 2			9+3+8+6=26</a:t>
            </a:r>
          </a:p>
          <a:p>
            <a:pPr marL="0" indent="0">
              <a:buFont typeface="Monotype Sorts" pitchFamily="2" charset="2"/>
              <a:buNone/>
            </a:pPr>
            <a:r>
              <a:rPr lang="en-US" altLang="en-US" sz="2000"/>
              <a:t>           1, 4, 2, 3			9+7+8+9=33</a:t>
            </a:r>
          </a:p>
          <a:p>
            <a:pPr marL="0" indent="0">
              <a:buFont typeface="Monotype Sorts" pitchFamily="2" charset="2"/>
              <a:buNone/>
            </a:pPr>
            <a:r>
              <a:rPr lang="en-US" altLang="en-US" sz="2000"/>
              <a:t>           1, 4, 3, 2			9+7+1+6=23</a:t>
            </a:r>
          </a:p>
          <a:p>
            <a:pPr marL="0" indent="0">
              <a:buFont typeface="Monotype Sorts" pitchFamily="2" charset="2"/>
              <a:buNone/>
            </a:pPr>
            <a:r>
              <a:rPr lang="en-US" altLang="en-US" sz="2000"/>
              <a:t>				       etc.</a:t>
            </a:r>
          </a:p>
          <a:p>
            <a:pPr marL="0" indent="0">
              <a:buFont typeface="Monotype Sorts" pitchFamily="2" charset="2"/>
              <a:buNone/>
            </a:pPr>
            <a:r>
              <a:rPr lang="en-US" altLang="en-US" sz="2000"/>
              <a:t>(For this particular instance, the optimal assignment can be found by exploiting the specific features of the number given.  It is:                  )</a:t>
            </a:r>
            <a:endParaRPr lang="en-US" altLang="en-US"/>
          </a:p>
        </p:txBody>
      </p:sp>
      <p:sp>
        <p:nvSpPr>
          <p:cNvPr id="282627" name="Rectangle 3">
            <a:extLst>
              <a:ext uri="{FF2B5EF4-FFF2-40B4-BE49-F238E27FC236}">
                <a16:creationId xmlns:a16="http://schemas.microsoft.com/office/drawing/2014/main" id="{E2DFF4A7-0332-46D8-927D-5DE035C1EAAE}"/>
              </a:ext>
            </a:extLst>
          </p:cNvPr>
          <p:cNvSpPr>
            <a:spLocks noGrp="1" noChangeArrowheads="1"/>
          </p:cNvSpPr>
          <p:nvPr>
            <p:ph type="title"/>
          </p:nvPr>
        </p:nvSpPr>
        <p:spPr/>
        <p:txBody>
          <a:bodyPr/>
          <a:lstStyle/>
          <a:p>
            <a:r>
              <a:rPr lang="en-US" altLang="en-US" sz="3200"/>
              <a:t>Assignment Problem by Exhaustive Search</a:t>
            </a:r>
          </a:p>
        </p:txBody>
      </p:sp>
      <p:sp>
        <p:nvSpPr>
          <p:cNvPr id="282628" name="Text Box 4">
            <a:extLst>
              <a:ext uri="{FF2B5EF4-FFF2-40B4-BE49-F238E27FC236}">
                <a16:creationId xmlns:a16="http://schemas.microsoft.com/office/drawing/2014/main" id="{88301867-B4F4-44F6-BDA6-5E5DB81AC64E}"/>
              </a:ext>
            </a:extLst>
          </p:cNvPr>
          <p:cNvSpPr txBox="1">
            <a:spLocks noChangeArrowheads="1"/>
          </p:cNvSpPr>
          <p:nvPr/>
        </p:nvSpPr>
        <p:spPr bwMode="auto">
          <a:xfrm>
            <a:off x="6096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effectLst>
                  <a:outerShdw blurRad="38100" dist="38100" dir="2700000" algn="tl">
                    <a:srgbClr val="000000"/>
                  </a:outerShdw>
                </a:effectLst>
              </a:rPr>
              <a:t>C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795D618-07E0-479E-9F5A-B34675B180B3}"/>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DD4777EB-5D25-41A0-928B-CF2552F407B4}"/>
              </a:ext>
            </a:extLst>
          </p:cNvPr>
          <p:cNvSpPr>
            <a:spLocks noGrp="1"/>
          </p:cNvSpPr>
          <p:nvPr>
            <p:ph type="sldNum" sz="quarter" idx="12"/>
          </p:nvPr>
        </p:nvSpPr>
        <p:spPr/>
        <p:txBody>
          <a:bodyPr/>
          <a:lstStyle/>
          <a:p>
            <a:fld id="{8F939E5D-FC9B-4F39-9188-5E54EA65192A}" type="slidenum">
              <a:rPr lang="en-US" altLang="en-US"/>
              <a:pPr/>
              <a:t>19</a:t>
            </a:fld>
            <a:endParaRPr lang="en-US" altLang="en-US"/>
          </a:p>
        </p:txBody>
      </p:sp>
      <p:sp>
        <p:nvSpPr>
          <p:cNvPr id="249858" name="Rectangle 2">
            <a:extLst>
              <a:ext uri="{FF2B5EF4-FFF2-40B4-BE49-F238E27FC236}">
                <a16:creationId xmlns:a16="http://schemas.microsoft.com/office/drawing/2014/main" id="{1AF26294-0706-45F2-95AF-C6DCA0B43937}"/>
              </a:ext>
            </a:extLst>
          </p:cNvPr>
          <p:cNvSpPr>
            <a:spLocks noGrp="1" noChangeArrowheads="1"/>
          </p:cNvSpPr>
          <p:nvPr>
            <p:ph type="title"/>
          </p:nvPr>
        </p:nvSpPr>
        <p:spPr/>
        <p:txBody>
          <a:bodyPr/>
          <a:lstStyle/>
          <a:p>
            <a:r>
              <a:rPr lang="en-US" altLang="en-US"/>
              <a:t>Final Comments on Exhaustive Search</a:t>
            </a:r>
          </a:p>
        </p:txBody>
      </p:sp>
      <p:sp>
        <p:nvSpPr>
          <p:cNvPr id="249859" name="Rectangle 3">
            <a:extLst>
              <a:ext uri="{FF2B5EF4-FFF2-40B4-BE49-F238E27FC236}">
                <a16:creationId xmlns:a16="http://schemas.microsoft.com/office/drawing/2014/main" id="{01EAFCEB-A0F5-4BC0-BA25-FA3F2DC4B46D}"/>
              </a:ext>
            </a:extLst>
          </p:cNvPr>
          <p:cNvSpPr>
            <a:spLocks noGrp="1" noChangeArrowheads="1"/>
          </p:cNvSpPr>
          <p:nvPr>
            <p:ph type="body" idx="1"/>
          </p:nvPr>
        </p:nvSpPr>
        <p:spPr/>
        <p:txBody>
          <a:bodyPr/>
          <a:lstStyle/>
          <a:p>
            <a:r>
              <a:rPr lang="en-US" altLang="en-US"/>
              <a:t>Exhaustive-search algorithms run in a realistic amount of time </a:t>
            </a:r>
            <a:r>
              <a:rPr lang="en-US" altLang="en-US" u="sng"/>
              <a:t>only on very small instances</a:t>
            </a:r>
            <a:r>
              <a:rPr lang="en-US" altLang="en-US"/>
              <a:t> </a:t>
            </a:r>
          </a:p>
          <a:p>
            <a:endParaRPr lang="en-US" altLang="en-US"/>
          </a:p>
          <a:p>
            <a:r>
              <a:rPr lang="en-US" altLang="en-US"/>
              <a:t>In some cases, there are much better alternatives! </a:t>
            </a:r>
          </a:p>
          <a:p>
            <a:pPr lvl="1"/>
            <a:r>
              <a:rPr lang="en-US" altLang="en-US" sz="2400"/>
              <a:t>Euler circuits</a:t>
            </a:r>
          </a:p>
          <a:p>
            <a:pPr lvl="1"/>
            <a:r>
              <a:rPr lang="en-US" altLang="en-US" sz="2400"/>
              <a:t>shortest paths</a:t>
            </a:r>
          </a:p>
          <a:p>
            <a:pPr lvl="1"/>
            <a:r>
              <a:rPr lang="en-US" altLang="en-US" sz="2400"/>
              <a:t>minimum spanning tree</a:t>
            </a:r>
          </a:p>
          <a:p>
            <a:pPr lvl="1"/>
            <a:r>
              <a:rPr lang="en-US" altLang="en-US" sz="2400"/>
              <a:t>assignment problem</a:t>
            </a:r>
          </a:p>
          <a:p>
            <a:endParaRPr lang="en-US" altLang="en-US"/>
          </a:p>
          <a:p>
            <a:r>
              <a:rPr lang="en-US" altLang="en-US"/>
              <a:t>In many cases, exhaustive search or its variation is the only known way to get exact solution</a:t>
            </a:r>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D6F4D5-B8B2-4AA2-9CBA-A7AA660FAE92}"/>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8" name="Slide Number Placeholder 5">
            <a:extLst>
              <a:ext uri="{FF2B5EF4-FFF2-40B4-BE49-F238E27FC236}">
                <a16:creationId xmlns:a16="http://schemas.microsoft.com/office/drawing/2014/main" id="{E4FE7D9A-E0FB-4251-BEA0-0CB66D1F9FD1}"/>
              </a:ext>
            </a:extLst>
          </p:cNvPr>
          <p:cNvSpPr>
            <a:spLocks noGrp="1"/>
          </p:cNvSpPr>
          <p:nvPr>
            <p:ph type="sldNum" sz="quarter" idx="12"/>
          </p:nvPr>
        </p:nvSpPr>
        <p:spPr/>
        <p:txBody>
          <a:bodyPr/>
          <a:lstStyle/>
          <a:p>
            <a:fld id="{39886AE6-D398-4ACB-815E-EDB6A0DC6C37}" type="slidenum">
              <a:rPr lang="en-US" altLang="en-US"/>
              <a:pPr/>
              <a:t>2</a:t>
            </a:fld>
            <a:endParaRPr lang="en-US" altLang="en-US"/>
          </a:p>
        </p:txBody>
      </p:sp>
      <p:sp>
        <p:nvSpPr>
          <p:cNvPr id="269314" name="Rectangle 2">
            <a:extLst>
              <a:ext uri="{FF2B5EF4-FFF2-40B4-BE49-F238E27FC236}">
                <a16:creationId xmlns:a16="http://schemas.microsoft.com/office/drawing/2014/main" id="{DB51FDC6-2B8E-47ED-ADAE-C09DF9ECAD3F}"/>
              </a:ext>
            </a:extLst>
          </p:cNvPr>
          <p:cNvSpPr>
            <a:spLocks noGrp="1" noChangeArrowheads="1"/>
          </p:cNvSpPr>
          <p:nvPr>
            <p:ph type="title"/>
          </p:nvPr>
        </p:nvSpPr>
        <p:spPr>
          <a:xfrm>
            <a:off x="609600" y="228600"/>
            <a:ext cx="8382000" cy="609600"/>
          </a:xfrm>
        </p:spPr>
        <p:txBody>
          <a:bodyPr/>
          <a:lstStyle/>
          <a:p>
            <a:r>
              <a:rPr lang="en-US" altLang="en-US" sz="4000"/>
              <a:t>Brute-Force Sorting Algorithm</a:t>
            </a:r>
            <a:endParaRPr lang="en-US" altLang="en-US"/>
          </a:p>
        </p:txBody>
      </p:sp>
      <p:sp>
        <p:nvSpPr>
          <p:cNvPr id="269315" name="Rectangle 3">
            <a:extLst>
              <a:ext uri="{FF2B5EF4-FFF2-40B4-BE49-F238E27FC236}">
                <a16:creationId xmlns:a16="http://schemas.microsoft.com/office/drawing/2014/main" id="{9349E6B6-4390-47B6-97F7-486081B71C86}"/>
              </a:ext>
            </a:extLst>
          </p:cNvPr>
          <p:cNvSpPr>
            <a:spLocks noGrp="1" noChangeArrowheads="1"/>
          </p:cNvSpPr>
          <p:nvPr>
            <p:ph type="body" idx="1"/>
          </p:nvPr>
        </p:nvSpPr>
        <p:spPr>
          <a:xfrm>
            <a:off x="609600" y="1266825"/>
            <a:ext cx="8534400" cy="4905375"/>
          </a:xfrm>
        </p:spPr>
        <p:txBody>
          <a:bodyPr/>
          <a:lstStyle/>
          <a:p>
            <a:pPr>
              <a:buFont typeface="Monotype Sorts" pitchFamily="2" charset="2"/>
              <a:buNone/>
            </a:pPr>
            <a:r>
              <a:rPr lang="en-US" altLang="en-US" i="1" u="sng"/>
              <a:t>Selection Sort</a:t>
            </a:r>
            <a:r>
              <a:rPr lang="en-US" altLang="en-US" b="0"/>
              <a:t>   </a:t>
            </a:r>
            <a:r>
              <a:rPr lang="en-US" altLang="en-US"/>
              <a:t>Scan the array to find its smallest element and swap it with the first element.  Then, starting with the second element, scan the elements to the right of it to find the smallest among them and swap it with the second elements.  Generally, on pass </a:t>
            </a:r>
            <a:r>
              <a:rPr lang="en-US" altLang="en-US" i="1"/>
              <a:t>i </a:t>
            </a:r>
            <a:r>
              <a:rPr lang="en-US" altLang="en-US"/>
              <a:t>(0 </a:t>
            </a:r>
            <a:r>
              <a:rPr lang="en-US" altLang="en-US">
                <a:sym typeface="Symbol" panose="05050102010706020507" pitchFamily="18" charset="2"/>
              </a:rPr>
              <a:t> </a:t>
            </a:r>
            <a:r>
              <a:rPr lang="en-US" altLang="en-US" i="1">
                <a:sym typeface="Symbol" panose="05050102010706020507" pitchFamily="18" charset="2"/>
              </a:rPr>
              <a:t>i </a:t>
            </a:r>
            <a:r>
              <a:rPr lang="en-US" altLang="en-US">
                <a:sym typeface="Symbol" panose="05050102010706020507" pitchFamily="18" charset="2"/>
              </a:rPr>
              <a:t> </a:t>
            </a:r>
            <a:r>
              <a:rPr lang="en-US" altLang="en-US" i="1">
                <a:sym typeface="Symbol" panose="05050102010706020507" pitchFamily="18" charset="2"/>
              </a:rPr>
              <a:t>n-</a:t>
            </a:r>
            <a:r>
              <a:rPr lang="en-US" altLang="en-US">
                <a:sym typeface="Symbol" panose="05050102010706020507" pitchFamily="18" charset="2"/>
              </a:rPr>
              <a:t>2), find the smallest element in </a:t>
            </a:r>
            <a:r>
              <a:rPr lang="en-US" altLang="en-US" i="1">
                <a:sym typeface="Symbol" panose="05050102010706020507" pitchFamily="18" charset="2"/>
              </a:rPr>
              <a:t>A</a:t>
            </a:r>
            <a:r>
              <a:rPr lang="en-US" altLang="en-US">
                <a:sym typeface="Symbol" panose="05050102010706020507" pitchFamily="18" charset="2"/>
              </a:rPr>
              <a:t>[</a:t>
            </a:r>
            <a:r>
              <a:rPr lang="en-US" altLang="en-US" i="1">
                <a:sym typeface="Symbol" panose="05050102010706020507" pitchFamily="18" charset="2"/>
              </a:rPr>
              <a:t>i..n-</a:t>
            </a:r>
            <a:r>
              <a:rPr lang="en-US" altLang="en-US">
                <a:sym typeface="Symbol" panose="05050102010706020507" pitchFamily="18" charset="2"/>
              </a:rPr>
              <a:t>1] and swap it with </a:t>
            </a:r>
            <a:r>
              <a:rPr lang="en-US" altLang="en-US" i="1">
                <a:sym typeface="Symbol" panose="05050102010706020507" pitchFamily="18" charset="2"/>
              </a:rPr>
              <a:t>A</a:t>
            </a:r>
            <a:r>
              <a:rPr lang="en-US" altLang="en-US">
                <a:sym typeface="Symbol" panose="05050102010706020507" pitchFamily="18" charset="2"/>
              </a:rPr>
              <a:t>[</a:t>
            </a:r>
            <a:r>
              <a:rPr lang="en-US" altLang="en-US" i="1">
                <a:sym typeface="Symbol" panose="05050102010706020507" pitchFamily="18" charset="2"/>
              </a:rPr>
              <a:t>i</a:t>
            </a:r>
            <a:r>
              <a:rPr lang="en-US" altLang="en-US">
                <a:sym typeface="Symbol" panose="05050102010706020507" pitchFamily="18" charset="2"/>
              </a:rPr>
              <a:t>]:</a:t>
            </a:r>
            <a:br>
              <a:rPr lang="en-US" altLang="en-US">
                <a:sym typeface="Symbol" panose="05050102010706020507" pitchFamily="18" charset="2"/>
              </a:rPr>
            </a:br>
            <a:br>
              <a:rPr lang="en-US" altLang="en-US">
                <a:sym typeface="Symbol" panose="05050102010706020507" pitchFamily="18" charset="2"/>
              </a:rPr>
            </a:br>
            <a:r>
              <a:rPr lang="en-US" altLang="en-US"/>
              <a:t> </a:t>
            </a:r>
            <a:r>
              <a:rPr lang="en-US" altLang="en-US" i="1">
                <a:sym typeface="Symbol" panose="05050102010706020507" pitchFamily="18" charset="2"/>
              </a:rPr>
              <a:t>A</a:t>
            </a:r>
            <a:r>
              <a:rPr lang="en-US" altLang="en-US">
                <a:sym typeface="Symbol" panose="05050102010706020507" pitchFamily="18" charset="2"/>
              </a:rPr>
              <a:t>[0]     .   .   .    </a:t>
            </a:r>
            <a:r>
              <a:rPr lang="en-US" altLang="en-US" i="1">
                <a:sym typeface="Symbol" panose="05050102010706020507" pitchFamily="18" charset="2"/>
              </a:rPr>
              <a:t>A</a:t>
            </a:r>
            <a:r>
              <a:rPr lang="en-US" altLang="en-US">
                <a:sym typeface="Symbol" panose="05050102010706020507" pitchFamily="18" charset="2"/>
              </a:rPr>
              <a:t>[</a:t>
            </a:r>
            <a:r>
              <a:rPr lang="en-US" altLang="en-US" i="1">
                <a:sym typeface="Symbol" panose="05050102010706020507" pitchFamily="18" charset="2"/>
              </a:rPr>
              <a:t>i</a:t>
            </a:r>
            <a:r>
              <a:rPr lang="en-US" altLang="en-US">
                <a:sym typeface="Symbol" panose="05050102010706020507" pitchFamily="18" charset="2"/>
              </a:rPr>
              <a:t>-1]  |  </a:t>
            </a:r>
            <a:r>
              <a:rPr lang="en-US" altLang="en-US" i="1">
                <a:sym typeface="Symbol" panose="05050102010706020507" pitchFamily="18" charset="2"/>
              </a:rPr>
              <a:t>A</a:t>
            </a:r>
            <a:r>
              <a:rPr lang="en-US" altLang="en-US">
                <a:sym typeface="Symbol" panose="05050102010706020507" pitchFamily="18" charset="2"/>
              </a:rPr>
              <a:t>[</a:t>
            </a:r>
            <a:r>
              <a:rPr lang="en-US" altLang="en-US" i="1">
                <a:sym typeface="Symbol" panose="05050102010706020507" pitchFamily="18" charset="2"/>
              </a:rPr>
              <a:t>i</a:t>
            </a:r>
            <a:r>
              <a:rPr lang="en-US" altLang="en-US">
                <a:sym typeface="Symbol" panose="05050102010706020507" pitchFamily="18" charset="2"/>
              </a:rPr>
              <a:t>],  .   .   .  , </a:t>
            </a:r>
            <a:r>
              <a:rPr lang="en-US" altLang="en-US" i="1">
                <a:sym typeface="Symbol" panose="05050102010706020507" pitchFamily="18" charset="2"/>
              </a:rPr>
              <a:t>A</a:t>
            </a:r>
            <a:r>
              <a:rPr lang="en-US" altLang="en-US">
                <a:sym typeface="Symbol" panose="05050102010706020507" pitchFamily="18" charset="2"/>
              </a:rPr>
              <a:t>[</a:t>
            </a:r>
            <a:r>
              <a:rPr lang="en-US" altLang="en-US" i="1">
                <a:sym typeface="Symbol" panose="05050102010706020507" pitchFamily="18" charset="2"/>
              </a:rPr>
              <a:t>min</a:t>
            </a:r>
            <a:r>
              <a:rPr lang="en-US" altLang="en-US">
                <a:sym typeface="Symbol" panose="05050102010706020507" pitchFamily="18" charset="2"/>
              </a:rPr>
              <a:t>], .   .   ., </a:t>
            </a:r>
            <a:r>
              <a:rPr lang="en-US" altLang="en-US" i="1">
                <a:sym typeface="Symbol" panose="05050102010706020507" pitchFamily="18" charset="2"/>
              </a:rPr>
              <a:t>A</a:t>
            </a:r>
            <a:r>
              <a:rPr lang="en-US" altLang="en-US">
                <a:sym typeface="Symbol" panose="05050102010706020507" pitchFamily="18" charset="2"/>
              </a:rPr>
              <a:t>[</a:t>
            </a:r>
            <a:r>
              <a:rPr lang="en-US" altLang="en-US" i="1">
                <a:sym typeface="Symbol" panose="05050102010706020507" pitchFamily="18" charset="2"/>
              </a:rPr>
              <a:t>n</a:t>
            </a:r>
            <a:r>
              <a:rPr lang="en-US" altLang="en-US">
                <a:sym typeface="Symbol" panose="05050102010706020507" pitchFamily="18" charset="2"/>
              </a:rPr>
              <a:t>-1]        </a:t>
            </a:r>
          </a:p>
          <a:p>
            <a:pPr>
              <a:buFont typeface="Monotype Sorts" pitchFamily="2" charset="2"/>
              <a:buNone/>
            </a:pPr>
            <a:r>
              <a:rPr lang="en-US" altLang="en-US">
                <a:sym typeface="Symbol" panose="05050102010706020507" pitchFamily="18" charset="2"/>
              </a:rPr>
              <a:t>        </a:t>
            </a:r>
            <a:r>
              <a:rPr lang="en-US" altLang="en-US" sz="2000">
                <a:sym typeface="Symbol" panose="05050102010706020507" pitchFamily="18" charset="2"/>
              </a:rPr>
              <a:t>in their final positions</a:t>
            </a:r>
          </a:p>
          <a:p>
            <a:pPr>
              <a:buFont typeface="Monotype Sorts" pitchFamily="2" charset="2"/>
              <a:buNone/>
            </a:pPr>
            <a:endParaRPr lang="en-US" altLang="en-US" i="1">
              <a:sym typeface="Symbol" panose="05050102010706020507" pitchFamily="18" charset="2"/>
            </a:endParaRPr>
          </a:p>
          <a:p>
            <a:pPr>
              <a:buFont typeface="Monotype Sorts" pitchFamily="2" charset="2"/>
              <a:buNone/>
            </a:pPr>
            <a:r>
              <a:rPr lang="en-US" altLang="en-US">
                <a:sym typeface="Symbol" panose="05050102010706020507" pitchFamily="18" charset="2"/>
              </a:rPr>
              <a:t>Example: 7   3   2   5</a:t>
            </a:r>
            <a:endParaRPr lang="en-US" altLang="en-US" i="1">
              <a:sym typeface="Symbol" panose="05050102010706020507" pitchFamily="18" charset="2"/>
            </a:endParaRPr>
          </a:p>
        </p:txBody>
      </p:sp>
      <p:sp>
        <p:nvSpPr>
          <p:cNvPr id="269316" name="Line 4">
            <a:extLst>
              <a:ext uri="{FF2B5EF4-FFF2-40B4-BE49-F238E27FC236}">
                <a16:creationId xmlns:a16="http://schemas.microsoft.com/office/drawing/2014/main" id="{58AB472D-1EFB-4C3F-A640-86DE28F04A7E}"/>
              </a:ext>
            </a:extLst>
          </p:cNvPr>
          <p:cNvSpPr>
            <a:spLocks noChangeShapeType="1"/>
          </p:cNvSpPr>
          <p:nvPr/>
        </p:nvSpPr>
        <p:spPr bwMode="auto">
          <a:xfrm>
            <a:off x="3886200" y="4419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7" name="Line 5">
            <a:extLst>
              <a:ext uri="{FF2B5EF4-FFF2-40B4-BE49-F238E27FC236}">
                <a16:creationId xmlns:a16="http://schemas.microsoft.com/office/drawing/2014/main" id="{FA18E851-5B95-4A82-BD52-5999926F65F3}"/>
              </a:ext>
            </a:extLst>
          </p:cNvPr>
          <p:cNvSpPr>
            <a:spLocks noChangeShapeType="1"/>
          </p:cNvSpPr>
          <p:nvPr/>
        </p:nvSpPr>
        <p:spPr bwMode="auto">
          <a:xfrm flipV="1">
            <a:off x="3886200" y="4191000"/>
            <a:ext cx="0" cy="228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8" name="Line 6">
            <a:extLst>
              <a:ext uri="{FF2B5EF4-FFF2-40B4-BE49-F238E27FC236}">
                <a16:creationId xmlns:a16="http://schemas.microsoft.com/office/drawing/2014/main" id="{8DBA9EAF-6CCE-4A04-BCAA-2D212C25E8A7}"/>
              </a:ext>
            </a:extLst>
          </p:cNvPr>
          <p:cNvSpPr>
            <a:spLocks noChangeShapeType="1"/>
          </p:cNvSpPr>
          <p:nvPr/>
        </p:nvSpPr>
        <p:spPr bwMode="auto">
          <a:xfrm flipV="1">
            <a:off x="6705600" y="4191000"/>
            <a:ext cx="0" cy="228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CBB7182B-E6B3-4003-B006-8FF0587B6F6E}"/>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FBCBC244-2978-4843-9490-621FA9DFCE9D}"/>
              </a:ext>
            </a:extLst>
          </p:cNvPr>
          <p:cNvSpPr>
            <a:spLocks noGrp="1"/>
          </p:cNvSpPr>
          <p:nvPr>
            <p:ph type="sldNum" sz="quarter" idx="12"/>
          </p:nvPr>
        </p:nvSpPr>
        <p:spPr/>
        <p:txBody>
          <a:bodyPr/>
          <a:lstStyle/>
          <a:p>
            <a:fld id="{5B410081-07D6-4ADB-B07B-6A8BC5627D64}" type="slidenum">
              <a:rPr lang="en-US" altLang="en-US"/>
              <a:pPr/>
              <a:t>20</a:t>
            </a:fld>
            <a:endParaRPr lang="en-US" altLang="en-US"/>
          </a:p>
        </p:txBody>
      </p:sp>
      <p:sp>
        <p:nvSpPr>
          <p:cNvPr id="305154" name="Rectangle 2">
            <a:extLst>
              <a:ext uri="{FF2B5EF4-FFF2-40B4-BE49-F238E27FC236}">
                <a16:creationId xmlns:a16="http://schemas.microsoft.com/office/drawing/2014/main" id="{1D102FC4-CDB9-408F-AB7C-B69FB8E3AFD6}"/>
              </a:ext>
            </a:extLst>
          </p:cNvPr>
          <p:cNvSpPr>
            <a:spLocks noGrp="1" noChangeArrowheads="1"/>
          </p:cNvSpPr>
          <p:nvPr>
            <p:ph type="title"/>
          </p:nvPr>
        </p:nvSpPr>
        <p:spPr>
          <a:xfrm>
            <a:off x="609600" y="152400"/>
            <a:ext cx="7664450" cy="685800"/>
          </a:xfrm>
        </p:spPr>
        <p:txBody>
          <a:bodyPr/>
          <a:lstStyle/>
          <a:p>
            <a:r>
              <a:rPr lang="en-US" altLang="en-US"/>
              <a:t>Graph Traversal Algorithms</a:t>
            </a:r>
          </a:p>
        </p:txBody>
      </p:sp>
      <p:sp>
        <p:nvSpPr>
          <p:cNvPr id="305155" name="Rectangle 3">
            <a:extLst>
              <a:ext uri="{FF2B5EF4-FFF2-40B4-BE49-F238E27FC236}">
                <a16:creationId xmlns:a16="http://schemas.microsoft.com/office/drawing/2014/main" id="{E7E39802-93B7-4617-A65D-C4997BDF8C69}"/>
              </a:ext>
            </a:extLst>
          </p:cNvPr>
          <p:cNvSpPr>
            <a:spLocks noGrp="1" noChangeArrowheads="1"/>
          </p:cNvSpPr>
          <p:nvPr>
            <p:ph type="body" idx="1"/>
          </p:nvPr>
        </p:nvSpPr>
        <p:spPr/>
        <p:txBody>
          <a:bodyPr/>
          <a:lstStyle/>
          <a:p>
            <a:pPr>
              <a:buFont typeface="Monotype Sorts" pitchFamily="2" charset="2"/>
              <a:buNone/>
            </a:pPr>
            <a:r>
              <a:rPr lang="en-US" altLang="en-US"/>
              <a:t>Many problems require processing all graph vertices (and edges)  in systematic fashion</a:t>
            </a:r>
          </a:p>
          <a:p>
            <a:endParaRPr lang="en-US" altLang="en-US"/>
          </a:p>
          <a:p>
            <a:pPr>
              <a:buFont typeface="Monotype Sorts" pitchFamily="2" charset="2"/>
              <a:buNone/>
            </a:pPr>
            <a:r>
              <a:rPr lang="en-US" altLang="en-US" sz="2800" u="sng"/>
              <a:t>Graph traversal algorithms</a:t>
            </a:r>
            <a:r>
              <a:rPr lang="en-US" altLang="en-US" sz="2800"/>
              <a:t>:</a:t>
            </a:r>
          </a:p>
          <a:p>
            <a:endParaRPr lang="en-US" altLang="en-US" sz="2800"/>
          </a:p>
          <a:p>
            <a:pPr lvl="1"/>
            <a:r>
              <a:rPr lang="en-US" altLang="en-US" sz="2400"/>
              <a:t>Depth-first search (DFS)</a:t>
            </a:r>
          </a:p>
          <a:p>
            <a:pPr lvl="1"/>
            <a:endParaRPr lang="en-US" altLang="en-US" sz="2400"/>
          </a:p>
          <a:p>
            <a:pPr lvl="1"/>
            <a:r>
              <a:rPr lang="en-US" altLang="en-US" sz="2400"/>
              <a:t>Breadth-first search (BFS)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8906088-344A-48EC-867F-15E1DCE71FF4}"/>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3E40BFAB-0066-4551-B151-A545BDC3270E}"/>
              </a:ext>
            </a:extLst>
          </p:cNvPr>
          <p:cNvSpPr>
            <a:spLocks noGrp="1"/>
          </p:cNvSpPr>
          <p:nvPr>
            <p:ph type="sldNum" sz="quarter" idx="12"/>
          </p:nvPr>
        </p:nvSpPr>
        <p:spPr/>
        <p:txBody>
          <a:bodyPr/>
          <a:lstStyle/>
          <a:p>
            <a:fld id="{54276C9C-700C-4DE8-B1B2-4CDFAAC5B48F}" type="slidenum">
              <a:rPr lang="en-US" altLang="en-US"/>
              <a:pPr/>
              <a:t>21</a:t>
            </a:fld>
            <a:endParaRPr lang="en-US" altLang="en-US"/>
          </a:p>
        </p:txBody>
      </p:sp>
      <p:sp>
        <p:nvSpPr>
          <p:cNvPr id="307202" name="Rectangle 2">
            <a:extLst>
              <a:ext uri="{FF2B5EF4-FFF2-40B4-BE49-F238E27FC236}">
                <a16:creationId xmlns:a16="http://schemas.microsoft.com/office/drawing/2014/main" id="{37F59490-F9DF-43C6-9346-5150A86F5BAC}"/>
              </a:ext>
            </a:extLst>
          </p:cNvPr>
          <p:cNvSpPr>
            <a:spLocks noGrp="1" noChangeArrowheads="1"/>
          </p:cNvSpPr>
          <p:nvPr>
            <p:ph type="title"/>
          </p:nvPr>
        </p:nvSpPr>
        <p:spPr/>
        <p:txBody>
          <a:bodyPr/>
          <a:lstStyle/>
          <a:p>
            <a:r>
              <a:rPr lang="en-US" altLang="en-US"/>
              <a:t>Depth-First Search (DFS) </a:t>
            </a:r>
          </a:p>
        </p:txBody>
      </p:sp>
      <p:sp>
        <p:nvSpPr>
          <p:cNvPr id="307203" name="Rectangle 3">
            <a:extLst>
              <a:ext uri="{FF2B5EF4-FFF2-40B4-BE49-F238E27FC236}">
                <a16:creationId xmlns:a16="http://schemas.microsoft.com/office/drawing/2014/main" id="{74B8B354-6F41-4BB5-9E63-BABFDE6D9FB1}"/>
              </a:ext>
            </a:extLst>
          </p:cNvPr>
          <p:cNvSpPr>
            <a:spLocks noGrp="1" noChangeArrowheads="1"/>
          </p:cNvSpPr>
          <p:nvPr>
            <p:ph type="body" idx="1"/>
          </p:nvPr>
        </p:nvSpPr>
        <p:spPr>
          <a:xfrm>
            <a:off x="609600" y="1219200"/>
            <a:ext cx="8534400" cy="5638800"/>
          </a:xfrm>
        </p:spPr>
        <p:txBody>
          <a:bodyPr/>
          <a:lstStyle/>
          <a:p>
            <a:pPr marL="0" indent="0"/>
            <a:r>
              <a:rPr lang="en-US" altLang="en-US"/>
              <a:t> Visits graph’s vertices by always moving away from last</a:t>
            </a:r>
            <a:br>
              <a:rPr lang="en-US" altLang="en-US"/>
            </a:br>
            <a:r>
              <a:rPr lang="en-US" altLang="en-US"/>
              <a:t>    visited vertex to unvisited one, backtracks if no adjacent</a:t>
            </a:r>
            <a:br>
              <a:rPr lang="en-US" altLang="en-US"/>
            </a:br>
            <a:r>
              <a:rPr lang="en-US" altLang="en-US"/>
              <a:t>    unvisited vertex is available.</a:t>
            </a:r>
            <a:br>
              <a:rPr lang="en-US" altLang="en-US"/>
            </a:br>
            <a:endParaRPr lang="en-US" altLang="en-US"/>
          </a:p>
          <a:p>
            <a:pPr marL="0" indent="0"/>
            <a:r>
              <a:rPr lang="en-US" altLang="en-US"/>
              <a:t>  Uses a stack</a:t>
            </a:r>
          </a:p>
          <a:p>
            <a:pPr marL="623888" lvl="1" indent="-276225"/>
            <a:r>
              <a:rPr lang="en-US" altLang="en-US" sz="2400"/>
              <a:t>a vertex is pushed onto the stack when it’s reached for the first time</a:t>
            </a:r>
          </a:p>
          <a:p>
            <a:pPr marL="623888" lvl="1" indent="-276225"/>
            <a:r>
              <a:rPr lang="en-US" altLang="en-US" sz="2400"/>
              <a:t>a vertex is popped off the stack when it becomes a dead end, i.e., when there is no adjacent unvisited vertex</a:t>
            </a:r>
            <a:br>
              <a:rPr lang="en-US" altLang="en-US" sz="2400"/>
            </a:br>
            <a:endParaRPr lang="en-US" altLang="en-US" sz="2400"/>
          </a:p>
          <a:p>
            <a:pPr marL="0" indent="0"/>
            <a:r>
              <a:rPr lang="en-US" altLang="en-US"/>
              <a:t>  “Redraws” graph in tree-like fashion (with tree edges and</a:t>
            </a:r>
            <a:br>
              <a:rPr lang="en-US" altLang="en-US"/>
            </a:br>
            <a:r>
              <a:rPr lang="en-US" altLang="en-US"/>
              <a:t>      back edges for undirected graph)</a:t>
            </a:r>
          </a:p>
          <a:p>
            <a:pPr marL="0" indent="0"/>
            <a:endParaRPr lang="en-US"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ABD484CF-144E-443A-893B-E85C8736D69C}"/>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6" name="Slide Number Placeholder 6">
            <a:extLst>
              <a:ext uri="{FF2B5EF4-FFF2-40B4-BE49-F238E27FC236}">
                <a16:creationId xmlns:a16="http://schemas.microsoft.com/office/drawing/2014/main" id="{ED93F99A-2FDB-4C21-8908-489B0B53CEF1}"/>
              </a:ext>
            </a:extLst>
          </p:cNvPr>
          <p:cNvSpPr>
            <a:spLocks noGrp="1"/>
          </p:cNvSpPr>
          <p:nvPr>
            <p:ph type="sldNum" sz="quarter" idx="12"/>
          </p:nvPr>
        </p:nvSpPr>
        <p:spPr/>
        <p:txBody>
          <a:bodyPr/>
          <a:lstStyle/>
          <a:p>
            <a:fld id="{D8BB5F33-9FD5-4429-B365-70DA92E2FA3E}" type="slidenum">
              <a:rPr lang="en-US" altLang="en-US"/>
              <a:pPr/>
              <a:t>22</a:t>
            </a:fld>
            <a:endParaRPr lang="en-US" altLang="en-US"/>
          </a:p>
        </p:txBody>
      </p:sp>
      <p:sp>
        <p:nvSpPr>
          <p:cNvPr id="309250" name="Rectangle 2">
            <a:extLst>
              <a:ext uri="{FF2B5EF4-FFF2-40B4-BE49-F238E27FC236}">
                <a16:creationId xmlns:a16="http://schemas.microsoft.com/office/drawing/2014/main" id="{B866F530-84AC-44AC-AE1A-E210B7C4A2A5}"/>
              </a:ext>
            </a:extLst>
          </p:cNvPr>
          <p:cNvSpPr>
            <a:spLocks noGrp="1" noChangeArrowheads="1"/>
          </p:cNvSpPr>
          <p:nvPr>
            <p:ph type="title"/>
          </p:nvPr>
        </p:nvSpPr>
        <p:spPr>
          <a:xfrm>
            <a:off x="609600" y="152400"/>
            <a:ext cx="7664450" cy="685800"/>
          </a:xfrm>
        </p:spPr>
        <p:txBody>
          <a:bodyPr/>
          <a:lstStyle/>
          <a:p>
            <a:r>
              <a:rPr lang="en-US" altLang="en-US"/>
              <a:t>Pseudocode of DFS</a:t>
            </a:r>
          </a:p>
        </p:txBody>
      </p:sp>
      <p:sp>
        <p:nvSpPr>
          <p:cNvPr id="309251" name="Rectangle 3">
            <a:extLst>
              <a:ext uri="{FF2B5EF4-FFF2-40B4-BE49-F238E27FC236}">
                <a16:creationId xmlns:a16="http://schemas.microsoft.com/office/drawing/2014/main" id="{FB6650B8-06F0-43E0-AB33-B569CF80A63B}"/>
              </a:ext>
            </a:extLst>
          </p:cNvPr>
          <p:cNvSpPr>
            <a:spLocks noGrp="1" noChangeArrowheads="1"/>
          </p:cNvSpPr>
          <p:nvPr>
            <p:ph type="body" sz="half" idx="1"/>
          </p:nvPr>
        </p:nvSpPr>
        <p:spPr>
          <a:xfrm>
            <a:off x="609600" y="1066800"/>
            <a:ext cx="8534400" cy="5057775"/>
          </a:xfrm>
        </p:spPr>
        <p:txBody>
          <a:bodyPr/>
          <a:lstStyle/>
          <a:p>
            <a:pPr>
              <a:buFont typeface="Monotype Sorts" pitchFamily="2" charset="2"/>
              <a:buNone/>
            </a:pPr>
            <a:endParaRPr lang="en-US" altLang="en-US" sz="2000"/>
          </a:p>
          <a:p>
            <a:pPr>
              <a:buFont typeface="Monotype Sorts" pitchFamily="2" charset="2"/>
              <a:buNone/>
            </a:pPr>
            <a:endParaRPr lang="en-US" altLang="en-US" sz="2000"/>
          </a:p>
          <a:p>
            <a:pPr>
              <a:buFont typeface="Monotype Sorts" pitchFamily="2" charset="2"/>
              <a:buNone/>
            </a:pPr>
            <a:endParaRPr lang="en-US" altLang="en-US" sz="2000"/>
          </a:p>
          <a:p>
            <a:pPr>
              <a:buFont typeface="Monotype Sorts" pitchFamily="2" charset="2"/>
              <a:buNone/>
            </a:pPr>
            <a:endParaRPr lang="en-US" altLang="en-US" sz="2000"/>
          </a:p>
          <a:p>
            <a:pPr lvl="1">
              <a:buFontTx/>
              <a:buNone/>
            </a:pPr>
            <a:endParaRPr lang="en-US" altLang="en-US" sz="1800">
              <a:ea typeface="Arial Unicode MS" pitchFamily="34" charset="-128"/>
            </a:endParaRPr>
          </a:p>
          <a:p>
            <a:pPr lvl="1">
              <a:buFontTx/>
              <a:buNone/>
            </a:pPr>
            <a:endParaRPr lang="en-US" altLang="en-US" sz="1800">
              <a:ea typeface="Arial Unicode MS" pitchFamily="34" charset="-128"/>
            </a:endParaRPr>
          </a:p>
        </p:txBody>
      </p:sp>
      <p:pic>
        <p:nvPicPr>
          <p:cNvPr id="309252" name="Picture 4" descr="5_2a">
            <a:extLst>
              <a:ext uri="{FF2B5EF4-FFF2-40B4-BE49-F238E27FC236}">
                <a16:creationId xmlns:a16="http://schemas.microsoft.com/office/drawing/2014/main" id="{902CF57E-9AF6-406F-B04E-6B9BE20561E1}"/>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5800" y="1143000"/>
            <a:ext cx="7010400" cy="537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4">
            <a:extLst>
              <a:ext uri="{FF2B5EF4-FFF2-40B4-BE49-F238E27FC236}">
                <a16:creationId xmlns:a16="http://schemas.microsoft.com/office/drawing/2014/main" id="{7BAFDCF1-D0FA-4891-BC68-461BCD813E2A}"/>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37" name="Slide Number Placeholder 5">
            <a:extLst>
              <a:ext uri="{FF2B5EF4-FFF2-40B4-BE49-F238E27FC236}">
                <a16:creationId xmlns:a16="http://schemas.microsoft.com/office/drawing/2014/main" id="{7DFD7035-941E-48B8-A9CE-4CE63A5EAE26}"/>
              </a:ext>
            </a:extLst>
          </p:cNvPr>
          <p:cNvSpPr>
            <a:spLocks noGrp="1"/>
          </p:cNvSpPr>
          <p:nvPr>
            <p:ph type="sldNum" sz="quarter" idx="12"/>
          </p:nvPr>
        </p:nvSpPr>
        <p:spPr/>
        <p:txBody>
          <a:bodyPr/>
          <a:lstStyle/>
          <a:p>
            <a:fld id="{369C5778-EA8F-4F0D-9FD8-8FEB00697153}" type="slidenum">
              <a:rPr lang="en-US" altLang="en-US"/>
              <a:pPr/>
              <a:t>23</a:t>
            </a:fld>
            <a:endParaRPr lang="en-US" altLang="en-US"/>
          </a:p>
        </p:txBody>
      </p:sp>
      <p:sp>
        <p:nvSpPr>
          <p:cNvPr id="311298" name="Rectangle 2">
            <a:extLst>
              <a:ext uri="{FF2B5EF4-FFF2-40B4-BE49-F238E27FC236}">
                <a16:creationId xmlns:a16="http://schemas.microsoft.com/office/drawing/2014/main" id="{532E1BF0-9832-4B90-B8EC-FE7D70D131C9}"/>
              </a:ext>
            </a:extLst>
          </p:cNvPr>
          <p:cNvSpPr>
            <a:spLocks noGrp="1" noChangeArrowheads="1"/>
          </p:cNvSpPr>
          <p:nvPr>
            <p:ph type="title"/>
          </p:nvPr>
        </p:nvSpPr>
        <p:spPr>
          <a:xfrm>
            <a:off x="533400" y="228600"/>
            <a:ext cx="8610600" cy="457200"/>
          </a:xfrm>
        </p:spPr>
        <p:txBody>
          <a:bodyPr/>
          <a:lstStyle/>
          <a:p>
            <a:r>
              <a:rPr lang="en-US" altLang="en-US" sz="3200"/>
              <a:t>Example: DFS traversal of undirected graph</a:t>
            </a:r>
          </a:p>
        </p:txBody>
      </p:sp>
      <p:grpSp>
        <p:nvGrpSpPr>
          <p:cNvPr id="311299" name="Group 3">
            <a:extLst>
              <a:ext uri="{FF2B5EF4-FFF2-40B4-BE49-F238E27FC236}">
                <a16:creationId xmlns:a16="http://schemas.microsoft.com/office/drawing/2014/main" id="{4DD40ADB-D52E-4891-9FAC-B2984DAFC4BB}"/>
              </a:ext>
            </a:extLst>
          </p:cNvPr>
          <p:cNvGrpSpPr>
            <a:grpSpLocks/>
          </p:cNvGrpSpPr>
          <p:nvPr/>
        </p:nvGrpSpPr>
        <p:grpSpPr bwMode="auto">
          <a:xfrm>
            <a:off x="685800" y="1143000"/>
            <a:ext cx="4800600" cy="1774825"/>
            <a:chOff x="1200" y="1152"/>
            <a:chExt cx="3408" cy="1392"/>
          </a:xfrm>
        </p:grpSpPr>
        <p:sp>
          <p:nvSpPr>
            <p:cNvPr id="311300" name="Oval 4">
              <a:extLst>
                <a:ext uri="{FF2B5EF4-FFF2-40B4-BE49-F238E27FC236}">
                  <a16:creationId xmlns:a16="http://schemas.microsoft.com/office/drawing/2014/main" id="{EFEDA075-D922-4E7D-837F-C3712FAB2B2D}"/>
                </a:ext>
              </a:extLst>
            </p:cNvPr>
            <p:cNvSpPr>
              <a:spLocks noChangeArrowheads="1"/>
            </p:cNvSpPr>
            <p:nvPr/>
          </p:nvSpPr>
          <p:spPr bwMode="auto">
            <a:xfrm>
              <a:off x="1200"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311301" name="Oval 5">
              <a:extLst>
                <a:ext uri="{FF2B5EF4-FFF2-40B4-BE49-F238E27FC236}">
                  <a16:creationId xmlns:a16="http://schemas.microsoft.com/office/drawing/2014/main" id="{3B327682-9519-422A-A4E4-489FBB352844}"/>
                </a:ext>
              </a:extLst>
            </p:cNvPr>
            <p:cNvSpPr>
              <a:spLocks noChangeArrowheads="1"/>
            </p:cNvSpPr>
            <p:nvPr/>
          </p:nvSpPr>
          <p:spPr bwMode="auto">
            <a:xfrm>
              <a:off x="2208"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311302" name="Oval 6">
              <a:extLst>
                <a:ext uri="{FF2B5EF4-FFF2-40B4-BE49-F238E27FC236}">
                  <a16:creationId xmlns:a16="http://schemas.microsoft.com/office/drawing/2014/main" id="{56A2121B-D92C-4913-AC9C-40C0B5656871}"/>
                </a:ext>
              </a:extLst>
            </p:cNvPr>
            <p:cNvSpPr>
              <a:spLocks noChangeArrowheads="1"/>
            </p:cNvSpPr>
            <p:nvPr/>
          </p:nvSpPr>
          <p:spPr bwMode="auto">
            <a:xfrm>
              <a:off x="1200"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311303" name="Oval 7">
              <a:extLst>
                <a:ext uri="{FF2B5EF4-FFF2-40B4-BE49-F238E27FC236}">
                  <a16:creationId xmlns:a16="http://schemas.microsoft.com/office/drawing/2014/main" id="{7AFE6E15-49B0-4A91-B8E3-F1045B9ED487}"/>
                </a:ext>
              </a:extLst>
            </p:cNvPr>
            <p:cNvSpPr>
              <a:spLocks noChangeArrowheads="1"/>
            </p:cNvSpPr>
            <p:nvPr/>
          </p:nvSpPr>
          <p:spPr bwMode="auto">
            <a:xfrm>
              <a:off x="2208"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311304" name="Line 8">
              <a:extLst>
                <a:ext uri="{FF2B5EF4-FFF2-40B4-BE49-F238E27FC236}">
                  <a16:creationId xmlns:a16="http://schemas.microsoft.com/office/drawing/2014/main" id="{2D2310EC-24D8-4D81-8C3E-E928B3ECBC33}"/>
                </a:ext>
              </a:extLst>
            </p:cNvPr>
            <p:cNvSpPr>
              <a:spLocks noChangeShapeType="1"/>
            </p:cNvSpPr>
            <p:nvPr/>
          </p:nvSpPr>
          <p:spPr bwMode="auto">
            <a:xfrm>
              <a:off x="1536" y="13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5" name="Line 9">
              <a:extLst>
                <a:ext uri="{FF2B5EF4-FFF2-40B4-BE49-F238E27FC236}">
                  <a16:creationId xmlns:a16="http://schemas.microsoft.com/office/drawing/2014/main" id="{ADD30D38-9305-49B9-A123-4054E55C562D}"/>
                </a:ext>
              </a:extLst>
            </p:cNvPr>
            <p:cNvSpPr>
              <a:spLocks noChangeShapeType="1"/>
            </p:cNvSpPr>
            <p:nvPr/>
          </p:nvSpPr>
          <p:spPr bwMode="auto">
            <a:xfrm>
              <a:off x="1344"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6" name="Line 10">
              <a:extLst>
                <a:ext uri="{FF2B5EF4-FFF2-40B4-BE49-F238E27FC236}">
                  <a16:creationId xmlns:a16="http://schemas.microsoft.com/office/drawing/2014/main" id="{9024981C-1829-4DB3-B404-B6B330ECFB1D}"/>
                </a:ext>
              </a:extLst>
            </p:cNvPr>
            <p:cNvSpPr>
              <a:spLocks noChangeShapeType="1"/>
            </p:cNvSpPr>
            <p:nvPr/>
          </p:nvSpPr>
          <p:spPr bwMode="auto">
            <a:xfrm>
              <a:off x="1536"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7" name="Line 11">
              <a:extLst>
                <a:ext uri="{FF2B5EF4-FFF2-40B4-BE49-F238E27FC236}">
                  <a16:creationId xmlns:a16="http://schemas.microsoft.com/office/drawing/2014/main" id="{4361B3F8-9853-439C-AD5A-03BE2C6AAA23}"/>
                </a:ext>
              </a:extLst>
            </p:cNvPr>
            <p:cNvSpPr>
              <a:spLocks noChangeShapeType="1"/>
            </p:cNvSpPr>
            <p:nvPr/>
          </p:nvSpPr>
          <p:spPr bwMode="auto">
            <a:xfrm>
              <a:off x="2352"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8" name="Line 12">
              <a:extLst>
                <a:ext uri="{FF2B5EF4-FFF2-40B4-BE49-F238E27FC236}">
                  <a16:creationId xmlns:a16="http://schemas.microsoft.com/office/drawing/2014/main" id="{89C6279B-9CCB-483B-9F28-3BDA99211118}"/>
                </a:ext>
              </a:extLst>
            </p:cNvPr>
            <p:cNvSpPr>
              <a:spLocks noChangeShapeType="1"/>
            </p:cNvSpPr>
            <p:nvPr/>
          </p:nvSpPr>
          <p:spPr bwMode="auto">
            <a:xfrm>
              <a:off x="1488" y="15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9" name="Text Box 13">
              <a:extLst>
                <a:ext uri="{FF2B5EF4-FFF2-40B4-BE49-F238E27FC236}">
                  <a16:creationId xmlns:a16="http://schemas.microsoft.com/office/drawing/2014/main" id="{6FCED542-6F36-4EEE-8F1B-589E3CAD8FE3}"/>
                </a:ext>
              </a:extLst>
            </p:cNvPr>
            <p:cNvSpPr txBox="1">
              <a:spLocks noChangeArrowheads="1"/>
            </p:cNvSpPr>
            <p:nvPr/>
          </p:nvSpPr>
          <p:spPr bwMode="auto">
            <a:xfrm>
              <a:off x="1229" y="1704"/>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0" name="Text Box 14">
              <a:extLst>
                <a:ext uri="{FF2B5EF4-FFF2-40B4-BE49-F238E27FC236}">
                  <a16:creationId xmlns:a16="http://schemas.microsoft.com/office/drawing/2014/main" id="{35E69227-7424-472B-88C9-A97A4D5617ED}"/>
                </a:ext>
              </a:extLst>
            </p:cNvPr>
            <p:cNvSpPr txBox="1">
              <a:spLocks noChangeArrowheads="1"/>
            </p:cNvSpPr>
            <p:nvPr/>
          </p:nvSpPr>
          <p:spPr bwMode="auto">
            <a:xfrm>
              <a:off x="1756" y="1152"/>
              <a:ext cx="1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1" name="Text Box 15">
              <a:extLst>
                <a:ext uri="{FF2B5EF4-FFF2-40B4-BE49-F238E27FC236}">
                  <a16:creationId xmlns:a16="http://schemas.microsoft.com/office/drawing/2014/main" id="{AF2124EA-FF12-4F76-88A2-7ABF3A0AE8D7}"/>
                </a:ext>
              </a:extLst>
            </p:cNvPr>
            <p:cNvSpPr txBox="1">
              <a:spLocks noChangeArrowheads="1"/>
            </p:cNvSpPr>
            <p:nvPr/>
          </p:nvSpPr>
          <p:spPr bwMode="auto">
            <a:xfrm>
              <a:off x="1756" y="2257"/>
              <a:ext cx="1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2" name="Text Box 16">
              <a:extLst>
                <a:ext uri="{FF2B5EF4-FFF2-40B4-BE49-F238E27FC236}">
                  <a16:creationId xmlns:a16="http://schemas.microsoft.com/office/drawing/2014/main" id="{1B5E865D-03A6-47E4-BF4F-C1414B1D169E}"/>
                </a:ext>
              </a:extLst>
            </p:cNvPr>
            <p:cNvSpPr txBox="1">
              <a:spLocks noChangeArrowheads="1"/>
            </p:cNvSpPr>
            <p:nvPr/>
          </p:nvSpPr>
          <p:spPr bwMode="auto">
            <a:xfrm>
              <a:off x="1611" y="1537"/>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3" name="Text Box 17">
              <a:extLst>
                <a:ext uri="{FF2B5EF4-FFF2-40B4-BE49-F238E27FC236}">
                  <a16:creationId xmlns:a16="http://schemas.microsoft.com/office/drawing/2014/main" id="{F5C45BEF-CF93-42D9-9FB7-0CA236B29796}"/>
                </a:ext>
              </a:extLst>
            </p:cNvPr>
            <p:cNvSpPr txBox="1">
              <a:spLocks noChangeArrowheads="1"/>
            </p:cNvSpPr>
            <p:nvPr/>
          </p:nvSpPr>
          <p:spPr bwMode="auto">
            <a:xfrm>
              <a:off x="2380" y="1680"/>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4" name="Oval 18">
              <a:extLst>
                <a:ext uri="{FF2B5EF4-FFF2-40B4-BE49-F238E27FC236}">
                  <a16:creationId xmlns:a16="http://schemas.microsoft.com/office/drawing/2014/main" id="{BEDF0669-EF71-4721-98B1-105575A0105F}"/>
                </a:ext>
              </a:extLst>
            </p:cNvPr>
            <p:cNvSpPr>
              <a:spLocks noChangeArrowheads="1"/>
            </p:cNvSpPr>
            <p:nvPr/>
          </p:nvSpPr>
          <p:spPr bwMode="auto">
            <a:xfrm>
              <a:off x="3264"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311315" name="Oval 19">
              <a:extLst>
                <a:ext uri="{FF2B5EF4-FFF2-40B4-BE49-F238E27FC236}">
                  <a16:creationId xmlns:a16="http://schemas.microsoft.com/office/drawing/2014/main" id="{49931CF2-8365-4709-9977-68413D4CA346}"/>
                </a:ext>
              </a:extLst>
            </p:cNvPr>
            <p:cNvSpPr>
              <a:spLocks noChangeArrowheads="1"/>
            </p:cNvSpPr>
            <p:nvPr/>
          </p:nvSpPr>
          <p:spPr bwMode="auto">
            <a:xfrm>
              <a:off x="4272"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311316" name="Oval 20">
              <a:extLst>
                <a:ext uri="{FF2B5EF4-FFF2-40B4-BE49-F238E27FC236}">
                  <a16:creationId xmlns:a16="http://schemas.microsoft.com/office/drawing/2014/main" id="{6375581E-935C-4A96-AD7F-75DDAE19155F}"/>
                </a:ext>
              </a:extLst>
            </p:cNvPr>
            <p:cNvSpPr>
              <a:spLocks noChangeArrowheads="1"/>
            </p:cNvSpPr>
            <p:nvPr/>
          </p:nvSpPr>
          <p:spPr bwMode="auto">
            <a:xfrm>
              <a:off x="3264"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311317" name="Oval 21">
              <a:extLst>
                <a:ext uri="{FF2B5EF4-FFF2-40B4-BE49-F238E27FC236}">
                  <a16:creationId xmlns:a16="http://schemas.microsoft.com/office/drawing/2014/main" id="{A6250EF1-1CF1-4D55-88BB-7FCDB28D0AF0}"/>
                </a:ext>
              </a:extLst>
            </p:cNvPr>
            <p:cNvSpPr>
              <a:spLocks noChangeArrowheads="1"/>
            </p:cNvSpPr>
            <p:nvPr/>
          </p:nvSpPr>
          <p:spPr bwMode="auto">
            <a:xfrm>
              <a:off x="4272"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311318" name="Line 22">
              <a:extLst>
                <a:ext uri="{FF2B5EF4-FFF2-40B4-BE49-F238E27FC236}">
                  <a16:creationId xmlns:a16="http://schemas.microsoft.com/office/drawing/2014/main" id="{E7E35ADD-0510-4675-BB18-CDF388B4C4D6}"/>
                </a:ext>
              </a:extLst>
            </p:cNvPr>
            <p:cNvSpPr>
              <a:spLocks noChangeShapeType="1"/>
            </p:cNvSpPr>
            <p:nvPr/>
          </p:nvSpPr>
          <p:spPr bwMode="auto">
            <a:xfrm>
              <a:off x="3408"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9" name="Line 23">
              <a:extLst>
                <a:ext uri="{FF2B5EF4-FFF2-40B4-BE49-F238E27FC236}">
                  <a16:creationId xmlns:a16="http://schemas.microsoft.com/office/drawing/2014/main" id="{D8146C06-3D5B-45B4-A7DE-550F08EDD1DB}"/>
                </a:ext>
              </a:extLst>
            </p:cNvPr>
            <p:cNvSpPr>
              <a:spLocks noChangeShapeType="1"/>
            </p:cNvSpPr>
            <p:nvPr/>
          </p:nvSpPr>
          <p:spPr bwMode="auto">
            <a:xfrm>
              <a:off x="3600"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0" name="Line 24">
              <a:extLst>
                <a:ext uri="{FF2B5EF4-FFF2-40B4-BE49-F238E27FC236}">
                  <a16:creationId xmlns:a16="http://schemas.microsoft.com/office/drawing/2014/main" id="{34E6E6B5-B865-4003-AB5C-36E96E6ACC76}"/>
                </a:ext>
              </a:extLst>
            </p:cNvPr>
            <p:cNvSpPr>
              <a:spLocks noChangeShapeType="1"/>
            </p:cNvSpPr>
            <p:nvPr/>
          </p:nvSpPr>
          <p:spPr bwMode="auto">
            <a:xfrm>
              <a:off x="4416"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1" name="Line 25">
              <a:extLst>
                <a:ext uri="{FF2B5EF4-FFF2-40B4-BE49-F238E27FC236}">
                  <a16:creationId xmlns:a16="http://schemas.microsoft.com/office/drawing/2014/main" id="{10BD8893-ECBF-4E03-83F4-3914E93148E5}"/>
                </a:ext>
              </a:extLst>
            </p:cNvPr>
            <p:cNvSpPr>
              <a:spLocks noChangeShapeType="1"/>
            </p:cNvSpPr>
            <p:nvPr/>
          </p:nvSpPr>
          <p:spPr bwMode="auto">
            <a:xfrm flipV="1">
              <a:off x="3600" y="1440"/>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2" name="Text Box 26">
              <a:extLst>
                <a:ext uri="{FF2B5EF4-FFF2-40B4-BE49-F238E27FC236}">
                  <a16:creationId xmlns:a16="http://schemas.microsoft.com/office/drawing/2014/main" id="{80FCB08B-5A06-4F5E-9C5F-1549CFFE93A6}"/>
                </a:ext>
              </a:extLst>
            </p:cNvPr>
            <p:cNvSpPr txBox="1">
              <a:spLocks noChangeArrowheads="1"/>
            </p:cNvSpPr>
            <p:nvPr/>
          </p:nvSpPr>
          <p:spPr bwMode="auto">
            <a:xfrm>
              <a:off x="3294" y="1704"/>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3" name="Text Box 27">
              <a:extLst>
                <a:ext uri="{FF2B5EF4-FFF2-40B4-BE49-F238E27FC236}">
                  <a16:creationId xmlns:a16="http://schemas.microsoft.com/office/drawing/2014/main" id="{B7E45CB1-C840-4810-802D-9251B7F4040E}"/>
                </a:ext>
              </a:extLst>
            </p:cNvPr>
            <p:cNvSpPr txBox="1">
              <a:spLocks noChangeArrowheads="1"/>
            </p:cNvSpPr>
            <p:nvPr/>
          </p:nvSpPr>
          <p:spPr bwMode="auto">
            <a:xfrm>
              <a:off x="3819" y="1152"/>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4" name="Text Box 28">
              <a:extLst>
                <a:ext uri="{FF2B5EF4-FFF2-40B4-BE49-F238E27FC236}">
                  <a16:creationId xmlns:a16="http://schemas.microsoft.com/office/drawing/2014/main" id="{531CCF72-2A71-4064-843E-B51AB34990D8}"/>
                </a:ext>
              </a:extLst>
            </p:cNvPr>
            <p:cNvSpPr txBox="1">
              <a:spLocks noChangeArrowheads="1"/>
            </p:cNvSpPr>
            <p:nvPr/>
          </p:nvSpPr>
          <p:spPr bwMode="auto">
            <a:xfrm>
              <a:off x="3819" y="2255"/>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5" name="Text Box 29">
              <a:extLst>
                <a:ext uri="{FF2B5EF4-FFF2-40B4-BE49-F238E27FC236}">
                  <a16:creationId xmlns:a16="http://schemas.microsoft.com/office/drawing/2014/main" id="{05998E8F-019A-488C-A015-AE135187A3AD}"/>
                </a:ext>
              </a:extLst>
            </p:cNvPr>
            <p:cNvSpPr txBox="1">
              <a:spLocks noChangeArrowheads="1"/>
            </p:cNvSpPr>
            <p:nvPr/>
          </p:nvSpPr>
          <p:spPr bwMode="auto">
            <a:xfrm>
              <a:off x="3675" y="1536"/>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6" name="Text Box 30">
              <a:extLst>
                <a:ext uri="{FF2B5EF4-FFF2-40B4-BE49-F238E27FC236}">
                  <a16:creationId xmlns:a16="http://schemas.microsoft.com/office/drawing/2014/main" id="{5255ABF7-AAE8-42DA-BA48-81CDED0DABE1}"/>
                </a:ext>
              </a:extLst>
            </p:cNvPr>
            <p:cNvSpPr txBox="1">
              <a:spLocks noChangeArrowheads="1"/>
            </p:cNvSpPr>
            <p:nvPr/>
          </p:nvSpPr>
          <p:spPr bwMode="auto">
            <a:xfrm>
              <a:off x="3963" y="1536"/>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7" name="Text Box 31">
              <a:extLst>
                <a:ext uri="{FF2B5EF4-FFF2-40B4-BE49-F238E27FC236}">
                  <a16:creationId xmlns:a16="http://schemas.microsoft.com/office/drawing/2014/main" id="{B45A8EA1-836F-4ED0-9607-EDF7BE6DAB38}"/>
                </a:ext>
              </a:extLst>
            </p:cNvPr>
            <p:cNvSpPr txBox="1">
              <a:spLocks noChangeArrowheads="1"/>
            </p:cNvSpPr>
            <p:nvPr/>
          </p:nvSpPr>
          <p:spPr bwMode="auto">
            <a:xfrm>
              <a:off x="4442" y="1680"/>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8" name="Line 32">
              <a:extLst>
                <a:ext uri="{FF2B5EF4-FFF2-40B4-BE49-F238E27FC236}">
                  <a16:creationId xmlns:a16="http://schemas.microsoft.com/office/drawing/2014/main" id="{BCA06DA1-C737-487A-A0A6-C415FDB9585E}"/>
                </a:ext>
              </a:extLst>
            </p:cNvPr>
            <p:cNvSpPr>
              <a:spLocks noChangeShapeType="1"/>
            </p:cNvSpPr>
            <p:nvPr/>
          </p:nvSpPr>
          <p:spPr bwMode="auto">
            <a:xfrm>
              <a:off x="2544" y="1488"/>
              <a:ext cx="768"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1329" name="Text Box 33">
            <a:extLst>
              <a:ext uri="{FF2B5EF4-FFF2-40B4-BE49-F238E27FC236}">
                <a16:creationId xmlns:a16="http://schemas.microsoft.com/office/drawing/2014/main" id="{D792C8A6-FBC8-47A5-8FE1-F9152AAB9D76}"/>
              </a:ext>
            </a:extLst>
          </p:cNvPr>
          <p:cNvSpPr txBox="1">
            <a:spLocks noChangeArrowheads="1"/>
          </p:cNvSpPr>
          <p:nvPr/>
        </p:nvSpPr>
        <p:spPr bwMode="auto">
          <a:xfrm>
            <a:off x="7391400" y="2895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311330" name="Text Box 34">
            <a:extLst>
              <a:ext uri="{FF2B5EF4-FFF2-40B4-BE49-F238E27FC236}">
                <a16:creationId xmlns:a16="http://schemas.microsoft.com/office/drawing/2014/main" id="{FF73D25C-1B98-4840-87A4-EE3C94B10DE3}"/>
              </a:ext>
            </a:extLst>
          </p:cNvPr>
          <p:cNvSpPr txBox="1">
            <a:spLocks noChangeArrowheads="1"/>
          </p:cNvSpPr>
          <p:nvPr/>
        </p:nvSpPr>
        <p:spPr bwMode="auto">
          <a:xfrm>
            <a:off x="685800" y="3200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effectLst>
                  <a:outerShdw blurRad="38100" dist="38100" dir="2700000" algn="tl">
                    <a:srgbClr val="000000"/>
                  </a:outerShdw>
                </a:effectLst>
              </a:rPr>
              <a:t>DFS traversal stack:</a:t>
            </a:r>
          </a:p>
        </p:txBody>
      </p:sp>
      <p:sp>
        <p:nvSpPr>
          <p:cNvPr id="311331" name="Text Box 35">
            <a:extLst>
              <a:ext uri="{FF2B5EF4-FFF2-40B4-BE49-F238E27FC236}">
                <a16:creationId xmlns:a16="http://schemas.microsoft.com/office/drawing/2014/main" id="{677659FE-87CA-4AE9-A2F6-9A48A1AE7D68}"/>
              </a:ext>
            </a:extLst>
          </p:cNvPr>
          <p:cNvSpPr txBox="1">
            <a:spLocks noChangeArrowheads="1"/>
          </p:cNvSpPr>
          <p:nvPr/>
        </p:nvSpPr>
        <p:spPr bwMode="auto">
          <a:xfrm>
            <a:off x="5334000" y="3200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effectLst>
                  <a:outerShdw blurRad="38100" dist="38100" dir="2700000" algn="tl">
                    <a:srgbClr val="000000"/>
                  </a:outerShdw>
                </a:effectLst>
              </a:rPr>
              <a:t>DFS tree: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6700F114-62FB-45FD-BEA1-F929093ABBE5}"/>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8932051F-ED43-4E0A-9821-CDC0E05FF36E}"/>
              </a:ext>
            </a:extLst>
          </p:cNvPr>
          <p:cNvSpPr>
            <a:spLocks noGrp="1"/>
          </p:cNvSpPr>
          <p:nvPr>
            <p:ph type="sldNum" sz="quarter" idx="12"/>
          </p:nvPr>
        </p:nvSpPr>
        <p:spPr/>
        <p:txBody>
          <a:bodyPr/>
          <a:lstStyle/>
          <a:p>
            <a:fld id="{AFB20EFC-74C8-4851-BCA8-BB32473F6886}" type="slidenum">
              <a:rPr lang="en-US" altLang="en-US"/>
              <a:pPr/>
              <a:t>24</a:t>
            </a:fld>
            <a:endParaRPr lang="en-US" altLang="en-US"/>
          </a:p>
        </p:txBody>
      </p:sp>
      <p:sp>
        <p:nvSpPr>
          <p:cNvPr id="313346" name="Rectangle 2">
            <a:extLst>
              <a:ext uri="{FF2B5EF4-FFF2-40B4-BE49-F238E27FC236}">
                <a16:creationId xmlns:a16="http://schemas.microsoft.com/office/drawing/2014/main" id="{B4D706CA-83CF-4955-8C6B-F86723D16929}"/>
              </a:ext>
            </a:extLst>
          </p:cNvPr>
          <p:cNvSpPr>
            <a:spLocks noGrp="1" noChangeArrowheads="1"/>
          </p:cNvSpPr>
          <p:nvPr>
            <p:ph type="title"/>
          </p:nvPr>
        </p:nvSpPr>
        <p:spPr/>
        <p:txBody>
          <a:bodyPr/>
          <a:lstStyle/>
          <a:p>
            <a:r>
              <a:rPr lang="en-US" altLang="en-US"/>
              <a:t>Notes on DFS</a:t>
            </a:r>
          </a:p>
        </p:txBody>
      </p:sp>
      <p:sp>
        <p:nvSpPr>
          <p:cNvPr id="313347" name="Rectangle 3">
            <a:extLst>
              <a:ext uri="{FF2B5EF4-FFF2-40B4-BE49-F238E27FC236}">
                <a16:creationId xmlns:a16="http://schemas.microsoft.com/office/drawing/2014/main" id="{46277F7A-C34B-40D3-8426-21F990A071F7}"/>
              </a:ext>
            </a:extLst>
          </p:cNvPr>
          <p:cNvSpPr>
            <a:spLocks noGrp="1" noChangeArrowheads="1"/>
          </p:cNvSpPr>
          <p:nvPr>
            <p:ph type="body" idx="1"/>
          </p:nvPr>
        </p:nvSpPr>
        <p:spPr>
          <a:xfrm>
            <a:off x="609600" y="1219200"/>
            <a:ext cx="8305800" cy="5334000"/>
          </a:xfrm>
        </p:spPr>
        <p:txBody>
          <a:bodyPr/>
          <a:lstStyle/>
          <a:p>
            <a:r>
              <a:rPr lang="en-US" altLang="en-US"/>
              <a:t>DFS can be implemented with graphs represented as:</a:t>
            </a:r>
          </a:p>
          <a:p>
            <a:pPr lvl="1"/>
            <a:r>
              <a:rPr lang="en-US" altLang="en-US"/>
              <a:t>adjacency matrices: </a:t>
            </a:r>
            <a:r>
              <a:rPr lang="el-GR" altLang="en-US">
                <a:cs typeface="Times New Roman" panose="02020603050405020304" pitchFamily="18" charset="0"/>
              </a:rPr>
              <a:t>Θ</a:t>
            </a:r>
            <a:r>
              <a:rPr lang="en-US" altLang="en-US">
                <a:cs typeface="Times New Roman" panose="02020603050405020304" pitchFamily="18" charset="0"/>
              </a:rPr>
              <a:t>(</a:t>
            </a:r>
            <a:r>
              <a:rPr lang="en-US" altLang="en-US" i="1">
                <a:cs typeface="Times New Roman" panose="02020603050405020304" pitchFamily="18" charset="0"/>
              </a:rPr>
              <a:t>V</a:t>
            </a:r>
            <a:r>
              <a:rPr lang="en-US" altLang="en-US" baseline="30000">
                <a:cs typeface="Times New Roman" panose="02020603050405020304" pitchFamily="18" charset="0"/>
              </a:rPr>
              <a:t>2</a:t>
            </a:r>
            <a:r>
              <a:rPr lang="en-US" altLang="en-US">
                <a:cs typeface="Times New Roman" panose="02020603050405020304" pitchFamily="18" charset="0"/>
              </a:rPr>
              <a:t>)</a:t>
            </a:r>
          </a:p>
          <a:p>
            <a:pPr lvl="1"/>
            <a:r>
              <a:rPr lang="en-US" altLang="en-US"/>
              <a:t>adjacency lists: </a:t>
            </a:r>
            <a:r>
              <a:rPr lang="el-GR" altLang="en-US">
                <a:cs typeface="Times New Roman" panose="02020603050405020304" pitchFamily="18" charset="0"/>
              </a:rPr>
              <a:t>Θ</a:t>
            </a:r>
            <a:r>
              <a:rPr lang="en-US" altLang="en-US">
                <a:cs typeface="Times New Roman" panose="02020603050405020304" pitchFamily="18" charset="0"/>
              </a:rPr>
              <a:t>(|</a:t>
            </a:r>
            <a:r>
              <a:rPr lang="en-US" altLang="en-US" i="1">
                <a:cs typeface="Times New Roman" panose="02020603050405020304" pitchFamily="18" charset="0"/>
              </a:rPr>
              <a:t>V|</a:t>
            </a:r>
            <a:r>
              <a:rPr lang="en-US" altLang="en-US">
                <a:cs typeface="Times New Roman" panose="02020603050405020304" pitchFamily="18" charset="0"/>
              </a:rPr>
              <a:t>+|E|)</a:t>
            </a:r>
          </a:p>
          <a:p>
            <a:pPr lvl="1"/>
            <a:endParaRPr lang="en-US" altLang="en-US"/>
          </a:p>
          <a:p>
            <a:r>
              <a:rPr lang="en-US" altLang="en-US"/>
              <a:t>Yields two distinct ordering of vertices:</a:t>
            </a:r>
          </a:p>
          <a:p>
            <a:pPr lvl="1"/>
            <a:r>
              <a:rPr lang="en-US" altLang="en-US"/>
              <a:t>order in which vertices are first encountered (pushed onto stack)</a:t>
            </a:r>
          </a:p>
          <a:p>
            <a:pPr lvl="1"/>
            <a:r>
              <a:rPr lang="en-US" altLang="en-US"/>
              <a:t>order in which vertices become dead-ends (popped off stack)</a:t>
            </a:r>
          </a:p>
          <a:p>
            <a:endParaRPr lang="en-US" altLang="en-US"/>
          </a:p>
          <a:p>
            <a:r>
              <a:rPr lang="en-US" altLang="en-US"/>
              <a:t>Applications:</a:t>
            </a:r>
          </a:p>
          <a:p>
            <a:pPr lvl="1"/>
            <a:r>
              <a:rPr lang="en-US" altLang="en-US"/>
              <a:t>checking connectivity, finding connected components</a:t>
            </a:r>
          </a:p>
          <a:p>
            <a:pPr lvl="1"/>
            <a:r>
              <a:rPr lang="en-US" altLang="en-US"/>
              <a:t>checking acyclicity</a:t>
            </a:r>
          </a:p>
          <a:p>
            <a:pPr lvl="1"/>
            <a:r>
              <a:rPr lang="en-US" altLang="en-US"/>
              <a:t>finding articulation points and biconnected components</a:t>
            </a:r>
          </a:p>
          <a:p>
            <a:pPr lvl="1"/>
            <a:r>
              <a:rPr lang="en-US" altLang="en-US"/>
              <a:t>searching state-space of problems for solution (AI)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2E07F95E-8856-4E4A-94B8-BAA2B7DDCE8B}"/>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8D388369-014F-4DEA-BD37-70EEF795D83B}"/>
              </a:ext>
            </a:extLst>
          </p:cNvPr>
          <p:cNvSpPr>
            <a:spLocks noGrp="1"/>
          </p:cNvSpPr>
          <p:nvPr>
            <p:ph type="sldNum" sz="quarter" idx="12"/>
          </p:nvPr>
        </p:nvSpPr>
        <p:spPr/>
        <p:txBody>
          <a:bodyPr/>
          <a:lstStyle/>
          <a:p>
            <a:fld id="{3463D6E6-BC8C-407A-A61F-3256188B3BF5}" type="slidenum">
              <a:rPr lang="en-US" altLang="en-US"/>
              <a:pPr/>
              <a:t>25</a:t>
            </a:fld>
            <a:endParaRPr lang="en-US" altLang="en-US"/>
          </a:p>
        </p:txBody>
      </p:sp>
      <p:sp>
        <p:nvSpPr>
          <p:cNvPr id="315394" name="Rectangle 2">
            <a:extLst>
              <a:ext uri="{FF2B5EF4-FFF2-40B4-BE49-F238E27FC236}">
                <a16:creationId xmlns:a16="http://schemas.microsoft.com/office/drawing/2014/main" id="{D938F551-89DC-463F-8EEB-A036DFA9BC62}"/>
              </a:ext>
            </a:extLst>
          </p:cNvPr>
          <p:cNvSpPr>
            <a:spLocks noGrp="1" noChangeArrowheads="1"/>
          </p:cNvSpPr>
          <p:nvPr>
            <p:ph type="title"/>
          </p:nvPr>
        </p:nvSpPr>
        <p:spPr/>
        <p:txBody>
          <a:bodyPr/>
          <a:lstStyle/>
          <a:p>
            <a:r>
              <a:rPr lang="en-US" altLang="en-US"/>
              <a:t>Breadth-first search (BFS)</a:t>
            </a:r>
          </a:p>
        </p:txBody>
      </p:sp>
      <p:sp>
        <p:nvSpPr>
          <p:cNvPr id="315395" name="Rectangle 3">
            <a:extLst>
              <a:ext uri="{FF2B5EF4-FFF2-40B4-BE49-F238E27FC236}">
                <a16:creationId xmlns:a16="http://schemas.microsoft.com/office/drawing/2014/main" id="{2868DA19-E6B5-4268-B18C-165A921FC3F6}"/>
              </a:ext>
            </a:extLst>
          </p:cNvPr>
          <p:cNvSpPr>
            <a:spLocks noGrp="1" noChangeArrowheads="1"/>
          </p:cNvSpPr>
          <p:nvPr>
            <p:ph type="body" idx="1"/>
          </p:nvPr>
        </p:nvSpPr>
        <p:spPr/>
        <p:txBody>
          <a:bodyPr/>
          <a:lstStyle/>
          <a:p>
            <a:r>
              <a:rPr lang="en-US" altLang="en-US"/>
              <a:t>Visits graph vertices by moving across to all the neighbors of last visited vertex</a:t>
            </a:r>
          </a:p>
          <a:p>
            <a:endParaRPr lang="en-US" altLang="en-US"/>
          </a:p>
          <a:p>
            <a:r>
              <a:rPr lang="en-US" altLang="en-US"/>
              <a:t>Instead of a stack, BFS uses a queue</a:t>
            </a:r>
          </a:p>
          <a:p>
            <a:endParaRPr lang="en-US" altLang="en-US"/>
          </a:p>
          <a:p>
            <a:r>
              <a:rPr lang="en-US" altLang="en-US"/>
              <a:t>Similar to level-by-level tree traversal</a:t>
            </a:r>
            <a:br>
              <a:rPr lang="en-US" altLang="en-US"/>
            </a:br>
            <a:endParaRPr lang="en-US" altLang="en-US"/>
          </a:p>
          <a:p>
            <a:r>
              <a:rPr lang="en-US" altLang="en-US"/>
              <a:t>“Redraws” graph in tree-like fashion (with tree edges and cross edges for undirected graph)</a:t>
            </a:r>
          </a:p>
          <a:p>
            <a:endParaRPr lang="en-US" altLang="en-US"/>
          </a:p>
          <a:p>
            <a:pPr>
              <a:buFont typeface="Monotype Sorts" pitchFamily="2" charset="2"/>
              <a:buNone/>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9DC07E97-D24F-487A-8544-CA155B54D15E}"/>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6" name="Slide Number Placeholder 6">
            <a:extLst>
              <a:ext uri="{FF2B5EF4-FFF2-40B4-BE49-F238E27FC236}">
                <a16:creationId xmlns:a16="http://schemas.microsoft.com/office/drawing/2014/main" id="{D3774316-D1CE-4E57-B1E1-FB0E35E3DEEE}"/>
              </a:ext>
            </a:extLst>
          </p:cNvPr>
          <p:cNvSpPr>
            <a:spLocks noGrp="1"/>
          </p:cNvSpPr>
          <p:nvPr>
            <p:ph type="sldNum" sz="quarter" idx="12"/>
          </p:nvPr>
        </p:nvSpPr>
        <p:spPr/>
        <p:txBody>
          <a:bodyPr/>
          <a:lstStyle/>
          <a:p>
            <a:fld id="{359BBB28-3811-4D1B-918D-69A13980C19C}" type="slidenum">
              <a:rPr lang="en-US" altLang="en-US"/>
              <a:pPr/>
              <a:t>26</a:t>
            </a:fld>
            <a:endParaRPr lang="en-US" altLang="en-US"/>
          </a:p>
        </p:txBody>
      </p:sp>
      <p:sp>
        <p:nvSpPr>
          <p:cNvPr id="317442" name="Rectangle 2">
            <a:extLst>
              <a:ext uri="{FF2B5EF4-FFF2-40B4-BE49-F238E27FC236}">
                <a16:creationId xmlns:a16="http://schemas.microsoft.com/office/drawing/2014/main" id="{6D6C2FEC-F9E6-4951-9F97-BCED12571775}"/>
              </a:ext>
            </a:extLst>
          </p:cNvPr>
          <p:cNvSpPr>
            <a:spLocks noGrp="1" noChangeArrowheads="1"/>
          </p:cNvSpPr>
          <p:nvPr>
            <p:ph type="title"/>
          </p:nvPr>
        </p:nvSpPr>
        <p:spPr/>
        <p:txBody>
          <a:bodyPr/>
          <a:lstStyle/>
          <a:p>
            <a:r>
              <a:rPr lang="en-US" altLang="en-US"/>
              <a:t>Pseudocode of BFS</a:t>
            </a:r>
          </a:p>
        </p:txBody>
      </p:sp>
      <p:sp>
        <p:nvSpPr>
          <p:cNvPr id="317443" name="Text Box 3">
            <a:extLst>
              <a:ext uri="{FF2B5EF4-FFF2-40B4-BE49-F238E27FC236}">
                <a16:creationId xmlns:a16="http://schemas.microsoft.com/office/drawing/2014/main" id="{4C389D2E-C28E-46CF-9AEA-B34BD2E67838}"/>
              </a:ext>
            </a:extLst>
          </p:cNvPr>
          <p:cNvSpPr txBox="1">
            <a:spLocks noChangeArrowheads="1"/>
          </p:cNvSpPr>
          <p:nvPr>
            <p:ph type="body" sz="half" idx="1"/>
          </p:nvPr>
        </p:nvSpPr>
        <p:spPr>
          <a:noFill/>
          <a:ln/>
          <a:extLst>
            <a:ext uri="{91240B29-F687-4F45-9708-019B960494DF}">
              <a14:hiddenLine xmlns:a14="http://schemas.microsoft.com/office/drawing/2010/main" w="12700" cap="flat" cmpd="sng">
                <a:solidFill>
                  <a:srgbClr val="FF0000"/>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 lvl="1" indent="0"/>
            <a:endParaRPr lang="en-US" altLang="en-US" sz="1800"/>
          </a:p>
          <a:p>
            <a:pPr marL="114300" lvl="1" indent="0">
              <a:buFontTx/>
              <a:buNone/>
            </a:pPr>
            <a:endParaRPr lang="en-US" altLang="en-US" sz="1800"/>
          </a:p>
          <a:p>
            <a:pPr marL="0" indent="0">
              <a:spcBef>
                <a:spcPct val="0"/>
              </a:spcBef>
              <a:buClrTx/>
              <a:buSzTx/>
              <a:buFontTx/>
              <a:buNone/>
            </a:pPr>
            <a:endParaRPr kumimoji="0" lang="en-US" altLang="en-US" sz="1800" b="0">
              <a:solidFill>
                <a:schemeClr val="tx1"/>
              </a:solidFill>
              <a:effectLst/>
            </a:endParaRPr>
          </a:p>
        </p:txBody>
      </p:sp>
      <p:pic>
        <p:nvPicPr>
          <p:cNvPr id="317444" name="Picture 4" descr="5_2b">
            <a:extLst>
              <a:ext uri="{FF2B5EF4-FFF2-40B4-BE49-F238E27FC236}">
                <a16:creationId xmlns:a16="http://schemas.microsoft.com/office/drawing/2014/main" id="{2AE07531-A6A3-4FF2-BCF2-ECEABF82E678}"/>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66800" y="1143000"/>
            <a:ext cx="7391400" cy="541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4">
            <a:extLst>
              <a:ext uri="{FF2B5EF4-FFF2-40B4-BE49-F238E27FC236}">
                <a16:creationId xmlns:a16="http://schemas.microsoft.com/office/drawing/2014/main" id="{DC1B092E-0A22-455C-AEC4-0CC9A28FEBF8}"/>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36" name="Slide Number Placeholder 5">
            <a:extLst>
              <a:ext uri="{FF2B5EF4-FFF2-40B4-BE49-F238E27FC236}">
                <a16:creationId xmlns:a16="http://schemas.microsoft.com/office/drawing/2014/main" id="{51FA5045-7AA8-4963-B8C5-10C9B7A47AEF}"/>
              </a:ext>
            </a:extLst>
          </p:cNvPr>
          <p:cNvSpPr>
            <a:spLocks noGrp="1"/>
          </p:cNvSpPr>
          <p:nvPr>
            <p:ph type="sldNum" sz="quarter" idx="12"/>
          </p:nvPr>
        </p:nvSpPr>
        <p:spPr/>
        <p:txBody>
          <a:bodyPr/>
          <a:lstStyle/>
          <a:p>
            <a:fld id="{14319222-CD8C-438A-8E66-555762A571DE}" type="slidenum">
              <a:rPr lang="en-US" altLang="en-US"/>
              <a:pPr/>
              <a:t>27</a:t>
            </a:fld>
            <a:endParaRPr lang="en-US" altLang="en-US"/>
          </a:p>
        </p:txBody>
      </p:sp>
      <p:sp>
        <p:nvSpPr>
          <p:cNvPr id="319490" name="Rectangle 2">
            <a:extLst>
              <a:ext uri="{FF2B5EF4-FFF2-40B4-BE49-F238E27FC236}">
                <a16:creationId xmlns:a16="http://schemas.microsoft.com/office/drawing/2014/main" id="{006C1953-0000-4C61-A85D-5BF323CE0F2B}"/>
              </a:ext>
            </a:extLst>
          </p:cNvPr>
          <p:cNvSpPr>
            <a:spLocks noGrp="1" noChangeArrowheads="1"/>
          </p:cNvSpPr>
          <p:nvPr>
            <p:ph type="title"/>
          </p:nvPr>
        </p:nvSpPr>
        <p:spPr>
          <a:xfrm>
            <a:off x="457200" y="0"/>
            <a:ext cx="8305800" cy="685800"/>
          </a:xfrm>
        </p:spPr>
        <p:txBody>
          <a:bodyPr/>
          <a:lstStyle/>
          <a:p>
            <a:r>
              <a:rPr lang="en-US" altLang="en-US" sz="3200"/>
              <a:t>Example of BFS traversal of undirected graph</a:t>
            </a:r>
          </a:p>
        </p:txBody>
      </p:sp>
      <p:sp>
        <p:nvSpPr>
          <p:cNvPr id="319491" name="Rectangle 3">
            <a:extLst>
              <a:ext uri="{FF2B5EF4-FFF2-40B4-BE49-F238E27FC236}">
                <a16:creationId xmlns:a16="http://schemas.microsoft.com/office/drawing/2014/main" id="{0E641FEE-E498-4CD8-BBED-5996BD2822E4}"/>
              </a:ext>
            </a:extLst>
          </p:cNvPr>
          <p:cNvSpPr>
            <a:spLocks noGrp="1" noChangeArrowheads="1"/>
          </p:cNvSpPr>
          <p:nvPr>
            <p:ph type="body" idx="1"/>
          </p:nvPr>
        </p:nvSpPr>
        <p:spPr>
          <a:xfrm>
            <a:off x="685800" y="3352800"/>
            <a:ext cx="3048000" cy="533400"/>
          </a:xfrm>
        </p:spPr>
        <p:txBody>
          <a:bodyPr/>
          <a:lstStyle/>
          <a:p>
            <a:pPr>
              <a:buFont typeface="Monotype Sorts" pitchFamily="2" charset="2"/>
              <a:buNone/>
            </a:pPr>
            <a:r>
              <a:rPr lang="en-US" altLang="en-US"/>
              <a:t>BFS traversal queue:</a:t>
            </a:r>
          </a:p>
        </p:txBody>
      </p:sp>
      <p:grpSp>
        <p:nvGrpSpPr>
          <p:cNvPr id="319492" name="Group 4">
            <a:extLst>
              <a:ext uri="{FF2B5EF4-FFF2-40B4-BE49-F238E27FC236}">
                <a16:creationId xmlns:a16="http://schemas.microsoft.com/office/drawing/2014/main" id="{1B14283C-8248-4D6B-8148-A65C2ACE982C}"/>
              </a:ext>
            </a:extLst>
          </p:cNvPr>
          <p:cNvGrpSpPr>
            <a:grpSpLocks/>
          </p:cNvGrpSpPr>
          <p:nvPr/>
        </p:nvGrpSpPr>
        <p:grpSpPr bwMode="auto">
          <a:xfrm>
            <a:off x="685800" y="1371600"/>
            <a:ext cx="4648200" cy="1620838"/>
            <a:chOff x="1200" y="1152"/>
            <a:chExt cx="3408" cy="1428"/>
          </a:xfrm>
        </p:grpSpPr>
        <p:sp>
          <p:nvSpPr>
            <p:cNvPr id="319493" name="Oval 5">
              <a:extLst>
                <a:ext uri="{FF2B5EF4-FFF2-40B4-BE49-F238E27FC236}">
                  <a16:creationId xmlns:a16="http://schemas.microsoft.com/office/drawing/2014/main" id="{D161FCB3-6424-4783-B0C4-956772F978B3}"/>
                </a:ext>
              </a:extLst>
            </p:cNvPr>
            <p:cNvSpPr>
              <a:spLocks noChangeArrowheads="1"/>
            </p:cNvSpPr>
            <p:nvPr/>
          </p:nvSpPr>
          <p:spPr bwMode="auto">
            <a:xfrm>
              <a:off x="1200"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319494" name="Oval 6">
              <a:extLst>
                <a:ext uri="{FF2B5EF4-FFF2-40B4-BE49-F238E27FC236}">
                  <a16:creationId xmlns:a16="http://schemas.microsoft.com/office/drawing/2014/main" id="{5DD458F7-ADAB-49E5-B6FC-B24BAA8A911B}"/>
                </a:ext>
              </a:extLst>
            </p:cNvPr>
            <p:cNvSpPr>
              <a:spLocks noChangeArrowheads="1"/>
            </p:cNvSpPr>
            <p:nvPr/>
          </p:nvSpPr>
          <p:spPr bwMode="auto">
            <a:xfrm>
              <a:off x="2208"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319495" name="Oval 7">
              <a:extLst>
                <a:ext uri="{FF2B5EF4-FFF2-40B4-BE49-F238E27FC236}">
                  <a16:creationId xmlns:a16="http://schemas.microsoft.com/office/drawing/2014/main" id="{BC2D05F5-BACC-40F6-BDDD-80C7129F35CC}"/>
                </a:ext>
              </a:extLst>
            </p:cNvPr>
            <p:cNvSpPr>
              <a:spLocks noChangeArrowheads="1"/>
            </p:cNvSpPr>
            <p:nvPr/>
          </p:nvSpPr>
          <p:spPr bwMode="auto">
            <a:xfrm>
              <a:off x="1200"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319496" name="Oval 8">
              <a:extLst>
                <a:ext uri="{FF2B5EF4-FFF2-40B4-BE49-F238E27FC236}">
                  <a16:creationId xmlns:a16="http://schemas.microsoft.com/office/drawing/2014/main" id="{A969CEC3-A609-4CA9-B816-3411217CAC06}"/>
                </a:ext>
              </a:extLst>
            </p:cNvPr>
            <p:cNvSpPr>
              <a:spLocks noChangeArrowheads="1"/>
            </p:cNvSpPr>
            <p:nvPr/>
          </p:nvSpPr>
          <p:spPr bwMode="auto">
            <a:xfrm>
              <a:off x="2208"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319497" name="Line 9">
              <a:extLst>
                <a:ext uri="{FF2B5EF4-FFF2-40B4-BE49-F238E27FC236}">
                  <a16:creationId xmlns:a16="http://schemas.microsoft.com/office/drawing/2014/main" id="{AE50E13D-ECB3-4E2A-9FF0-066933C51688}"/>
                </a:ext>
              </a:extLst>
            </p:cNvPr>
            <p:cNvSpPr>
              <a:spLocks noChangeShapeType="1"/>
            </p:cNvSpPr>
            <p:nvPr/>
          </p:nvSpPr>
          <p:spPr bwMode="auto">
            <a:xfrm>
              <a:off x="1536" y="13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498" name="Line 10">
              <a:extLst>
                <a:ext uri="{FF2B5EF4-FFF2-40B4-BE49-F238E27FC236}">
                  <a16:creationId xmlns:a16="http://schemas.microsoft.com/office/drawing/2014/main" id="{57240A9F-DEC5-4F9E-88D7-2A8701E3E76C}"/>
                </a:ext>
              </a:extLst>
            </p:cNvPr>
            <p:cNvSpPr>
              <a:spLocks noChangeShapeType="1"/>
            </p:cNvSpPr>
            <p:nvPr/>
          </p:nvSpPr>
          <p:spPr bwMode="auto">
            <a:xfrm>
              <a:off x="1344"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499" name="Line 11">
              <a:extLst>
                <a:ext uri="{FF2B5EF4-FFF2-40B4-BE49-F238E27FC236}">
                  <a16:creationId xmlns:a16="http://schemas.microsoft.com/office/drawing/2014/main" id="{85BA82DA-761E-4308-A0FA-978367C3233C}"/>
                </a:ext>
              </a:extLst>
            </p:cNvPr>
            <p:cNvSpPr>
              <a:spLocks noChangeShapeType="1"/>
            </p:cNvSpPr>
            <p:nvPr/>
          </p:nvSpPr>
          <p:spPr bwMode="auto">
            <a:xfrm>
              <a:off x="1536"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0" name="Line 12">
              <a:extLst>
                <a:ext uri="{FF2B5EF4-FFF2-40B4-BE49-F238E27FC236}">
                  <a16:creationId xmlns:a16="http://schemas.microsoft.com/office/drawing/2014/main" id="{7EA98D7D-1A44-4783-94C6-6D33A04460CC}"/>
                </a:ext>
              </a:extLst>
            </p:cNvPr>
            <p:cNvSpPr>
              <a:spLocks noChangeShapeType="1"/>
            </p:cNvSpPr>
            <p:nvPr/>
          </p:nvSpPr>
          <p:spPr bwMode="auto">
            <a:xfrm>
              <a:off x="2352"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1" name="Line 13">
              <a:extLst>
                <a:ext uri="{FF2B5EF4-FFF2-40B4-BE49-F238E27FC236}">
                  <a16:creationId xmlns:a16="http://schemas.microsoft.com/office/drawing/2014/main" id="{72153B5F-3DAE-497F-8536-3688883E1284}"/>
                </a:ext>
              </a:extLst>
            </p:cNvPr>
            <p:cNvSpPr>
              <a:spLocks noChangeShapeType="1"/>
            </p:cNvSpPr>
            <p:nvPr/>
          </p:nvSpPr>
          <p:spPr bwMode="auto">
            <a:xfrm>
              <a:off x="1488" y="15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2" name="Text Box 14">
              <a:extLst>
                <a:ext uri="{FF2B5EF4-FFF2-40B4-BE49-F238E27FC236}">
                  <a16:creationId xmlns:a16="http://schemas.microsoft.com/office/drawing/2014/main" id="{9AD4D159-3585-4258-881E-79D68832D7C6}"/>
                </a:ext>
              </a:extLst>
            </p:cNvPr>
            <p:cNvSpPr txBox="1">
              <a:spLocks noChangeArrowheads="1"/>
            </p:cNvSpPr>
            <p:nvPr/>
          </p:nvSpPr>
          <p:spPr bwMode="auto">
            <a:xfrm>
              <a:off x="1227" y="1704"/>
              <a:ext cx="135"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3" name="Text Box 15">
              <a:extLst>
                <a:ext uri="{FF2B5EF4-FFF2-40B4-BE49-F238E27FC236}">
                  <a16:creationId xmlns:a16="http://schemas.microsoft.com/office/drawing/2014/main" id="{BC06B11B-98E8-42C6-8029-5506CAF58CE0}"/>
                </a:ext>
              </a:extLst>
            </p:cNvPr>
            <p:cNvSpPr txBox="1">
              <a:spLocks noChangeArrowheads="1"/>
            </p:cNvSpPr>
            <p:nvPr/>
          </p:nvSpPr>
          <p:spPr bwMode="auto">
            <a:xfrm>
              <a:off x="1754" y="1152"/>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4" name="Text Box 16">
              <a:extLst>
                <a:ext uri="{FF2B5EF4-FFF2-40B4-BE49-F238E27FC236}">
                  <a16:creationId xmlns:a16="http://schemas.microsoft.com/office/drawing/2014/main" id="{ED9B90BB-A3C8-4C9D-A863-41ADB98E23C0}"/>
                </a:ext>
              </a:extLst>
            </p:cNvPr>
            <p:cNvSpPr txBox="1">
              <a:spLocks noChangeArrowheads="1"/>
            </p:cNvSpPr>
            <p:nvPr/>
          </p:nvSpPr>
          <p:spPr bwMode="auto">
            <a:xfrm>
              <a:off x="1754" y="2256"/>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5" name="Text Box 17">
              <a:extLst>
                <a:ext uri="{FF2B5EF4-FFF2-40B4-BE49-F238E27FC236}">
                  <a16:creationId xmlns:a16="http://schemas.microsoft.com/office/drawing/2014/main" id="{F4A1383C-B805-40C8-9986-41A9B79DFA6E}"/>
                </a:ext>
              </a:extLst>
            </p:cNvPr>
            <p:cNvSpPr txBox="1">
              <a:spLocks noChangeArrowheads="1"/>
            </p:cNvSpPr>
            <p:nvPr/>
          </p:nvSpPr>
          <p:spPr bwMode="auto">
            <a:xfrm>
              <a:off x="1610"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6" name="Text Box 18">
              <a:extLst>
                <a:ext uri="{FF2B5EF4-FFF2-40B4-BE49-F238E27FC236}">
                  <a16:creationId xmlns:a16="http://schemas.microsoft.com/office/drawing/2014/main" id="{2F459861-A224-4131-B8A3-6D1EAD686932}"/>
                </a:ext>
              </a:extLst>
            </p:cNvPr>
            <p:cNvSpPr txBox="1">
              <a:spLocks noChangeArrowheads="1"/>
            </p:cNvSpPr>
            <p:nvPr/>
          </p:nvSpPr>
          <p:spPr bwMode="auto">
            <a:xfrm>
              <a:off x="2378" y="1681"/>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7" name="Oval 19">
              <a:extLst>
                <a:ext uri="{FF2B5EF4-FFF2-40B4-BE49-F238E27FC236}">
                  <a16:creationId xmlns:a16="http://schemas.microsoft.com/office/drawing/2014/main" id="{AB035BB9-72B1-4A08-8CFB-B54768DA33F5}"/>
                </a:ext>
              </a:extLst>
            </p:cNvPr>
            <p:cNvSpPr>
              <a:spLocks noChangeArrowheads="1"/>
            </p:cNvSpPr>
            <p:nvPr/>
          </p:nvSpPr>
          <p:spPr bwMode="auto">
            <a:xfrm>
              <a:off x="3264"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319508" name="Oval 20">
              <a:extLst>
                <a:ext uri="{FF2B5EF4-FFF2-40B4-BE49-F238E27FC236}">
                  <a16:creationId xmlns:a16="http://schemas.microsoft.com/office/drawing/2014/main" id="{BB3E0FE8-A3AB-42A4-92CC-E31BC44BDC38}"/>
                </a:ext>
              </a:extLst>
            </p:cNvPr>
            <p:cNvSpPr>
              <a:spLocks noChangeArrowheads="1"/>
            </p:cNvSpPr>
            <p:nvPr/>
          </p:nvSpPr>
          <p:spPr bwMode="auto">
            <a:xfrm>
              <a:off x="4272"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319509" name="Oval 21">
              <a:extLst>
                <a:ext uri="{FF2B5EF4-FFF2-40B4-BE49-F238E27FC236}">
                  <a16:creationId xmlns:a16="http://schemas.microsoft.com/office/drawing/2014/main" id="{8F7CA165-3A0C-4BC4-8DF7-D1FDD68C5938}"/>
                </a:ext>
              </a:extLst>
            </p:cNvPr>
            <p:cNvSpPr>
              <a:spLocks noChangeArrowheads="1"/>
            </p:cNvSpPr>
            <p:nvPr/>
          </p:nvSpPr>
          <p:spPr bwMode="auto">
            <a:xfrm>
              <a:off x="3264"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319510" name="Oval 22">
              <a:extLst>
                <a:ext uri="{FF2B5EF4-FFF2-40B4-BE49-F238E27FC236}">
                  <a16:creationId xmlns:a16="http://schemas.microsoft.com/office/drawing/2014/main" id="{DE94882E-6902-4F6B-A281-440E52995DC8}"/>
                </a:ext>
              </a:extLst>
            </p:cNvPr>
            <p:cNvSpPr>
              <a:spLocks noChangeArrowheads="1"/>
            </p:cNvSpPr>
            <p:nvPr/>
          </p:nvSpPr>
          <p:spPr bwMode="auto">
            <a:xfrm>
              <a:off x="4272"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319511" name="Line 23">
              <a:extLst>
                <a:ext uri="{FF2B5EF4-FFF2-40B4-BE49-F238E27FC236}">
                  <a16:creationId xmlns:a16="http://schemas.microsoft.com/office/drawing/2014/main" id="{FAB6A702-F607-451B-A333-04DE3E164FF0}"/>
                </a:ext>
              </a:extLst>
            </p:cNvPr>
            <p:cNvSpPr>
              <a:spLocks noChangeShapeType="1"/>
            </p:cNvSpPr>
            <p:nvPr/>
          </p:nvSpPr>
          <p:spPr bwMode="auto">
            <a:xfrm>
              <a:off x="3408"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2" name="Line 24">
              <a:extLst>
                <a:ext uri="{FF2B5EF4-FFF2-40B4-BE49-F238E27FC236}">
                  <a16:creationId xmlns:a16="http://schemas.microsoft.com/office/drawing/2014/main" id="{583743C7-ADA1-4654-B33C-9704BED9E846}"/>
                </a:ext>
              </a:extLst>
            </p:cNvPr>
            <p:cNvSpPr>
              <a:spLocks noChangeShapeType="1"/>
            </p:cNvSpPr>
            <p:nvPr/>
          </p:nvSpPr>
          <p:spPr bwMode="auto">
            <a:xfrm>
              <a:off x="3600"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3" name="Line 25">
              <a:extLst>
                <a:ext uri="{FF2B5EF4-FFF2-40B4-BE49-F238E27FC236}">
                  <a16:creationId xmlns:a16="http://schemas.microsoft.com/office/drawing/2014/main" id="{E4A2A8CA-2044-44E5-A6EC-9F9C7935AB09}"/>
                </a:ext>
              </a:extLst>
            </p:cNvPr>
            <p:cNvSpPr>
              <a:spLocks noChangeShapeType="1"/>
            </p:cNvSpPr>
            <p:nvPr/>
          </p:nvSpPr>
          <p:spPr bwMode="auto">
            <a:xfrm>
              <a:off x="4416"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4" name="Line 26">
              <a:extLst>
                <a:ext uri="{FF2B5EF4-FFF2-40B4-BE49-F238E27FC236}">
                  <a16:creationId xmlns:a16="http://schemas.microsoft.com/office/drawing/2014/main" id="{AC1DF127-7554-431E-8B2D-97816ACFA3C3}"/>
                </a:ext>
              </a:extLst>
            </p:cNvPr>
            <p:cNvSpPr>
              <a:spLocks noChangeShapeType="1"/>
            </p:cNvSpPr>
            <p:nvPr/>
          </p:nvSpPr>
          <p:spPr bwMode="auto">
            <a:xfrm flipV="1">
              <a:off x="3600" y="1440"/>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5" name="Text Box 27">
              <a:extLst>
                <a:ext uri="{FF2B5EF4-FFF2-40B4-BE49-F238E27FC236}">
                  <a16:creationId xmlns:a16="http://schemas.microsoft.com/office/drawing/2014/main" id="{B085876C-91C8-4635-B659-01361DA3A9AF}"/>
                </a:ext>
              </a:extLst>
            </p:cNvPr>
            <p:cNvSpPr txBox="1">
              <a:spLocks noChangeArrowheads="1"/>
            </p:cNvSpPr>
            <p:nvPr/>
          </p:nvSpPr>
          <p:spPr bwMode="auto">
            <a:xfrm>
              <a:off x="3292" y="1704"/>
              <a:ext cx="135"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6" name="Text Box 28">
              <a:extLst>
                <a:ext uri="{FF2B5EF4-FFF2-40B4-BE49-F238E27FC236}">
                  <a16:creationId xmlns:a16="http://schemas.microsoft.com/office/drawing/2014/main" id="{DBE65E83-FB0A-4E98-87B6-4BDA6E3E1C23}"/>
                </a:ext>
              </a:extLst>
            </p:cNvPr>
            <p:cNvSpPr txBox="1">
              <a:spLocks noChangeArrowheads="1"/>
            </p:cNvSpPr>
            <p:nvPr/>
          </p:nvSpPr>
          <p:spPr bwMode="auto">
            <a:xfrm>
              <a:off x="3818" y="1152"/>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7" name="Text Box 29">
              <a:extLst>
                <a:ext uri="{FF2B5EF4-FFF2-40B4-BE49-F238E27FC236}">
                  <a16:creationId xmlns:a16="http://schemas.microsoft.com/office/drawing/2014/main" id="{752C61E5-FCD0-413F-8A10-CBF82BE23D92}"/>
                </a:ext>
              </a:extLst>
            </p:cNvPr>
            <p:cNvSpPr txBox="1">
              <a:spLocks noChangeArrowheads="1"/>
            </p:cNvSpPr>
            <p:nvPr/>
          </p:nvSpPr>
          <p:spPr bwMode="auto">
            <a:xfrm>
              <a:off x="3818" y="225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8" name="Text Box 30">
              <a:extLst>
                <a:ext uri="{FF2B5EF4-FFF2-40B4-BE49-F238E27FC236}">
                  <a16:creationId xmlns:a16="http://schemas.microsoft.com/office/drawing/2014/main" id="{F055C0EE-BD5F-4E34-8580-AC0F2BD7335D}"/>
                </a:ext>
              </a:extLst>
            </p:cNvPr>
            <p:cNvSpPr txBox="1">
              <a:spLocks noChangeArrowheads="1"/>
            </p:cNvSpPr>
            <p:nvPr/>
          </p:nvSpPr>
          <p:spPr bwMode="auto">
            <a:xfrm>
              <a:off x="3673"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9" name="Text Box 31">
              <a:extLst>
                <a:ext uri="{FF2B5EF4-FFF2-40B4-BE49-F238E27FC236}">
                  <a16:creationId xmlns:a16="http://schemas.microsoft.com/office/drawing/2014/main" id="{7B1F705E-867D-4F31-9600-C4E793955EBD}"/>
                </a:ext>
              </a:extLst>
            </p:cNvPr>
            <p:cNvSpPr txBox="1">
              <a:spLocks noChangeArrowheads="1"/>
            </p:cNvSpPr>
            <p:nvPr/>
          </p:nvSpPr>
          <p:spPr bwMode="auto">
            <a:xfrm>
              <a:off x="3962"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20" name="Text Box 32">
              <a:extLst>
                <a:ext uri="{FF2B5EF4-FFF2-40B4-BE49-F238E27FC236}">
                  <a16:creationId xmlns:a16="http://schemas.microsoft.com/office/drawing/2014/main" id="{ED7E657A-408C-44BE-BB83-9365C3D39D34}"/>
                </a:ext>
              </a:extLst>
            </p:cNvPr>
            <p:cNvSpPr txBox="1">
              <a:spLocks noChangeArrowheads="1"/>
            </p:cNvSpPr>
            <p:nvPr/>
          </p:nvSpPr>
          <p:spPr bwMode="auto">
            <a:xfrm>
              <a:off x="4442" y="1679"/>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21" name="Line 33">
              <a:extLst>
                <a:ext uri="{FF2B5EF4-FFF2-40B4-BE49-F238E27FC236}">
                  <a16:creationId xmlns:a16="http://schemas.microsoft.com/office/drawing/2014/main" id="{14A8211B-F726-4A03-B165-72983B27523C}"/>
                </a:ext>
              </a:extLst>
            </p:cNvPr>
            <p:cNvSpPr>
              <a:spLocks noChangeShapeType="1"/>
            </p:cNvSpPr>
            <p:nvPr/>
          </p:nvSpPr>
          <p:spPr bwMode="auto">
            <a:xfrm>
              <a:off x="2544" y="1488"/>
              <a:ext cx="768"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9522" name="Rectangle 34">
            <a:extLst>
              <a:ext uri="{FF2B5EF4-FFF2-40B4-BE49-F238E27FC236}">
                <a16:creationId xmlns:a16="http://schemas.microsoft.com/office/drawing/2014/main" id="{CA930AF8-EE6F-4283-87AD-09DC24511A31}"/>
              </a:ext>
            </a:extLst>
          </p:cNvPr>
          <p:cNvSpPr>
            <a:spLocks noChangeArrowheads="1"/>
          </p:cNvSpPr>
          <p:nvPr/>
        </p:nvSpPr>
        <p:spPr bwMode="auto">
          <a:xfrm>
            <a:off x="6629400" y="3276600"/>
            <a:ext cx="1524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rgbClr val="A50021"/>
              </a:buClr>
              <a:buSzPct val="75000"/>
              <a:buFont typeface="Monotype Sorts" pitchFamily="2" charset="2"/>
              <a:buChar char="b"/>
              <a:defRPr kumimoji="1" sz="2400" b="1">
                <a:solidFill>
                  <a:srgbClr val="FFFF99"/>
                </a:solidFill>
                <a:effectLst>
                  <a:outerShdw blurRad="38100" dist="38100" dir="2700000" algn="tl">
                    <a:srgbClr val="000000"/>
                  </a:outerShdw>
                </a:effectLst>
                <a:latin typeface="Times New Roman" panose="02020603050405020304" pitchFamily="18" charset="0"/>
              </a:defRPr>
            </a:lvl1pPr>
            <a:lvl2pPr marL="742950" indent="-285750" algn="l">
              <a:spcBef>
                <a:spcPct val="20000"/>
              </a:spcBef>
              <a:buClr>
                <a:srgbClr val="A50021"/>
              </a:buClr>
              <a:buChar char="•"/>
              <a:defRPr kumimoji="1" sz="2000" b="1">
                <a:solidFill>
                  <a:srgbClr val="FFFF99"/>
                </a:solidFill>
                <a:effectLst>
                  <a:outerShdw blurRad="38100" dist="38100" dir="2700000" algn="tl">
                    <a:srgbClr val="000000"/>
                  </a:outerShdw>
                </a:effectLst>
                <a:latin typeface="Times New Roman" panose="02020603050405020304" pitchFamily="18" charset="0"/>
              </a:defRPr>
            </a:lvl2pPr>
            <a:lvl3pPr marL="1143000" indent="-22860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3pPr>
            <a:lvl4pPr marL="1600200" indent="-22860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4pPr>
            <a:lvl5pPr marL="2057400" indent="-22860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9pPr>
          </a:lstStyle>
          <a:p>
            <a:pPr>
              <a:buFont typeface="Monotype Sorts" pitchFamily="2" charset="2"/>
              <a:buNone/>
            </a:pPr>
            <a:r>
              <a:rPr lang="en-US" altLang="en-US"/>
              <a:t>BFS tree: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2BF97B4-66A3-4CCF-9B19-03B00B4CB0F4}"/>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E78A43D8-4D65-4E17-8C09-611EC88A197A}"/>
              </a:ext>
            </a:extLst>
          </p:cNvPr>
          <p:cNvSpPr>
            <a:spLocks noGrp="1"/>
          </p:cNvSpPr>
          <p:nvPr>
            <p:ph type="sldNum" sz="quarter" idx="12"/>
          </p:nvPr>
        </p:nvSpPr>
        <p:spPr/>
        <p:txBody>
          <a:bodyPr/>
          <a:lstStyle/>
          <a:p>
            <a:fld id="{9803C23C-0745-42A3-9A81-E47FDCA8B543}" type="slidenum">
              <a:rPr lang="en-US" altLang="en-US"/>
              <a:pPr/>
              <a:t>28</a:t>
            </a:fld>
            <a:endParaRPr lang="en-US" altLang="en-US"/>
          </a:p>
        </p:txBody>
      </p:sp>
      <p:sp>
        <p:nvSpPr>
          <p:cNvPr id="321538" name="Rectangle 2">
            <a:extLst>
              <a:ext uri="{FF2B5EF4-FFF2-40B4-BE49-F238E27FC236}">
                <a16:creationId xmlns:a16="http://schemas.microsoft.com/office/drawing/2014/main" id="{F0F7A1D4-BCA0-4ECC-B017-52575BFC90F7}"/>
              </a:ext>
            </a:extLst>
          </p:cNvPr>
          <p:cNvSpPr>
            <a:spLocks noGrp="1" noChangeArrowheads="1"/>
          </p:cNvSpPr>
          <p:nvPr>
            <p:ph type="title"/>
          </p:nvPr>
        </p:nvSpPr>
        <p:spPr/>
        <p:txBody>
          <a:bodyPr/>
          <a:lstStyle/>
          <a:p>
            <a:r>
              <a:rPr lang="en-US" altLang="en-US"/>
              <a:t>Notes on BFS</a:t>
            </a:r>
          </a:p>
        </p:txBody>
      </p:sp>
      <p:sp>
        <p:nvSpPr>
          <p:cNvPr id="321539" name="Rectangle 3">
            <a:extLst>
              <a:ext uri="{FF2B5EF4-FFF2-40B4-BE49-F238E27FC236}">
                <a16:creationId xmlns:a16="http://schemas.microsoft.com/office/drawing/2014/main" id="{95A014BE-AF3C-471E-91DA-E3FA804BF382}"/>
              </a:ext>
            </a:extLst>
          </p:cNvPr>
          <p:cNvSpPr>
            <a:spLocks noGrp="1" noChangeArrowheads="1"/>
          </p:cNvSpPr>
          <p:nvPr>
            <p:ph type="body" idx="1"/>
          </p:nvPr>
        </p:nvSpPr>
        <p:spPr/>
        <p:txBody>
          <a:bodyPr/>
          <a:lstStyle/>
          <a:p>
            <a:r>
              <a:rPr lang="en-US" altLang="en-US"/>
              <a:t>BFS has same efficiency as DFS and can be implemented with graphs represented as:</a:t>
            </a:r>
          </a:p>
          <a:p>
            <a:pPr lvl="1"/>
            <a:r>
              <a:rPr lang="en-US" altLang="en-US" sz="2400"/>
              <a:t>adjacency matrices: </a:t>
            </a:r>
            <a:r>
              <a:rPr lang="el-GR" altLang="en-US" sz="2400">
                <a:cs typeface="Times New Roman" panose="02020603050405020304" pitchFamily="18" charset="0"/>
              </a:rPr>
              <a:t>Θ</a:t>
            </a:r>
            <a:r>
              <a:rPr lang="en-US" altLang="en-US" sz="2400">
                <a:cs typeface="Times New Roman" panose="02020603050405020304" pitchFamily="18" charset="0"/>
              </a:rPr>
              <a:t>(</a:t>
            </a:r>
            <a:r>
              <a:rPr lang="en-US" altLang="en-US" sz="2400" i="1">
                <a:cs typeface="Times New Roman" panose="02020603050405020304" pitchFamily="18" charset="0"/>
              </a:rPr>
              <a:t>V</a:t>
            </a:r>
            <a:r>
              <a:rPr lang="en-US" altLang="en-US" sz="2400" baseline="30000">
                <a:cs typeface="Times New Roman" panose="02020603050405020304" pitchFamily="18" charset="0"/>
              </a:rPr>
              <a:t>2</a:t>
            </a:r>
            <a:r>
              <a:rPr lang="en-US" altLang="en-US" sz="2400">
                <a:cs typeface="Times New Roman" panose="02020603050405020304" pitchFamily="18" charset="0"/>
              </a:rPr>
              <a:t>)</a:t>
            </a:r>
          </a:p>
          <a:p>
            <a:pPr lvl="1"/>
            <a:r>
              <a:rPr lang="en-US" altLang="en-US" sz="2400"/>
              <a:t>adjacency lists: </a:t>
            </a:r>
            <a:r>
              <a:rPr lang="el-GR" altLang="en-US" sz="2400">
                <a:cs typeface="Times New Roman" panose="02020603050405020304" pitchFamily="18" charset="0"/>
              </a:rPr>
              <a:t>Θ</a:t>
            </a:r>
            <a:r>
              <a:rPr lang="en-US" altLang="en-US" sz="2400">
                <a:cs typeface="Times New Roman" panose="02020603050405020304" pitchFamily="18" charset="0"/>
              </a:rPr>
              <a:t>(|</a:t>
            </a:r>
            <a:r>
              <a:rPr lang="en-US" altLang="en-US" sz="2400" i="1">
                <a:cs typeface="Times New Roman" panose="02020603050405020304" pitchFamily="18" charset="0"/>
              </a:rPr>
              <a:t>V|</a:t>
            </a:r>
            <a:r>
              <a:rPr lang="en-US" altLang="en-US" sz="2400">
                <a:cs typeface="Times New Roman" panose="02020603050405020304" pitchFamily="18" charset="0"/>
              </a:rPr>
              <a:t>+|E|)</a:t>
            </a:r>
          </a:p>
          <a:p>
            <a:pPr lvl="1"/>
            <a:endParaRPr lang="en-US" altLang="en-US"/>
          </a:p>
          <a:p>
            <a:r>
              <a:rPr lang="en-US" altLang="en-US"/>
              <a:t>Yields single ordering of vertices (order added/deleted from queue is the same)</a:t>
            </a:r>
            <a:br>
              <a:rPr lang="en-US" altLang="en-US"/>
            </a:br>
            <a:endParaRPr lang="en-US" altLang="en-US"/>
          </a:p>
          <a:p>
            <a:r>
              <a:rPr lang="en-US" altLang="en-US"/>
              <a:t>Applications: same as DFS, but can also find paths from a vertex to all other vertices with the smallest number of edges</a:t>
            </a:r>
          </a:p>
          <a:p>
            <a:endParaRPr lang="en-US" altLang="en-US"/>
          </a:p>
          <a:p>
            <a:pPr>
              <a:buFont typeface="Monotype Sorts" pitchFamily="2" charset="2"/>
              <a:buNone/>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1129F125-4C34-407B-B3EE-9C704A388B17}"/>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6" name="Slide Number Placeholder 6">
            <a:extLst>
              <a:ext uri="{FF2B5EF4-FFF2-40B4-BE49-F238E27FC236}">
                <a16:creationId xmlns:a16="http://schemas.microsoft.com/office/drawing/2014/main" id="{B89106F8-2DD0-40CB-B024-500B0BEFBF4D}"/>
              </a:ext>
            </a:extLst>
          </p:cNvPr>
          <p:cNvSpPr>
            <a:spLocks noGrp="1"/>
          </p:cNvSpPr>
          <p:nvPr>
            <p:ph type="sldNum" sz="quarter" idx="12"/>
          </p:nvPr>
        </p:nvSpPr>
        <p:spPr/>
        <p:txBody>
          <a:bodyPr/>
          <a:lstStyle/>
          <a:p>
            <a:fld id="{AEFB5AF7-07B8-42CA-A46A-A658577D7881}" type="slidenum">
              <a:rPr lang="en-US" altLang="en-US"/>
              <a:pPr/>
              <a:t>3</a:t>
            </a:fld>
            <a:endParaRPr lang="en-US" altLang="en-US"/>
          </a:p>
        </p:txBody>
      </p:sp>
      <p:sp>
        <p:nvSpPr>
          <p:cNvPr id="283650" name="Rectangle 2">
            <a:extLst>
              <a:ext uri="{FF2B5EF4-FFF2-40B4-BE49-F238E27FC236}">
                <a16:creationId xmlns:a16="http://schemas.microsoft.com/office/drawing/2014/main" id="{214343BE-7EE8-4408-8F22-95A04487F411}"/>
              </a:ext>
            </a:extLst>
          </p:cNvPr>
          <p:cNvSpPr>
            <a:spLocks noGrp="1" noChangeArrowheads="1"/>
          </p:cNvSpPr>
          <p:nvPr>
            <p:ph type="title"/>
          </p:nvPr>
        </p:nvSpPr>
        <p:spPr/>
        <p:txBody>
          <a:bodyPr/>
          <a:lstStyle/>
          <a:p>
            <a:r>
              <a:rPr lang="en-US" altLang="en-US" sz="4000"/>
              <a:t>Analysis of Selection Sort</a:t>
            </a:r>
            <a:endParaRPr lang="en-US" altLang="en-US"/>
          </a:p>
        </p:txBody>
      </p:sp>
      <p:sp>
        <p:nvSpPr>
          <p:cNvPr id="283651" name="Rectangle 3">
            <a:extLst>
              <a:ext uri="{FF2B5EF4-FFF2-40B4-BE49-F238E27FC236}">
                <a16:creationId xmlns:a16="http://schemas.microsoft.com/office/drawing/2014/main" id="{90C262C2-4D17-466D-880D-CF287DA7BFAB}"/>
              </a:ext>
            </a:extLst>
          </p:cNvPr>
          <p:cNvSpPr>
            <a:spLocks noGrp="1" noChangeArrowheads="1"/>
          </p:cNvSpPr>
          <p:nvPr>
            <p:ph type="body" sz="half" idx="1"/>
          </p:nvPr>
        </p:nvSpPr>
        <p:spPr>
          <a:xfrm>
            <a:off x="533400" y="4343400"/>
            <a:ext cx="8305800" cy="2133600"/>
          </a:xfrm>
        </p:spPr>
        <p:txBody>
          <a:bodyPr/>
          <a:lstStyle/>
          <a:p>
            <a:pPr marL="0" indent="0">
              <a:buFont typeface="Monotype Sorts" pitchFamily="2" charset="2"/>
              <a:buNone/>
            </a:pPr>
            <a:r>
              <a:rPr lang="en-US" altLang="en-US">
                <a:sym typeface="Symbol" panose="05050102010706020507" pitchFamily="18" charset="2"/>
              </a:rPr>
              <a:t>Time efficiency:</a:t>
            </a:r>
          </a:p>
          <a:p>
            <a:pPr marL="0" indent="0">
              <a:buFont typeface="Monotype Sorts" pitchFamily="2" charset="2"/>
              <a:buNone/>
            </a:pPr>
            <a:endParaRPr lang="en-US" altLang="en-US">
              <a:sym typeface="Symbol" panose="05050102010706020507" pitchFamily="18" charset="2"/>
            </a:endParaRPr>
          </a:p>
          <a:p>
            <a:pPr marL="0" indent="0">
              <a:buFont typeface="Monotype Sorts" pitchFamily="2" charset="2"/>
              <a:buNone/>
            </a:pPr>
            <a:r>
              <a:rPr lang="en-US" altLang="en-US">
                <a:sym typeface="Symbol" panose="05050102010706020507" pitchFamily="18" charset="2"/>
              </a:rPr>
              <a:t>Space efficiency:</a:t>
            </a:r>
          </a:p>
          <a:p>
            <a:pPr marL="0" indent="0">
              <a:buFont typeface="Monotype Sorts" pitchFamily="2" charset="2"/>
              <a:buNone/>
            </a:pPr>
            <a:endParaRPr lang="en-US" altLang="en-US">
              <a:sym typeface="Symbol" panose="05050102010706020507" pitchFamily="18" charset="2"/>
            </a:endParaRPr>
          </a:p>
          <a:p>
            <a:pPr marL="0" indent="0">
              <a:buFont typeface="Monotype Sorts" pitchFamily="2" charset="2"/>
              <a:buNone/>
            </a:pPr>
            <a:r>
              <a:rPr lang="en-US" altLang="en-US">
                <a:sym typeface="Symbol" panose="05050102010706020507" pitchFamily="18" charset="2"/>
              </a:rPr>
              <a:t>Stability:</a:t>
            </a:r>
            <a:endParaRPr lang="en-US" altLang="en-US" i="1">
              <a:sym typeface="Symbol" panose="05050102010706020507" pitchFamily="18" charset="2"/>
            </a:endParaRPr>
          </a:p>
        </p:txBody>
      </p:sp>
      <p:pic>
        <p:nvPicPr>
          <p:cNvPr id="283652" name="Picture 4" descr="3_1a">
            <a:extLst>
              <a:ext uri="{FF2B5EF4-FFF2-40B4-BE49-F238E27FC236}">
                <a16:creationId xmlns:a16="http://schemas.microsoft.com/office/drawing/2014/main" id="{0116353A-DAD9-4804-B19F-17AEE08BD942}"/>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5800" y="1143000"/>
            <a:ext cx="6477000" cy="3241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4EC200FE-6659-4E6F-9C9A-F7FC63713D2E}"/>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0A594136-FA42-428B-B1A8-764F3E9FE57B}"/>
              </a:ext>
            </a:extLst>
          </p:cNvPr>
          <p:cNvSpPr>
            <a:spLocks noGrp="1"/>
          </p:cNvSpPr>
          <p:nvPr>
            <p:ph type="sldNum" sz="quarter" idx="12"/>
          </p:nvPr>
        </p:nvSpPr>
        <p:spPr/>
        <p:txBody>
          <a:bodyPr/>
          <a:lstStyle/>
          <a:p>
            <a:fld id="{2E1AE1FF-29B2-4284-895B-DCB8731EBDD2}" type="slidenum">
              <a:rPr lang="en-US" altLang="en-US"/>
              <a:pPr/>
              <a:t>4</a:t>
            </a:fld>
            <a:endParaRPr lang="en-US" altLang="en-US"/>
          </a:p>
        </p:txBody>
      </p:sp>
      <p:sp>
        <p:nvSpPr>
          <p:cNvPr id="238594" name="Rectangle 2">
            <a:extLst>
              <a:ext uri="{FF2B5EF4-FFF2-40B4-BE49-F238E27FC236}">
                <a16:creationId xmlns:a16="http://schemas.microsoft.com/office/drawing/2014/main" id="{4D22253F-23AA-48AE-8F03-DBFD1510CFE5}"/>
              </a:ext>
            </a:extLst>
          </p:cNvPr>
          <p:cNvSpPr>
            <a:spLocks noGrp="1" noChangeArrowheads="1"/>
          </p:cNvSpPr>
          <p:nvPr>
            <p:ph type="title"/>
          </p:nvPr>
        </p:nvSpPr>
        <p:spPr/>
        <p:txBody>
          <a:bodyPr/>
          <a:lstStyle/>
          <a:p>
            <a:r>
              <a:rPr lang="en-US" altLang="en-US"/>
              <a:t>Brute-Force String Matching</a:t>
            </a:r>
          </a:p>
        </p:txBody>
      </p:sp>
      <p:sp>
        <p:nvSpPr>
          <p:cNvPr id="238595" name="Rectangle 3">
            <a:extLst>
              <a:ext uri="{FF2B5EF4-FFF2-40B4-BE49-F238E27FC236}">
                <a16:creationId xmlns:a16="http://schemas.microsoft.com/office/drawing/2014/main" id="{3E02458F-B88D-4391-9B39-A5280FD483DA}"/>
              </a:ext>
            </a:extLst>
          </p:cNvPr>
          <p:cNvSpPr>
            <a:spLocks noGrp="1" noChangeArrowheads="1"/>
          </p:cNvSpPr>
          <p:nvPr>
            <p:ph type="body" idx="1"/>
          </p:nvPr>
        </p:nvSpPr>
        <p:spPr>
          <a:xfrm>
            <a:off x="457200" y="1066800"/>
            <a:ext cx="8686800" cy="5286375"/>
          </a:xfrm>
        </p:spPr>
        <p:txBody>
          <a:bodyPr/>
          <a:lstStyle/>
          <a:p>
            <a:pPr marL="457200" indent="-457200"/>
            <a:r>
              <a:rPr lang="en-US" altLang="en-US" i="1" u="sng"/>
              <a:t>pattern</a:t>
            </a:r>
            <a:r>
              <a:rPr lang="en-US" altLang="en-US"/>
              <a:t>: a string of </a:t>
            </a:r>
            <a:r>
              <a:rPr lang="en-US" altLang="en-US" i="1"/>
              <a:t>m</a:t>
            </a:r>
            <a:r>
              <a:rPr lang="en-US" altLang="en-US"/>
              <a:t> characters to search for</a:t>
            </a:r>
          </a:p>
          <a:p>
            <a:pPr marL="457200" indent="-457200"/>
            <a:r>
              <a:rPr lang="en-US" altLang="en-US" i="1" u="sng"/>
              <a:t>text</a:t>
            </a:r>
            <a:r>
              <a:rPr lang="en-US" altLang="en-US"/>
              <a:t>: a (longer) string of </a:t>
            </a:r>
            <a:r>
              <a:rPr lang="en-US" altLang="en-US" i="1"/>
              <a:t>n</a:t>
            </a:r>
            <a:r>
              <a:rPr lang="en-US" altLang="en-US"/>
              <a:t> characters to search in</a:t>
            </a:r>
          </a:p>
          <a:p>
            <a:pPr marL="457200" indent="-457200"/>
            <a:r>
              <a:rPr lang="en-US" altLang="en-US">
                <a:sym typeface="Symbol" panose="05050102010706020507" pitchFamily="18" charset="2"/>
              </a:rPr>
              <a:t>problem: find a substring in the text that matches the pattern</a:t>
            </a:r>
            <a:endParaRPr lang="en-US" altLang="en-US"/>
          </a:p>
          <a:p>
            <a:pPr marL="457200" indent="-457200"/>
            <a:endParaRPr lang="en-US" altLang="en-US"/>
          </a:p>
          <a:p>
            <a:pPr marL="457200" indent="-457200">
              <a:buFont typeface="Monotype Sorts" pitchFamily="2" charset="2"/>
              <a:buNone/>
            </a:pPr>
            <a:r>
              <a:rPr lang="en-US" altLang="en-US" u="sng"/>
              <a:t>Brute-force algorithm</a:t>
            </a:r>
          </a:p>
          <a:p>
            <a:pPr marL="457200" indent="-457200">
              <a:buFont typeface="Monotype Sorts" pitchFamily="2" charset="2"/>
              <a:buNone/>
            </a:pPr>
            <a:r>
              <a:rPr lang="en-US" altLang="en-US"/>
              <a:t>Step 1  Align pattern at beginning of text</a:t>
            </a:r>
          </a:p>
          <a:p>
            <a:pPr marL="457200" indent="-457200">
              <a:buFont typeface="Monotype Sorts" pitchFamily="2" charset="2"/>
              <a:buNone/>
            </a:pPr>
            <a:r>
              <a:rPr lang="en-US" altLang="en-US"/>
              <a:t>Step 2  Moving from left to right, compare each character of</a:t>
            </a:r>
            <a:br>
              <a:rPr lang="en-US" altLang="en-US"/>
            </a:br>
            <a:r>
              <a:rPr lang="en-US" altLang="en-US"/>
              <a:t>       pattern to the corresponding character in text until</a:t>
            </a:r>
          </a:p>
          <a:p>
            <a:pPr marL="1371600" lvl="2" indent="-342900"/>
            <a:r>
              <a:rPr lang="en-US" altLang="en-US" sz="2000"/>
              <a:t>all characters are found to match (successful search); or</a:t>
            </a:r>
          </a:p>
          <a:p>
            <a:pPr marL="1371600" lvl="2" indent="-342900"/>
            <a:r>
              <a:rPr lang="en-US" altLang="en-US" sz="2000"/>
              <a:t>a mismatch is detected</a:t>
            </a:r>
          </a:p>
          <a:p>
            <a:pPr marL="457200" indent="-457200">
              <a:buFont typeface="Monotype Sorts" pitchFamily="2" charset="2"/>
              <a:buNone/>
            </a:pPr>
            <a:r>
              <a:rPr lang="en-US" altLang="en-US"/>
              <a:t>Step 3  While pattern is not found and the text is not yet</a:t>
            </a:r>
            <a:br>
              <a:rPr lang="en-US" altLang="en-US"/>
            </a:br>
            <a:r>
              <a:rPr lang="en-US" altLang="en-US"/>
              <a:t>       exhausted, realign pattern one position to the right and</a:t>
            </a:r>
            <a:br>
              <a:rPr lang="en-US" altLang="en-US"/>
            </a:br>
            <a:r>
              <a:rPr lang="en-US" altLang="en-US"/>
              <a:t>       repeat Step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CFE5FC65-918B-489E-9D63-E58647D35BFD}"/>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DF53E92C-F2DB-48BA-AF64-99D310930CF7}"/>
              </a:ext>
            </a:extLst>
          </p:cNvPr>
          <p:cNvSpPr>
            <a:spLocks noGrp="1"/>
          </p:cNvSpPr>
          <p:nvPr>
            <p:ph type="sldNum" sz="quarter" idx="12"/>
          </p:nvPr>
        </p:nvSpPr>
        <p:spPr/>
        <p:txBody>
          <a:bodyPr/>
          <a:lstStyle/>
          <a:p>
            <a:fld id="{B071EAA3-26AA-41EF-A1F2-7E4442AEE15B}" type="slidenum">
              <a:rPr lang="en-US" altLang="en-US"/>
              <a:pPr/>
              <a:t>5</a:t>
            </a:fld>
            <a:endParaRPr lang="en-US" altLang="en-US"/>
          </a:p>
        </p:txBody>
      </p:sp>
      <p:sp>
        <p:nvSpPr>
          <p:cNvPr id="239618" name="Rectangle 2">
            <a:extLst>
              <a:ext uri="{FF2B5EF4-FFF2-40B4-BE49-F238E27FC236}">
                <a16:creationId xmlns:a16="http://schemas.microsoft.com/office/drawing/2014/main" id="{F330B3E6-9049-476C-8EBD-9F19435F3939}"/>
              </a:ext>
            </a:extLst>
          </p:cNvPr>
          <p:cNvSpPr>
            <a:spLocks noGrp="1" noChangeArrowheads="1"/>
          </p:cNvSpPr>
          <p:nvPr>
            <p:ph type="title"/>
          </p:nvPr>
        </p:nvSpPr>
        <p:spPr>
          <a:xfrm>
            <a:off x="533400" y="152400"/>
            <a:ext cx="8458200" cy="685800"/>
          </a:xfrm>
        </p:spPr>
        <p:txBody>
          <a:bodyPr/>
          <a:lstStyle/>
          <a:p>
            <a:r>
              <a:rPr lang="en-US" altLang="en-US"/>
              <a:t>Examples of Brute-Force String Matching</a:t>
            </a:r>
            <a:r>
              <a:rPr lang="en-US" altLang="en-US" sz="3200"/>
              <a:t> </a:t>
            </a:r>
          </a:p>
        </p:txBody>
      </p:sp>
      <p:sp>
        <p:nvSpPr>
          <p:cNvPr id="239619" name="Rectangle 3">
            <a:extLst>
              <a:ext uri="{FF2B5EF4-FFF2-40B4-BE49-F238E27FC236}">
                <a16:creationId xmlns:a16="http://schemas.microsoft.com/office/drawing/2014/main" id="{8246AA00-0711-44E9-A37B-10868CAC4BDF}"/>
              </a:ext>
            </a:extLst>
          </p:cNvPr>
          <p:cNvSpPr>
            <a:spLocks noGrp="1" noChangeArrowheads="1"/>
          </p:cNvSpPr>
          <p:nvPr>
            <p:ph type="body" idx="1"/>
          </p:nvPr>
        </p:nvSpPr>
        <p:spPr>
          <a:xfrm>
            <a:off x="457200" y="1266825"/>
            <a:ext cx="8686800" cy="4981575"/>
          </a:xfrm>
        </p:spPr>
        <p:txBody>
          <a:bodyPr/>
          <a:lstStyle/>
          <a:p>
            <a:pPr marL="457200" indent="-457200">
              <a:buFont typeface="Monotype Sorts" pitchFamily="2" charset="2"/>
              <a:buNone/>
            </a:pPr>
            <a:r>
              <a:rPr lang="en-US" altLang="en-US"/>
              <a:t>Pattern:   </a:t>
            </a:r>
            <a:r>
              <a:rPr lang="en-US" altLang="en-US">
                <a:latin typeface="SimSun" panose="02010600030101010101" pitchFamily="2" charset="-122"/>
              </a:rPr>
              <a:t> 001011</a:t>
            </a:r>
          </a:p>
          <a:p>
            <a:pPr marL="457200" indent="-457200">
              <a:buFont typeface="Monotype Sorts" pitchFamily="2" charset="2"/>
              <a:buNone/>
            </a:pPr>
            <a:r>
              <a:rPr lang="en-US" altLang="en-US">
                <a:latin typeface="SimSun" panose="02010600030101010101" pitchFamily="2" charset="-122"/>
              </a:rPr>
              <a:t>T</a:t>
            </a:r>
            <a:r>
              <a:rPr lang="en-US" altLang="en-US"/>
              <a:t>ext:           </a:t>
            </a:r>
            <a:r>
              <a:rPr lang="en-US" altLang="en-US">
                <a:latin typeface="SimSun" panose="02010600030101010101" pitchFamily="2" charset="-122"/>
              </a:rPr>
              <a:t>10010101101001100101111010 </a:t>
            </a:r>
            <a:br>
              <a:rPr lang="en-US" altLang="en-US">
                <a:latin typeface="SimSun" panose="02010600030101010101" pitchFamily="2" charset="-122"/>
              </a:rPr>
            </a:br>
            <a:r>
              <a:rPr lang="en-US" altLang="en-US">
                <a:latin typeface="SimSun" panose="02010600030101010101" pitchFamily="2" charset="-122"/>
              </a:rPr>
              <a:t>                                        </a:t>
            </a:r>
          </a:p>
          <a:p>
            <a:pPr marL="457200" indent="-457200">
              <a:buFont typeface="Monotype Sorts" pitchFamily="2" charset="2"/>
              <a:buAutoNum type="arabicPeriod"/>
            </a:pPr>
            <a:endParaRPr lang="en-US" altLang="en-US"/>
          </a:p>
          <a:p>
            <a:pPr marL="457200" indent="-457200">
              <a:buFont typeface="Monotype Sorts" pitchFamily="2" charset="2"/>
              <a:buAutoNum type="arabicPeriod"/>
            </a:pPr>
            <a:endParaRPr lang="en-US" altLang="en-US"/>
          </a:p>
          <a:p>
            <a:pPr marL="457200" indent="-457200">
              <a:buFont typeface="Monotype Sorts" pitchFamily="2" charset="2"/>
              <a:buAutoNum type="arabicPeriod"/>
            </a:pPr>
            <a:endParaRPr lang="en-US" altLang="en-US"/>
          </a:p>
          <a:p>
            <a:pPr marL="457200" indent="-457200">
              <a:buFont typeface="Monotype Sorts" pitchFamily="2" charset="2"/>
              <a:buNone/>
            </a:pPr>
            <a:r>
              <a:rPr lang="en-US" altLang="en-US"/>
              <a:t>Pattern: </a:t>
            </a:r>
            <a:r>
              <a:rPr lang="en-US" altLang="en-US">
                <a:latin typeface="SimSun" panose="02010600030101010101" pitchFamily="2" charset="-122"/>
              </a:rPr>
              <a:t>happy</a:t>
            </a:r>
          </a:p>
          <a:p>
            <a:pPr marL="457200" indent="-457200">
              <a:buFont typeface="Monotype Sorts" pitchFamily="2" charset="2"/>
              <a:buNone/>
            </a:pPr>
            <a:r>
              <a:rPr lang="en-US" altLang="en-US"/>
              <a:t>Text:      </a:t>
            </a:r>
            <a:r>
              <a:rPr lang="en-US" altLang="en-US">
                <a:latin typeface="SimSun" panose="02010600030101010101" pitchFamily="2" charset="-122"/>
              </a:rPr>
              <a:t>It is never too late to have a happy childhood.</a:t>
            </a:r>
          </a:p>
          <a:p>
            <a:pPr marL="457200" indent="-457200">
              <a:buFont typeface="Monotype Sorts" pitchFamily="2" charset="2"/>
              <a:buNone/>
            </a:pPr>
            <a:endParaRPr lang="en-US" altLang="en-US"/>
          </a:p>
          <a:p>
            <a:pPr marL="457200" indent="-457200">
              <a:buFont typeface="Monotype Sorts" pitchFamily="2" charset="2"/>
              <a:buNone/>
            </a:pPr>
            <a:endParaRPr lang="en-US" altLang="en-US"/>
          </a:p>
          <a:p>
            <a:pPr marL="457200" indent="-457200">
              <a:buFont typeface="Monotype Sorts" pitchFamily="2" charset="2"/>
              <a:buNone/>
            </a:pPr>
            <a:endParaRPr lang="en-US" altLang="en-US">
              <a:latin typeface="SimSun" panose="02010600030101010101" pitchFamily="2" charset="-122"/>
            </a:endParaRPr>
          </a:p>
          <a:p>
            <a:pPr marL="457200" indent="-457200">
              <a:buFont typeface="Monotype Sorts" pitchFamily="2" charset="2"/>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26A3FCFC-8ED9-46AE-B4CC-BCFDAD11E2A1}"/>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6" name="Slide Number Placeholder 6">
            <a:extLst>
              <a:ext uri="{FF2B5EF4-FFF2-40B4-BE49-F238E27FC236}">
                <a16:creationId xmlns:a16="http://schemas.microsoft.com/office/drawing/2014/main" id="{1105C032-FAEA-4863-B658-65BF650E5C7B}"/>
              </a:ext>
            </a:extLst>
          </p:cNvPr>
          <p:cNvSpPr>
            <a:spLocks noGrp="1"/>
          </p:cNvSpPr>
          <p:nvPr>
            <p:ph type="sldNum" sz="quarter" idx="12"/>
          </p:nvPr>
        </p:nvSpPr>
        <p:spPr/>
        <p:txBody>
          <a:bodyPr/>
          <a:lstStyle/>
          <a:p>
            <a:fld id="{5878D96B-C5EF-4BCC-8676-2EB0FC16DE15}" type="slidenum">
              <a:rPr lang="en-US" altLang="en-US"/>
              <a:pPr/>
              <a:t>6</a:t>
            </a:fld>
            <a:endParaRPr lang="en-US" altLang="en-US"/>
          </a:p>
        </p:txBody>
      </p:sp>
      <p:sp>
        <p:nvSpPr>
          <p:cNvPr id="285698" name="Rectangle 2">
            <a:extLst>
              <a:ext uri="{FF2B5EF4-FFF2-40B4-BE49-F238E27FC236}">
                <a16:creationId xmlns:a16="http://schemas.microsoft.com/office/drawing/2014/main" id="{C7D10F4C-C172-43F0-8007-B73FCBB4401F}"/>
              </a:ext>
            </a:extLst>
          </p:cNvPr>
          <p:cNvSpPr>
            <a:spLocks noGrp="1" noChangeArrowheads="1"/>
          </p:cNvSpPr>
          <p:nvPr>
            <p:ph type="title"/>
          </p:nvPr>
        </p:nvSpPr>
        <p:spPr/>
        <p:txBody>
          <a:bodyPr/>
          <a:lstStyle/>
          <a:p>
            <a:r>
              <a:rPr lang="en-US" altLang="en-US"/>
              <a:t>Pseudocode and Efficiency  </a:t>
            </a:r>
          </a:p>
        </p:txBody>
      </p:sp>
      <p:sp>
        <p:nvSpPr>
          <p:cNvPr id="285699" name="Rectangle 3">
            <a:extLst>
              <a:ext uri="{FF2B5EF4-FFF2-40B4-BE49-F238E27FC236}">
                <a16:creationId xmlns:a16="http://schemas.microsoft.com/office/drawing/2014/main" id="{27A46179-3C50-434B-AE39-986908B61177}"/>
              </a:ext>
            </a:extLst>
          </p:cNvPr>
          <p:cNvSpPr>
            <a:spLocks noGrp="1" noChangeArrowheads="1"/>
          </p:cNvSpPr>
          <p:nvPr>
            <p:ph type="body" sz="half" idx="1"/>
          </p:nvPr>
        </p:nvSpPr>
        <p:spPr>
          <a:xfrm>
            <a:off x="609600" y="5638800"/>
            <a:ext cx="4076700" cy="685800"/>
          </a:xfrm>
        </p:spPr>
        <p:txBody>
          <a:bodyPr/>
          <a:lstStyle/>
          <a:p>
            <a:pPr marL="457200" indent="-457200">
              <a:buFont typeface="Monotype Sorts" pitchFamily="2" charset="2"/>
              <a:buNone/>
            </a:pPr>
            <a:r>
              <a:rPr lang="en-US" altLang="en-US"/>
              <a:t>Efficiency:</a:t>
            </a:r>
          </a:p>
        </p:txBody>
      </p:sp>
      <p:pic>
        <p:nvPicPr>
          <p:cNvPr id="285700" name="Picture 4" descr="3_2b">
            <a:extLst>
              <a:ext uri="{FF2B5EF4-FFF2-40B4-BE49-F238E27FC236}">
                <a16:creationId xmlns:a16="http://schemas.microsoft.com/office/drawing/2014/main" id="{57B3486D-DE09-4FFE-82DB-8CC63235D2B6}"/>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1143000"/>
            <a:ext cx="8382000" cy="4279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9062EDCC-DA74-42D8-AC60-593020542B5D}"/>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7" name="Slide Number Placeholder 5">
            <a:extLst>
              <a:ext uri="{FF2B5EF4-FFF2-40B4-BE49-F238E27FC236}">
                <a16:creationId xmlns:a16="http://schemas.microsoft.com/office/drawing/2014/main" id="{BC82038E-6964-49CB-AD33-37443E215B45}"/>
              </a:ext>
            </a:extLst>
          </p:cNvPr>
          <p:cNvSpPr>
            <a:spLocks noGrp="1"/>
          </p:cNvSpPr>
          <p:nvPr>
            <p:ph type="sldNum" sz="quarter" idx="12"/>
          </p:nvPr>
        </p:nvSpPr>
        <p:spPr/>
        <p:txBody>
          <a:bodyPr/>
          <a:lstStyle/>
          <a:p>
            <a:fld id="{02042D79-7633-4261-93C0-15EB7BC80E95}" type="slidenum">
              <a:rPr lang="en-US" altLang="en-US"/>
              <a:pPr/>
              <a:t>7</a:t>
            </a:fld>
            <a:endParaRPr lang="en-US" altLang="en-US"/>
          </a:p>
        </p:txBody>
      </p:sp>
      <p:sp>
        <p:nvSpPr>
          <p:cNvPr id="240642" name="Rectangle 2">
            <a:extLst>
              <a:ext uri="{FF2B5EF4-FFF2-40B4-BE49-F238E27FC236}">
                <a16:creationId xmlns:a16="http://schemas.microsoft.com/office/drawing/2014/main" id="{72DFDBF7-6ED7-4E1A-9997-AA49A1B81995}"/>
              </a:ext>
            </a:extLst>
          </p:cNvPr>
          <p:cNvSpPr>
            <a:spLocks noGrp="1" noChangeArrowheads="1"/>
          </p:cNvSpPr>
          <p:nvPr>
            <p:ph type="title"/>
          </p:nvPr>
        </p:nvSpPr>
        <p:spPr/>
        <p:txBody>
          <a:bodyPr/>
          <a:lstStyle/>
          <a:p>
            <a:r>
              <a:rPr lang="en-US" altLang="en-US"/>
              <a:t>Brute-Force Polynomial Evaluation</a:t>
            </a:r>
          </a:p>
        </p:txBody>
      </p:sp>
      <p:sp>
        <p:nvSpPr>
          <p:cNvPr id="240643" name="Rectangle 3">
            <a:extLst>
              <a:ext uri="{FF2B5EF4-FFF2-40B4-BE49-F238E27FC236}">
                <a16:creationId xmlns:a16="http://schemas.microsoft.com/office/drawing/2014/main" id="{C4306F8E-4025-4458-887D-8631475457D6}"/>
              </a:ext>
            </a:extLst>
          </p:cNvPr>
          <p:cNvSpPr>
            <a:spLocks noGrp="1" noChangeArrowheads="1"/>
          </p:cNvSpPr>
          <p:nvPr>
            <p:ph type="body" idx="1"/>
          </p:nvPr>
        </p:nvSpPr>
        <p:spPr>
          <a:xfrm>
            <a:off x="609600" y="1266825"/>
            <a:ext cx="8305800" cy="5286375"/>
          </a:xfrm>
        </p:spPr>
        <p:txBody>
          <a:bodyPr/>
          <a:lstStyle/>
          <a:p>
            <a:pPr marL="457200" indent="-457200">
              <a:lnSpc>
                <a:spcPct val="90000"/>
              </a:lnSpc>
              <a:buFont typeface="Monotype Sorts" pitchFamily="2" charset="2"/>
              <a:buNone/>
            </a:pPr>
            <a:r>
              <a:rPr lang="en-US" altLang="en-US"/>
              <a:t>Problem: Find the value of  polynomial</a:t>
            </a:r>
          </a:p>
          <a:p>
            <a:pPr marL="457200" indent="-457200" algn="ctr">
              <a:lnSpc>
                <a:spcPct val="90000"/>
              </a:lnSpc>
              <a:buFont typeface="Monotype Sorts" pitchFamily="2" charset="2"/>
              <a:buNone/>
            </a:pPr>
            <a:r>
              <a:rPr lang="en-US" altLang="en-US"/>
              <a:t> </a:t>
            </a:r>
            <a:r>
              <a:rPr lang="en-US" altLang="en-US" i="1"/>
              <a:t>p</a:t>
            </a:r>
            <a:r>
              <a:rPr lang="en-US" altLang="en-US"/>
              <a:t>(</a:t>
            </a:r>
            <a:r>
              <a:rPr lang="en-US" altLang="en-US" i="1"/>
              <a:t>x</a:t>
            </a:r>
            <a:r>
              <a:rPr lang="en-US" altLang="en-US"/>
              <a:t>) = </a:t>
            </a:r>
            <a:r>
              <a:rPr lang="en-US" altLang="en-US" i="1"/>
              <a:t>a</a:t>
            </a:r>
            <a:r>
              <a:rPr lang="en-US" altLang="en-US" i="1" baseline="-25000"/>
              <a:t>n</a:t>
            </a:r>
            <a:r>
              <a:rPr lang="en-US" altLang="en-US" i="1"/>
              <a:t>x</a:t>
            </a:r>
            <a:r>
              <a:rPr lang="en-US" altLang="en-US" i="1" baseline="30000"/>
              <a:t>n</a:t>
            </a:r>
            <a:r>
              <a:rPr lang="en-US" altLang="en-US" baseline="30000"/>
              <a:t> </a:t>
            </a:r>
            <a:r>
              <a:rPr lang="en-US" altLang="en-US"/>
              <a:t>+ </a:t>
            </a:r>
            <a:r>
              <a:rPr lang="en-US" altLang="en-US" i="1"/>
              <a:t>a</a:t>
            </a:r>
            <a:r>
              <a:rPr lang="en-US" altLang="en-US" i="1" baseline="-25000"/>
              <a:t>n</a:t>
            </a:r>
            <a:r>
              <a:rPr lang="en-US" altLang="en-US" baseline="-25000"/>
              <a:t>-1</a:t>
            </a:r>
            <a:r>
              <a:rPr lang="en-US" altLang="en-US" i="1"/>
              <a:t>x</a:t>
            </a:r>
            <a:r>
              <a:rPr lang="en-US" altLang="en-US" i="1" baseline="30000"/>
              <a:t>n</a:t>
            </a:r>
            <a:r>
              <a:rPr lang="en-US" altLang="en-US" baseline="30000"/>
              <a:t>-1 </a:t>
            </a:r>
            <a:r>
              <a:rPr lang="en-US" altLang="en-US"/>
              <a:t>+… +</a:t>
            </a:r>
            <a:r>
              <a:rPr lang="en-US" altLang="en-US" i="1"/>
              <a:t> a</a:t>
            </a:r>
            <a:r>
              <a:rPr lang="en-US" altLang="en-US" baseline="-25000"/>
              <a:t>1</a:t>
            </a:r>
            <a:r>
              <a:rPr lang="en-US" altLang="en-US" i="1"/>
              <a:t>x</a:t>
            </a:r>
            <a:r>
              <a:rPr lang="en-US" altLang="en-US" baseline="30000"/>
              <a:t>1 </a:t>
            </a:r>
            <a:r>
              <a:rPr lang="en-US" altLang="en-US"/>
              <a:t>+ </a:t>
            </a:r>
            <a:r>
              <a:rPr lang="en-US" altLang="en-US" i="1"/>
              <a:t>a</a:t>
            </a:r>
            <a:r>
              <a:rPr lang="en-US" altLang="en-US" baseline="-25000"/>
              <a:t>0                                                 </a:t>
            </a:r>
          </a:p>
          <a:p>
            <a:pPr marL="457200" indent="-457200">
              <a:lnSpc>
                <a:spcPct val="90000"/>
              </a:lnSpc>
              <a:buFont typeface="Monotype Sorts" pitchFamily="2" charset="2"/>
              <a:buNone/>
            </a:pPr>
            <a:r>
              <a:rPr lang="en-US" altLang="en-US" baseline="-25000"/>
              <a:t> </a:t>
            </a:r>
            <a:r>
              <a:rPr lang="en-US" altLang="en-US"/>
              <a:t>at a point </a:t>
            </a:r>
            <a:r>
              <a:rPr lang="en-US" altLang="en-US" i="1"/>
              <a:t>x</a:t>
            </a:r>
            <a:r>
              <a:rPr lang="en-US" altLang="en-US"/>
              <a:t> = </a:t>
            </a:r>
            <a:r>
              <a:rPr lang="en-US" altLang="en-US" i="1"/>
              <a:t>x</a:t>
            </a:r>
            <a:r>
              <a:rPr lang="en-US" altLang="en-US" baseline="-25000"/>
              <a:t>0</a:t>
            </a:r>
          </a:p>
          <a:p>
            <a:pPr marL="457200" indent="-457200">
              <a:lnSpc>
                <a:spcPct val="90000"/>
              </a:lnSpc>
              <a:buFont typeface="Monotype Sorts" pitchFamily="2" charset="2"/>
              <a:buNone/>
            </a:pPr>
            <a:endParaRPr lang="en-US" altLang="en-US" baseline="-25000"/>
          </a:p>
          <a:p>
            <a:pPr marL="457200" indent="-457200">
              <a:lnSpc>
                <a:spcPct val="90000"/>
              </a:lnSpc>
              <a:buFont typeface="Monotype Sorts" pitchFamily="2" charset="2"/>
              <a:buNone/>
            </a:pPr>
            <a:r>
              <a:rPr lang="en-US" altLang="en-US" u="sng"/>
              <a:t>Brute-force algorithm</a:t>
            </a:r>
          </a:p>
          <a:p>
            <a:pPr marL="457200" indent="-457200">
              <a:lnSpc>
                <a:spcPct val="90000"/>
              </a:lnSpc>
            </a:pPr>
            <a:endParaRPr lang="en-US" altLang="en-US"/>
          </a:p>
          <a:p>
            <a:pPr marL="457200" indent="-457200">
              <a:lnSpc>
                <a:spcPct val="90000"/>
              </a:lnSpc>
            </a:pPr>
            <a:endParaRPr lang="en-US" altLang="en-US"/>
          </a:p>
          <a:p>
            <a:pPr marL="457200" indent="-457200">
              <a:lnSpc>
                <a:spcPct val="90000"/>
              </a:lnSpc>
            </a:pPr>
            <a:endParaRPr lang="en-US" altLang="en-US"/>
          </a:p>
          <a:p>
            <a:pPr marL="457200" indent="-457200">
              <a:lnSpc>
                <a:spcPct val="90000"/>
              </a:lnSpc>
            </a:pPr>
            <a:endParaRPr lang="en-US" altLang="en-US"/>
          </a:p>
          <a:p>
            <a:pPr marL="457200" indent="-457200">
              <a:lnSpc>
                <a:spcPct val="90000"/>
              </a:lnSpc>
            </a:pPr>
            <a:endParaRPr lang="en-US" altLang="en-US"/>
          </a:p>
          <a:p>
            <a:pPr marL="457200" indent="-457200">
              <a:lnSpc>
                <a:spcPct val="90000"/>
              </a:lnSpc>
            </a:pPr>
            <a:endParaRPr lang="en-US" altLang="en-US"/>
          </a:p>
          <a:p>
            <a:pPr marL="457200" indent="-457200">
              <a:lnSpc>
                <a:spcPct val="90000"/>
              </a:lnSpc>
            </a:pPr>
            <a:endParaRPr lang="en-US" altLang="en-US"/>
          </a:p>
          <a:p>
            <a:pPr marL="457200" indent="-457200">
              <a:lnSpc>
                <a:spcPct val="90000"/>
              </a:lnSpc>
              <a:buFont typeface="Monotype Sorts" pitchFamily="2" charset="2"/>
              <a:buNone/>
            </a:pPr>
            <a:r>
              <a:rPr lang="en-US" altLang="en-US"/>
              <a:t>Efficiency:</a:t>
            </a:r>
          </a:p>
        </p:txBody>
      </p:sp>
      <p:sp>
        <p:nvSpPr>
          <p:cNvPr id="240644" name="Text Box 4">
            <a:extLst>
              <a:ext uri="{FF2B5EF4-FFF2-40B4-BE49-F238E27FC236}">
                <a16:creationId xmlns:a16="http://schemas.microsoft.com/office/drawing/2014/main" id="{744B6BBF-75A9-45F3-A842-9969373E98FD}"/>
              </a:ext>
            </a:extLst>
          </p:cNvPr>
          <p:cNvSpPr txBox="1">
            <a:spLocks noChangeArrowheads="1"/>
          </p:cNvSpPr>
          <p:nvPr/>
        </p:nvSpPr>
        <p:spPr bwMode="auto">
          <a:xfrm>
            <a:off x="1066800" y="3200400"/>
            <a:ext cx="5791200" cy="2282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F66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114300" indent="342900"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kumimoji="1" lang="en-US" altLang="en-US" i="1">
                <a:solidFill>
                  <a:srgbClr val="FFFF99"/>
                </a:solidFill>
                <a:effectLst>
                  <a:outerShdw blurRad="38100" dist="38100" dir="2700000" algn="tl">
                    <a:srgbClr val="000000"/>
                  </a:outerShdw>
                </a:effectLst>
              </a:rPr>
              <a:t>p</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t> </a:t>
            </a:r>
            <a:r>
              <a:rPr kumimoji="1" lang="en-US" altLang="en-US">
                <a:solidFill>
                  <a:srgbClr val="FFFF99"/>
                </a:solidFill>
                <a:effectLst>
                  <a:outerShdw blurRad="38100" dist="38100" dir="2700000" algn="tl">
                    <a:srgbClr val="000000"/>
                  </a:outerShdw>
                </a:effectLst>
              </a:rPr>
              <a:t>0.0</a:t>
            </a:r>
          </a:p>
          <a:p>
            <a:r>
              <a:rPr kumimoji="1" lang="en-US" altLang="en-US" b="1">
                <a:solidFill>
                  <a:srgbClr val="FFFF99"/>
                </a:solidFill>
                <a:effectLst>
                  <a:outerShdw blurRad="38100" dist="38100" dir="2700000" algn="tl">
                    <a:srgbClr val="000000"/>
                  </a:outerShdw>
                </a:effectLst>
              </a:rPr>
              <a:t>for</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i</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n</a:t>
            </a:r>
            <a:r>
              <a:rPr kumimoji="1" lang="en-US" altLang="en-US">
                <a:solidFill>
                  <a:srgbClr val="FFFF99"/>
                </a:solidFill>
                <a:effectLst>
                  <a:outerShdw blurRad="38100" dist="38100" dir="2700000" algn="tl">
                    <a:srgbClr val="000000"/>
                  </a:outerShdw>
                </a:effectLst>
              </a:rPr>
              <a:t> </a:t>
            </a:r>
            <a:r>
              <a:rPr kumimoji="1" lang="en-US" altLang="en-US" b="1">
                <a:solidFill>
                  <a:srgbClr val="FFFF99"/>
                </a:solidFill>
                <a:effectLst>
                  <a:outerShdw blurRad="38100" dist="38100" dir="2700000" algn="tl">
                    <a:srgbClr val="000000"/>
                  </a:outerShdw>
                </a:effectLst>
              </a:rPr>
              <a:t>downto</a:t>
            </a:r>
            <a:r>
              <a:rPr kumimoji="1" lang="en-US" altLang="en-US">
                <a:solidFill>
                  <a:srgbClr val="FFFF99"/>
                </a:solidFill>
                <a:effectLst>
                  <a:outerShdw blurRad="38100" dist="38100" dir="2700000" algn="tl">
                    <a:srgbClr val="000000"/>
                  </a:outerShdw>
                </a:effectLst>
              </a:rPr>
              <a:t> 0 </a:t>
            </a:r>
            <a:r>
              <a:rPr kumimoji="1" lang="en-US" altLang="en-US" b="1">
                <a:solidFill>
                  <a:srgbClr val="FFFF99"/>
                </a:solidFill>
                <a:effectLst>
                  <a:outerShdw blurRad="38100" dist="38100" dir="2700000" algn="tl">
                    <a:srgbClr val="000000"/>
                  </a:outerShdw>
                </a:effectLst>
              </a:rPr>
              <a:t>do</a:t>
            </a:r>
          </a:p>
          <a:p>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power</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solidFill>
                  <a:srgbClr val="FFFF99"/>
                </a:solidFill>
                <a:effectLst>
                  <a:outerShdw blurRad="38100" dist="38100" dir="2700000" algn="tl">
                    <a:srgbClr val="000000"/>
                  </a:outerShdw>
                </a:effectLst>
              </a:rPr>
              <a:t> 1</a:t>
            </a:r>
          </a:p>
          <a:p>
            <a:pPr lvl="1"/>
            <a:r>
              <a:rPr kumimoji="1" lang="en-US" altLang="en-US">
                <a:solidFill>
                  <a:srgbClr val="FFFF99"/>
                </a:solidFill>
                <a:effectLst>
                  <a:outerShdw blurRad="38100" dist="38100" dir="2700000" algn="tl">
                    <a:srgbClr val="000000"/>
                  </a:outerShdw>
                </a:effectLst>
              </a:rPr>
              <a:t>      </a:t>
            </a:r>
            <a:r>
              <a:rPr kumimoji="1" lang="en-US" altLang="en-US" b="1">
                <a:solidFill>
                  <a:srgbClr val="FFFF99"/>
                </a:solidFill>
                <a:effectLst>
                  <a:outerShdw blurRad="38100" dist="38100" dir="2700000" algn="tl">
                    <a:srgbClr val="000000"/>
                  </a:outerShdw>
                </a:effectLst>
              </a:rPr>
              <a:t>for</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j</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solidFill>
                  <a:srgbClr val="FFFF99"/>
                </a:solidFill>
                <a:effectLst>
                  <a:outerShdw blurRad="38100" dist="38100" dir="2700000" algn="tl">
                    <a:srgbClr val="000000"/>
                  </a:outerShdw>
                </a:effectLst>
              </a:rPr>
              <a:t> 1 </a:t>
            </a:r>
            <a:r>
              <a:rPr kumimoji="1" lang="en-US" altLang="en-US" b="1">
                <a:solidFill>
                  <a:srgbClr val="FFFF99"/>
                </a:solidFill>
                <a:effectLst>
                  <a:outerShdw blurRad="38100" dist="38100" dir="2700000" algn="tl">
                    <a:srgbClr val="000000"/>
                  </a:outerShdw>
                </a:effectLst>
              </a:rPr>
              <a:t>to</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i</a:t>
            </a:r>
            <a:r>
              <a:rPr kumimoji="1" lang="en-US" altLang="en-US">
                <a:solidFill>
                  <a:srgbClr val="FFFF99"/>
                </a:solidFill>
                <a:effectLst>
                  <a:outerShdw blurRad="38100" dist="38100" dir="2700000" algn="tl">
                    <a:srgbClr val="000000"/>
                  </a:outerShdw>
                </a:effectLst>
              </a:rPr>
              <a:t> </a:t>
            </a:r>
            <a:r>
              <a:rPr kumimoji="1" lang="en-US" altLang="en-US" b="1">
                <a:solidFill>
                  <a:srgbClr val="FFFF99"/>
                </a:solidFill>
                <a:effectLst>
                  <a:outerShdw blurRad="38100" dist="38100" dir="2700000" algn="tl">
                    <a:srgbClr val="000000"/>
                  </a:outerShdw>
                </a:effectLst>
              </a:rPr>
              <a:t>do	//compute </a:t>
            </a:r>
            <a:r>
              <a:rPr kumimoji="1" lang="en-US" altLang="en-US" b="1" i="1">
                <a:solidFill>
                  <a:srgbClr val="FFFF99"/>
                </a:solidFill>
                <a:effectLst>
                  <a:outerShdw blurRad="38100" dist="38100" dir="2700000" algn="tl">
                    <a:srgbClr val="000000"/>
                  </a:outerShdw>
                </a:effectLst>
              </a:rPr>
              <a:t>x</a:t>
            </a:r>
            <a:r>
              <a:rPr kumimoji="1" lang="en-US" altLang="en-US" b="1" i="1" baseline="30000">
                <a:solidFill>
                  <a:srgbClr val="FFFF99"/>
                </a:solidFill>
                <a:effectLst>
                  <a:outerShdw blurRad="38100" dist="38100" dir="2700000" algn="tl">
                    <a:srgbClr val="000000"/>
                  </a:outerShdw>
                </a:effectLst>
              </a:rPr>
              <a:t>i</a:t>
            </a:r>
            <a:r>
              <a:rPr kumimoji="1" lang="en-US" altLang="en-US"/>
              <a:t> </a:t>
            </a:r>
            <a:r>
              <a:rPr kumimoji="1" lang="en-US" altLang="en-US" b="1">
                <a:solidFill>
                  <a:srgbClr val="FFFF99"/>
                </a:solidFill>
                <a:effectLst>
                  <a:outerShdw blurRad="38100" dist="38100" dir="2700000" algn="tl">
                    <a:srgbClr val="000000"/>
                  </a:outerShdw>
                </a:effectLst>
              </a:rPr>
              <a:t> </a:t>
            </a:r>
          </a:p>
          <a:p>
            <a:pPr lvl="1"/>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power</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power</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t> </a:t>
            </a:r>
            <a:r>
              <a:rPr kumimoji="1" lang="en-US" altLang="en-US" i="1">
                <a:solidFill>
                  <a:srgbClr val="FFFF99"/>
                </a:solidFill>
                <a:effectLst>
                  <a:outerShdw blurRad="38100" dist="38100" dir="2700000" algn="tl">
                    <a:srgbClr val="000000"/>
                  </a:outerShdw>
                </a:effectLst>
              </a:rPr>
              <a:t>x</a:t>
            </a:r>
          </a:p>
          <a:p>
            <a:pPr lvl="1"/>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p</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t> </a:t>
            </a:r>
            <a:r>
              <a:rPr kumimoji="1" lang="en-US" altLang="en-US" i="1">
                <a:solidFill>
                  <a:srgbClr val="FFFF99"/>
                </a:solidFill>
                <a:effectLst>
                  <a:outerShdw blurRad="38100" dist="38100" dir="2700000" algn="tl">
                    <a:srgbClr val="000000"/>
                  </a:outerShdw>
                </a:effectLst>
              </a:rPr>
              <a:t>p</a:t>
            </a:r>
            <a:r>
              <a:rPr kumimoji="1" lang="en-US" altLang="en-US">
                <a:solidFill>
                  <a:srgbClr val="FFFF99"/>
                </a:solidFill>
                <a:effectLst>
                  <a:outerShdw blurRad="38100" dist="38100" dir="2700000" algn="tl">
                    <a:srgbClr val="000000"/>
                  </a:outerShdw>
                </a:effectLst>
              </a:rPr>
              <a:t> + </a:t>
            </a:r>
            <a:r>
              <a:rPr kumimoji="1" lang="en-US" altLang="en-US" i="1">
                <a:solidFill>
                  <a:srgbClr val="FFFF99"/>
                </a:solidFill>
                <a:effectLst>
                  <a:outerShdw blurRad="38100" dist="38100" dir="2700000" algn="tl">
                    <a:srgbClr val="000000"/>
                  </a:outerShdw>
                </a:effectLst>
              </a:rPr>
              <a:t>a</a:t>
            </a:r>
            <a:r>
              <a:rPr kumimoji="1" lang="en-US" altLang="en-US">
                <a:solidFill>
                  <a:srgbClr val="FFFF99"/>
                </a:solidFill>
                <a:effectLst>
                  <a:outerShdw blurRad="38100" dist="38100" dir="2700000" algn="tl">
                    <a:srgbClr val="000000"/>
                  </a:outerShdw>
                </a:effectLst>
              </a:rPr>
              <a:t>[</a:t>
            </a:r>
            <a:r>
              <a:rPr kumimoji="1" lang="en-US" altLang="en-US" i="1">
                <a:solidFill>
                  <a:srgbClr val="FFFF99"/>
                </a:solidFill>
                <a:effectLst>
                  <a:outerShdw blurRad="38100" dist="38100" dir="2700000" algn="tl">
                    <a:srgbClr val="000000"/>
                  </a:outerShdw>
                </a:effectLst>
              </a:rPr>
              <a:t>i</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power</a:t>
            </a:r>
          </a:p>
        </p:txBody>
      </p:sp>
      <p:sp>
        <p:nvSpPr>
          <p:cNvPr id="240645" name="Text Box 5">
            <a:extLst>
              <a:ext uri="{FF2B5EF4-FFF2-40B4-BE49-F238E27FC236}">
                <a16:creationId xmlns:a16="http://schemas.microsoft.com/office/drawing/2014/main" id="{39B80C3D-38B5-405A-9E79-C0AA96918E9D}"/>
              </a:ext>
            </a:extLst>
          </p:cNvPr>
          <p:cNvSpPr txBox="1">
            <a:spLocks noChangeArrowheads="1"/>
          </p:cNvSpPr>
          <p:nvPr/>
        </p:nvSpPr>
        <p:spPr bwMode="auto">
          <a:xfrm>
            <a:off x="1143000" y="5334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b="1">
                <a:solidFill>
                  <a:srgbClr val="FFFF99"/>
                </a:solidFill>
                <a:effectLst>
                  <a:outerShdw blurRad="38100" dist="38100" dir="2700000" algn="tl">
                    <a:srgbClr val="000000"/>
                  </a:outerShdw>
                </a:effectLst>
              </a:rPr>
              <a:t>return</a:t>
            </a:r>
            <a:r>
              <a:rPr lang="en-US" altLang="en-US" b="1"/>
              <a:t> </a:t>
            </a:r>
            <a:r>
              <a:rPr kumimoji="1" lang="en-US" altLang="en-US" i="1">
                <a:solidFill>
                  <a:srgbClr val="FFFF99"/>
                </a:solidFill>
                <a:effectLst>
                  <a:outerShdw blurRad="38100" dist="38100" dir="2700000" algn="tl">
                    <a:srgbClr val="000000"/>
                  </a:outerShdw>
                </a:effectLst>
              </a:rPr>
              <a:t>p</a:t>
            </a:r>
            <a:r>
              <a:rPr kumimoji="1" lang="en-US" altLang="en-US"/>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4833301-8911-4DEA-881C-855130BB8535}"/>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6" name="Slide Number Placeholder 5">
            <a:extLst>
              <a:ext uri="{FF2B5EF4-FFF2-40B4-BE49-F238E27FC236}">
                <a16:creationId xmlns:a16="http://schemas.microsoft.com/office/drawing/2014/main" id="{902659CE-CDBB-47EC-A414-A8D91D1813EC}"/>
              </a:ext>
            </a:extLst>
          </p:cNvPr>
          <p:cNvSpPr>
            <a:spLocks noGrp="1"/>
          </p:cNvSpPr>
          <p:nvPr>
            <p:ph type="sldNum" sz="quarter" idx="12"/>
          </p:nvPr>
        </p:nvSpPr>
        <p:spPr/>
        <p:txBody>
          <a:bodyPr/>
          <a:lstStyle/>
          <a:p>
            <a:fld id="{90CA687B-9668-469B-97B2-315B6BC05BC5}" type="slidenum">
              <a:rPr lang="en-US" altLang="en-US"/>
              <a:pPr/>
              <a:t>8</a:t>
            </a:fld>
            <a:endParaRPr lang="en-US" altLang="en-US"/>
          </a:p>
        </p:txBody>
      </p:sp>
      <p:sp>
        <p:nvSpPr>
          <p:cNvPr id="241666" name="Rectangle 2">
            <a:extLst>
              <a:ext uri="{FF2B5EF4-FFF2-40B4-BE49-F238E27FC236}">
                <a16:creationId xmlns:a16="http://schemas.microsoft.com/office/drawing/2014/main" id="{394CB19F-D55E-4298-8057-FE394DC97DDF}"/>
              </a:ext>
            </a:extLst>
          </p:cNvPr>
          <p:cNvSpPr>
            <a:spLocks noGrp="1" noChangeArrowheads="1"/>
          </p:cNvSpPr>
          <p:nvPr>
            <p:ph type="title"/>
          </p:nvPr>
        </p:nvSpPr>
        <p:spPr/>
        <p:txBody>
          <a:bodyPr/>
          <a:lstStyle/>
          <a:p>
            <a:r>
              <a:rPr lang="en-US" altLang="en-US"/>
              <a:t>Polynomial Evaluation: Improvement</a:t>
            </a:r>
          </a:p>
        </p:txBody>
      </p:sp>
      <p:sp>
        <p:nvSpPr>
          <p:cNvPr id="241667" name="Rectangle 3">
            <a:extLst>
              <a:ext uri="{FF2B5EF4-FFF2-40B4-BE49-F238E27FC236}">
                <a16:creationId xmlns:a16="http://schemas.microsoft.com/office/drawing/2014/main" id="{0BF5D3B3-EB4B-40F1-B241-6925C8495B3A}"/>
              </a:ext>
            </a:extLst>
          </p:cNvPr>
          <p:cNvSpPr>
            <a:spLocks noGrp="1" noChangeArrowheads="1"/>
          </p:cNvSpPr>
          <p:nvPr>
            <p:ph type="body" idx="1"/>
          </p:nvPr>
        </p:nvSpPr>
        <p:spPr/>
        <p:txBody>
          <a:bodyPr/>
          <a:lstStyle/>
          <a:p>
            <a:pPr>
              <a:buFont typeface="Monotype Sorts" pitchFamily="2" charset="2"/>
              <a:buNone/>
            </a:pPr>
            <a:r>
              <a:rPr lang="en-US" altLang="en-US"/>
              <a:t>We can do better by evaluating from right to left:</a:t>
            </a:r>
          </a:p>
          <a:p>
            <a:pPr>
              <a:buFont typeface="Monotype Sorts" pitchFamily="2" charset="2"/>
              <a:buNone/>
            </a:pPr>
            <a:endParaRPr lang="en-US" altLang="en-US" u="sng"/>
          </a:p>
          <a:p>
            <a:pPr>
              <a:buFont typeface="Monotype Sorts" pitchFamily="2" charset="2"/>
              <a:buNone/>
            </a:pPr>
            <a:r>
              <a:rPr lang="en-US" altLang="en-US" u="sng"/>
              <a:t>Better brute-force algorithm</a:t>
            </a:r>
            <a:r>
              <a:rPr lang="en-US" altLang="en-US"/>
              <a:t> </a:t>
            </a:r>
          </a:p>
          <a:p>
            <a:endParaRPr lang="en-US" altLang="en-US"/>
          </a:p>
          <a:p>
            <a:endParaRPr lang="en-US" altLang="en-US"/>
          </a:p>
          <a:p>
            <a:endParaRPr lang="en-US" altLang="en-US"/>
          </a:p>
          <a:p>
            <a:endParaRPr lang="en-US" altLang="en-US"/>
          </a:p>
          <a:p>
            <a:endParaRPr lang="en-US" altLang="en-US"/>
          </a:p>
          <a:p>
            <a:endParaRPr lang="en-US" altLang="en-US"/>
          </a:p>
          <a:p>
            <a:pPr>
              <a:buFont typeface="Monotype Sorts" pitchFamily="2" charset="2"/>
              <a:buNone/>
            </a:pPr>
            <a:r>
              <a:rPr lang="en-US" altLang="en-US"/>
              <a:t>Efficiency:</a:t>
            </a:r>
          </a:p>
        </p:txBody>
      </p:sp>
      <p:sp>
        <p:nvSpPr>
          <p:cNvPr id="241668" name="Text Box 4">
            <a:extLst>
              <a:ext uri="{FF2B5EF4-FFF2-40B4-BE49-F238E27FC236}">
                <a16:creationId xmlns:a16="http://schemas.microsoft.com/office/drawing/2014/main" id="{14C18CFC-29D7-4074-BED1-908C6DF5D928}"/>
              </a:ext>
            </a:extLst>
          </p:cNvPr>
          <p:cNvSpPr txBox="1">
            <a:spLocks noChangeArrowheads="1"/>
          </p:cNvSpPr>
          <p:nvPr/>
        </p:nvSpPr>
        <p:spPr bwMode="auto">
          <a:xfrm>
            <a:off x="914400" y="2514600"/>
            <a:ext cx="4724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66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114300" algn="l">
              <a:defRPr sz="2400">
                <a:solidFill>
                  <a:schemeClr val="tx1"/>
                </a:solidFill>
                <a:latin typeface="Times New Roman" panose="02020603050405020304" pitchFamily="18" charset="0"/>
              </a:defRPr>
            </a:lvl2pPr>
            <a:lvl3pPr marL="228600" algn="l">
              <a:defRPr sz="2400">
                <a:solidFill>
                  <a:schemeClr val="tx1"/>
                </a:solidFill>
                <a:latin typeface="Times New Roman" panose="02020603050405020304" pitchFamily="18" charset="0"/>
              </a:defRPr>
            </a:lvl3pPr>
            <a:lvl4pPr marL="635000" algn="l">
              <a:defRPr sz="2400">
                <a:solidFill>
                  <a:schemeClr val="tx1"/>
                </a:solidFill>
                <a:latin typeface="Times New Roman" panose="02020603050405020304" pitchFamily="18" charset="0"/>
              </a:defRPr>
            </a:lvl4pPr>
            <a:lvl5pPr indent="-55563" algn="l">
              <a:defRPr sz="2400">
                <a:solidFill>
                  <a:schemeClr val="tx1"/>
                </a:solidFill>
                <a:latin typeface="Times New Roman" panose="02020603050405020304" pitchFamily="18" charset="0"/>
              </a:defRPr>
            </a:lvl5pPr>
            <a:lvl6pPr indent="-55563" eaLnBrk="0" fontAlgn="base" hangingPunct="0">
              <a:spcBef>
                <a:spcPct val="0"/>
              </a:spcBef>
              <a:spcAft>
                <a:spcPct val="0"/>
              </a:spcAft>
              <a:defRPr sz="2400">
                <a:solidFill>
                  <a:schemeClr val="tx1"/>
                </a:solidFill>
                <a:latin typeface="Times New Roman" panose="02020603050405020304" pitchFamily="18" charset="0"/>
              </a:defRPr>
            </a:lvl6pPr>
            <a:lvl7pPr indent="-55563" eaLnBrk="0" fontAlgn="base" hangingPunct="0">
              <a:spcBef>
                <a:spcPct val="0"/>
              </a:spcBef>
              <a:spcAft>
                <a:spcPct val="0"/>
              </a:spcAft>
              <a:defRPr sz="2400">
                <a:solidFill>
                  <a:schemeClr val="tx1"/>
                </a:solidFill>
                <a:latin typeface="Times New Roman" panose="02020603050405020304" pitchFamily="18" charset="0"/>
              </a:defRPr>
            </a:lvl7pPr>
            <a:lvl8pPr indent="-55563" eaLnBrk="0" fontAlgn="base" hangingPunct="0">
              <a:spcBef>
                <a:spcPct val="0"/>
              </a:spcBef>
              <a:spcAft>
                <a:spcPct val="0"/>
              </a:spcAft>
              <a:defRPr sz="2400">
                <a:solidFill>
                  <a:schemeClr val="tx1"/>
                </a:solidFill>
                <a:latin typeface="Times New Roman" panose="02020603050405020304" pitchFamily="18" charset="0"/>
              </a:defRPr>
            </a:lvl8pPr>
            <a:lvl9pPr indent="-55563" eaLnBrk="0" fontAlgn="base" hangingPunct="0">
              <a:spcBef>
                <a:spcPct val="0"/>
              </a:spcBef>
              <a:spcAft>
                <a:spcPct val="0"/>
              </a:spcAft>
              <a:defRPr sz="2400">
                <a:solidFill>
                  <a:schemeClr val="tx1"/>
                </a:solidFill>
                <a:latin typeface="Times New Roman" panose="02020603050405020304" pitchFamily="18" charset="0"/>
              </a:defRPr>
            </a:lvl9pPr>
          </a:lstStyle>
          <a:p>
            <a:r>
              <a:rPr kumimoji="1" lang="en-US" altLang="en-US" i="1">
                <a:solidFill>
                  <a:srgbClr val="FFFF99"/>
                </a:solidFill>
                <a:effectLst>
                  <a:outerShdw blurRad="38100" dist="38100" dir="2700000" algn="tl">
                    <a:srgbClr val="000000"/>
                  </a:outerShdw>
                </a:effectLst>
              </a:rPr>
              <a:t>p</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a</a:t>
            </a:r>
            <a:r>
              <a:rPr kumimoji="1" lang="en-US" altLang="en-US">
                <a:solidFill>
                  <a:srgbClr val="FFFF99"/>
                </a:solidFill>
                <a:effectLst>
                  <a:outerShdw blurRad="38100" dist="38100" dir="2700000" algn="tl">
                    <a:srgbClr val="000000"/>
                  </a:outerShdw>
                </a:effectLst>
              </a:rPr>
              <a:t>[0]</a:t>
            </a:r>
          </a:p>
          <a:p>
            <a:r>
              <a:rPr kumimoji="1" lang="en-US" altLang="en-US" i="1">
                <a:solidFill>
                  <a:srgbClr val="FFFF99"/>
                </a:solidFill>
                <a:effectLst>
                  <a:outerShdw blurRad="38100" dist="38100" dir="2700000" algn="tl">
                    <a:srgbClr val="000000"/>
                  </a:outerShdw>
                </a:effectLst>
              </a:rPr>
              <a:t>power</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solidFill>
                  <a:srgbClr val="FFFF99"/>
                </a:solidFill>
                <a:effectLst>
                  <a:outerShdw blurRad="38100" dist="38100" dir="2700000" algn="tl">
                    <a:srgbClr val="000000"/>
                  </a:outerShdw>
                </a:effectLst>
              </a:rPr>
              <a:t> 1</a:t>
            </a:r>
          </a:p>
          <a:p>
            <a:r>
              <a:rPr kumimoji="1" lang="en-US" altLang="en-US" b="1">
                <a:solidFill>
                  <a:srgbClr val="FFFF99"/>
                </a:solidFill>
                <a:effectLst>
                  <a:outerShdw blurRad="38100" dist="38100" dir="2700000" algn="tl">
                    <a:srgbClr val="000000"/>
                  </a:outerShdw>
                </a:effectLst>
              </a:rPr>
              <a:t>for</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i</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solidFill>
                  <a:srgbClr val="FFFF99"/>
                </a:solidFill>
                <a:effectLst>
                  <a:outerShdw blurRad="38100" dist="38100" dir="2700000" algn="tl">
                    <a:srgbClr val="000000"/>
                  </a:outerShdw>
                </a:effectLst>
              </a:rPr>
              <a:t> 1 </a:t>
            </a:r>
            <a:r>
              <a:rPr kumimoji="1" lang="en-US" altLang="en-US" b="1">
                <a:solidFill>
                  <a:srgbClr val="FFFF99"/>
                </a:solidFill>
                <a:effectLst>
                  <a:outerShdw blurRad="38100" dist="38100" dir="2700000" algn="tl">
                    <a:srgbClr val="000000"/>
                  </a:outerShdw>
                </a:effectLst>
              </a:rPr>
              <a:t>to</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n</a:t>
            </a:r>
            <a:r>
              <a:rPr kumimoji="1" lang="en-US" altLang="en-US">
                <a:solidFill>
                  <a:srgbClr val="FFFF99"/>
                </a:solidFill>
                <a:effectLst>
                  <a:outerShdw blurRad="38100" dist="38100" dir="2700000" algn="tl">
                    <a:srgbClr val="000000"/>
                  </a:outerShdw>
                </a:effectLst>
              </a:rPr>
              <a:t> </a:t>
            </a:r>
            <a:r>
              <a:rPr kumimoji="1" lang="en-US" altLang="en-US" b="1">
                <a:solidFill>
                  <a:srgbClr val="FFFF99"/>
                </a:solidFill>
                <a:effectLst>
                  <a:outerShdw blurRad="38100" dist="38100" dir="2700000" algn="tl">
                    <a:srgbClr val="000000"/>
                  </a:outerShdw>
                </a:effectLst>
              </a:rPr>
              <a:t>do</a:t>
            </a:r>
          </a:p>
          <a:p>
            <a:pPr lvl="2"/>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power</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power</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i="1">
                <a:solidFill>
                  <a:srgbClr val="FFFF99"/>
                </a:solidFill>
                <a:effectLst>
                  <a:outerShdw blurRad="38100" dist="38100" dir="2700000" algn="tl">
                    <a:srgbClr val="000000"/>
                  </a:outerShdw>
                </a:effectLst>
              </a:rPr>
              <a:t> x</a:t>
            </a:r>
          </a:p>
          <a:p>
            <a:pPr lvl="1"/>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p</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i="1">
                <a:solidFill>
                  <a:srgbClr val="FFFF99"/>
                </a:solidFill>
                <a:effectLst>
                  <a:outerShdw blurRad="38100" dist="38100" dir="2700000" algn="tl">
                    <a:srgbClr val="000000"/>
                  </a:outerShdw>
                </a:effectLst>
              </a:rPr>
              <a:t> p</a:t>
            </a:r>
            <a:r>
              <a:rPr kumimoji="1" lang="en-US" altLang="en-US">
                <a:solidFill>
                  <a:srgbClr val="FFFF99"/>
                </a:solidFill>
                <a:effectLst>
                  <a:outerShdw blurRad="38100" dist="38100" dir="2700000" algn="tl">
                    <a:srgbClr val="000000"/>
                  </a:outerShdw>
                </a:effectLst>
              </a:rPr>
              <a:t> + </a:t>
            </a:r>
            <a:r>
              <a:rPr kumimoji="1" lang="en-US" altLang="en-US" i="1">
                <a:solidFill>
                  <a:srgbClr val="FFFF99"/>
                </a:solidFill>
                <a:effectLst>
                  <a:outerShdw blurRad="38100" dist="38100" dir="2700000" algn="tl">
                    <a:srgbClr val="000000"/>
                  </a:outerShdw>
                </a:effectLst>
              </a:rPr>
              <a:t>a</a:t>
            </a:r>
            <a:r>
              <a:rPr kumimoji="1" lang="en-US" altLang="en-US">
                <a:solidFill>
                  <a:srgbClr val="FFFF99"/>
                </a:solidFill>
                <a:effectLst>
                  <a:outerShdw blurRad="38100" dist="38100" dir="2700000" algn="tl">
                    <a:srgbClr val="000000"/>
                  </a:outerShdw>
                </a:effectLst>
              </a:rPr>
              <a:t>[</a:t>
            </a:r>
            <a:r>
              <a:rPr kumimoji="1" lang="en-US" altLang="en-US" i="1">
                <a:solidFill>
                  <a:srgbClr val="FFFF99"/>
                </a:solidFill>
                <a:effectLst>
                  <a:outerShdw blurRad="38100" dist="38100" dir="2700000" algn="tl">
                    <a:srgbClr val="000000"/>
                  </a:outerShdw>
                </a:effectLst>
              </a:rPr>
              <a:t>i</a:t>
            </a:r>
            <a:r>
              <a:rPr kumimoji="1" lang="en-US" altLang="en-US">
                <a:solidFill>
                  <a:srgbClr val="FFFF99"/>
                </a:solidFill>
                <a:effectLst>
                  <a:outerShdw blurRad="38100" dist="38100" dir="2700000" algn="tl">
                    <a:srgbClr val="000000"/>
                  </a:outerShdw>
                </a:effectLst>
              </a:rPr>
              <a:t>] </a:t>
            </a:r>
            <a:r>
              <a:rPr kumimoji="1" lang="en-US" altLang="en-US">
                <a:solidFill>
                  <a:srgbClr val="FFFF99"/>
                </a:solidFill>
                <a:effectLst>
                  <a:outerShdw blurRad="38100" dist="38100" dir="2700000" algn="tl">
                    <a:srgbClr val="000000"/>
                  </a:outerShdw>
                </a:effectLst>
                <a:sym typeface="Symbol" panose="05050102010706020507" pitchFamily="18" charset="2"/>
              </a:rPr>
              <a:t></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power</a:t>
            </a:r>
          </a:p>
          <a:p>
            <a:pPr lvl="1"/>
            <a:r>
              <a:rPr kumimoji="1" lang="en-US" altLang="en-US" b="1">
                <a:solidFill>
                  <a:srgbClr val="FFFF99"/>
                </a:solidFill>
                <a:effectLst>
                  <a:outerShdw blurRad="38100" dist="38100" dir="2700000" algn="tl">
                    <a:srgbClr val="000000"/>
                  </a:outerShdw>
                </a:effectLst>
              </a:rPr>
              <a:t>return</a:t>
            </a:r>
            <a:r>
              <a:rPr kumimoji="1" lang="en-US" altLang="en-US">
                <a:solidFill>
                  <a:srgbClr val="FFFF99"/>
                </a:solidFill>
                <a:effectLst>
                  <a:outerShdw blurRad="38100" dist="38100" dir="2700000" algn="tl">
                    <a:srgbClr val="000000"/>
                  </a:outerShdw>
                </a:effectLst>
              </a:rPr>
              <a:t> </a:t>
            </a:r>
            <a:r>
              <a:rPr kumimoji="1" lang="en-US" altLang="en-US" i="1">
                <a:solidFill>
                  <a:srgbClr val="FFFF99"/>
                </a:solidFill>
                <a:effectLst>
                  <a:outerShdw blurRad="38100" dist="38100" dir="2700000" algn="tl">
                    <a:srgbClr val="000000"/>
                  </a:outerShdw>
                </a:effectLst>
              </a:rPr>
              <a:t>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a:extLst>
              <a:ext uri="{FF2B5EF4-FFF2-40B4-BE49-F238E27FC236}">
                <a16:creationId xmlns:a16="http://schemas.microsoft.com/office/drawing/2014/main" id="{6D35F959-6306-4413-BD59-804B87D3F813}"/>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6">
            <a:extLst>
              <a:ext uri="{FF2B5EF4-FFF2-40B4-BE49-F238E27FC236}">
                <a16:creationId xmlns:a16="http://schemas.microsoft.com/office/drawing/2014/main" id="{277809F1-25FF-44E9-9868-2065F02F5BAB}"/>
              </a:ext>
            </a:extLst>
          </p:cNvPr>
          <p:cNvSpPr>
            <a:spLocks noGrp="1"/>
          </p:cNvSpPr>
          <p:nvPr>
            <p:ph type="sldNum" sz="quarter" idx="12"/>
          </p:nvPr>
        </p:nvSpPr>
        <p:spPr/>
        <p:txBody>
          <a:bodyPr/>
          <a:lstStyle/>
          <a:p>
            <a:fld id="{4A2B507F-B7BA-42D1-821E-2484491C3642}" type="slidenum">
              <a:rPr lang="en-US" altLang="en-US"/>
              <a:pPr/>
              <a:t>9</a:t>
            </a:fld>
            <a:endParaRPr lang="en-US" altLang="en-US"/>
          </a:p>
        </p:txBody>
      </p:sp>
      <p:sp>
        <p:nvSpPr>
          <p:cNvPr id="273410" name="Rectangle 2">
            <a:extLst>
              <a:ext uri="{FF2B5EF4-FFF2-40B4-BE49-F238E27FC236}">
                <a16:creationId xmlns:a16="http://schemas.microsoft.com/office/drawing/2014/main" id="{03CF5732-B951-48E7-A133-42140BD11ECA}"/>
              </a:ext>
            </a:extLst>
          </p:cNvPr>
          <p:cNvSpPr>
            <a:spLocks noGrp="1" noChangeArrowheads="1"/>
          </p:cNvSpPr>
          <p:nvPr>
            <p:ph type="title"/>
          </p:nvPr>
        </p:nvSpPr>
        <p:spPr/>
        <p:txBody>
          <a:bodyPr/>
          <a:lstStyle/>
          <a:p>
            <a:r>
              <a:rPr lang="en-US" altLang="en-US"/>
              <a:t>Closest-Pair Problem</a:t>
            </a:r>
          </a:p>
        </p:txBody>
      </p:sp>
      <p:sp>
        <p:nvSpPr>
          <p:cNvPr id="273411" name="Rectangle 3">
            <a:extLst>
              <a:ext uri="{FF2B5EF4-FFF2-40B4-BE49-F238E27FC236}">
                <a16:creationId xmlns:a16="http://schemas.microsoft.com/office/drawing/2014/main" id="{7CC6A6DA-BFFA-49EF-8B56-ED9FFCDC5704}"/>
              </a:ext>
            </a:extLst>
          </p:cNvPr>
          <p:cNvSpPr>
            <a:spLocks noGrp="1" noChangeArrowheads="1"/>
          </p:cNvSpPr>
          <p:nvPr>
            <p:ph type="body" sz="half" idx="1"/>
          </p:nvPr>
        </p:nvSpPr>
        <p:spPr>
          <a:xfrm>
            <a:off x="747713" y="1474788"/>
            <a:ext cx="8167687" cy="4725987"/>
          </a:xfrm>
        </p:spPr>
        <p:txBody>
          <a:bodyPr/>
          <a:lstStyle/>
          <a:p>
            <a:pPr>
              <a:buFont typeface="Monotype Sorts" pitchFamily="2" charset="2"/>
              <a:buNone/>
            </a:pPr>
            <a:r>
              <a:rPr lang="en-US" altLang="en-US"/>
              <a:t>Find the two closest points in a set of </a:t>
            </a:r>
            <a:r>
              <a:rPr lang="en-US" altLang="en-US" i="1"/>
              <a:t>n</a:t>
            </a:r>
            <a:r>
              <a:rPr lang="en-US" altLang="en-US"/>
              <a:t> points (in the two-dimensional Cartesian plane).</a:t>
            </a:r>
          </a:p>
          <a:p>
            <a:endParaRPr lang="en-US" altLang="en-US"/>
          </a:p>
          <a:p>
            <a:pPr>
              <a:buFont typeface="Monotype Sorts" pitchFamily="2" charset="2"/>
              <a:buNone/>
            </a:pPr>
            <a:r>
              <a:rPr lang="en-US" altLang="en-US" u="sng"/>
              <a:t>Brute-force algorithm</a:t>
            </a:r>
          </a:p>
          <a:p>
            <a:pPr>
              <a:buFont typeface="Monotype Sorts" pitchFamily="2" charset="2"/>
              <a:buNone/>
            </a:pPr>
            <a:r>
              <a:rPr lang="en-US" altLang="en-US"/>
              <a:t>    Compute the distance between every pair of distinct points</a:t>
            </a:r>
          </a:p>
          <a:p>
            <a:pPr>
              <a:buFont typeface="Monotype Sorts" pitchFamily="2" charset="2"/>
              <a:buNone/>
            </a:pPr>
            <a:r>
              <a:rPr lang="en-US" altLang="en-US"/>
              <a:t>    and return the indexes of the points for which the distance is the smallest.</a:t>
            </a:r>
          </a:p>
        </p:txBody>
      </p:sp>
    </p:spTree>
  </p:cSld>
  <p:clrMapOvr>
    <a:masterClrMapping/>
  </p:clrMapOvr>
</p:sld>
</file>

<file path=ppt/theme/theme1.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Designs\CS1.pot</Template>
  <TotalTime>1338</TotalTime>
  <Words>2440</Words>
  <Application>Microsoft Office PowerPoint</Application>
  <PresentationFormat>On-screen Show (4:3)</PresentationFormat>
  <Paragraphs>379</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Times New Roman</vt:lpstr>
      <vt:lpstr>Monotype Sorts</vt:lpstr>
      <vt:lpstr>Arial Narrow</vt:lpstr>
      <vt:lpstr>Symbol</vt:lpstr>
      <vt:lpstr>SimSun</vt:lpstr>
      <vt:lpstr>Arial</vt:lpstr>
      <vt:lpstr>Arial Unicode MS</vt:lpstr>
      <vt:lpstr>CS1</vt:lpstr>
      <vt:lpstr>Brute Force</vt:lpstr>
      <vt:lpstr>Brute-Force Sorting Algorithm</vt:lpstr>
      <vt:lpstr>Analysis of Selection Sort</vt:lpstr>
      <vt:lpstr>Brute-Force String Matching</vt:lpstr>
      <vt:lpstr>Examples of Brute-Force String Matching </vt:lpstr>
      <vt:lpstr>Pseudocode and Efficiency  </vt:lpstr>
      <vt:lpstr>Brute-Force Polynomial Evaluation</vt:lpstr>
      <vt:lpstr>Polynomial Evaluation: Improvement</vt:lpstr>
      <vt:lpstr>Closest-Pair Problem</vt:lpstr>
      <vt:lpstr>Closest-Pair Brute-Force Algorithm (cont.)</vt:lpstr>
      <vt:lpstr>Brute-Force Strengths and Weaknesses</vt:lpstr>
      <vt:lpstr>Exhaustive Search</vt:lpstr>
      <vt:lpstr>Example 1: Traveling Salesman Problem </vt:lpstr>
      <vt:lpstr>TSP by Exhaustive Search</vt:lpstr>
      <vt:lpstr>Example 2: Knapsack Problem</vt:lpstr>
      <vt:lpstr>Knapsack Problem by Exhaustive Search</vt:lpstr>
      <vt:lpstr>Example 3: The Assignment Problem</vt:lpstr>
      <vt:lpstr>Assignment Problem by Exhaustive Search</vt:lpstr>
      <vt:lpstr>Final Comments on Exhaustive Search</vt:lpstr>
      <vt:lpstr>Graph Traversal Algorithms</vt:lpstr>
      <vt:lpstr>Depth-First Search (DFS) </vt:lpstr>
      <vt:lpstr>Pseudocode of DFS</vt:lpstr>
      <vt:lpstr>Example: DFS traversal of undirected graph</vt:lpstr>
      <vt:lpstr>Notes on DFS</vt:lpstr>
      <vt:lpstr>Breadth-first search (BFS)</vt:lpstr>
      <vt:lpstr>Pseudocode of BFS</vt:lpstr>
      <vt:lpstr>Example of BFS traversal of undirected graph</vt:lpstr>
      <vt:lpstr>Notes on BFS</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Brute Force</dc:title>
  <dc:creator>Anany Levitin</dc:creator>
  <cp:lastModifiedBy>Mason, Terrence</cp:lastModifiedBy>
  <cp:revision>104</cp:revision>
  <dcterms:created xsi:type="dcterms:W3CDTF">1999-08-23T17:38:43Z</dcterms:created>
  <dcterms:modified xsi:type="dcterms:W3CDTF">2019-09-16T21:00:51Z</dcterms:modified>
</cp:coreProperties>
</file>