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notesSlides/notesSlide1.xml" ContentType="application/vnd.openxmlformats-officedocument.presentationml.notesSlide+xml"/>
  <Override PartName="/ppt/theme/themeOverride8.xml" ContentType="application/vnd.openxmlformats-officedocument.themeOverr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3"/>
  </p:notesMasterIdLst>
  <p:handoutMasterIdLst>
    <p:handoutMasterId r:id="rId14"/>
  </p:handoutMasterIdLst>
  <p:sldIdLst>
    <p:sldId id="325" r:id="rId2"/>
    <p:sldId id="332" r:id="rId3"/>
    <p:sldId id="832" r:id="rId4"/>
    <p:sldId id="833" r:id="rId5"/>
    <p:sldId id="834" r:id="rId6"/>
    <p:sldId id="835" r:id="rId7"/>
    <p:sldId id="836" r:id="rId8"/>
    <p:sldId id="837" r:id="rId9"/>
    <p:sldId id="281" r:id="rId10"/>
    <p:sldId id="839" r:id="rId11"/>
    <p:sldId id="840" r:id="rId12"/>
  </p:sldIdLst>
  <p:sldSz cx="9144000" cy="6858000" type="letter"/>
  <p:notesSz cx="7315200" cy="9601200"/>
  <p:defaultTextStyle>
    <a:defPPr>
      <a:defRPr lang="en-US"/>
    </a:defPPr>
    <a:lvl1pPr algn="r" rtl="0" eaLnBrk="0" fontAlgn="base" hangingPunct="0">
      <a:lnSpc>
        <a:spcPct val="40000"/>
      </a:lnSpc>
      <a:spcBef>
        <a:spcPct val="50000"/>
      </a:spcBef>
      <a:spcAft>
        <a:spcPct val="0"/>
      </a:spcAft>
      <a:defRPr sz="2000" kern="1200">
        <a:solidFill>
          <a:srgbClr val="FFFFFF"/>
        </a:solidFill>
        <a:latin typeface="Courier New" panose="02070309020205020404" pitchFamily="49" charset="0"/>
        <a:ea typeface="+mn-ea"/>
        <a:cs typeface="+mn-cs"/>
      </a:defRPr>
    </a:lvl1pPr>
    <a:lvl2pPr marL="457200" algn="r" rtl="0" eaLnBrk="0" fontAlgn="base" hangingPunct="0">
      <a:lnSpc>
        <a:spcPct val="40000"/>
      </a:lnSpc>
      <a:spcBef>
        <a:spcPct val="50000"/>
      </a:spcBef>
      <a:spcAft>
        <a:spcPct val="0"/>
      </a:spcAft>
      <a:defRPr sz="2000" kern="1200">
        <a:solidFill>
          <a:srgbClr val="FFFFFF"/>
        </a:solidFill>
        <a:latin typeface="Courier New" panose="02070309020205020404" pitchFamily="49" charset="0"/>
        <a:ea typeface="+mn-ea"/>
        <a:cs typeface="+mn-cs"/>
      </a:defRPr>
    </a:lvl2pPr>
    <a:lvl3pPr marL="914400" algn="r" rtl="0" eaLnBrk="0" fontAlgn="base" hangingPunct="0">
      <a:lnSpc>
        <a:spcPct val="40000"/>
      </a:lnSpc>
      <a:spcBef>
        <a:spcPct val="50000"/>
      </a:spcBef>
      <a:spcAft>
        <a:spcPct val="0"/>
      </a:spcAft>
      <a:defRPr sz="2000" kern="1200">
        <a:solidFill>
          <a:srgbClr val="FFFFFF"/>
        </a:solidFill>
        <a:latin typeface="Courier New" panose="02070309020205020404" pitchFamily="49" charset="0"/>
        <a:ea typeface="+mn-ea"/>
        <a:cs typeface="+mn-cs"/>
      </a:defRPr>
    </a:lvl3pPr>
    <a:lvl4pPr marL="1371600" algn="r" rtl="0" eaLnBrk="0" fontAlgn="base" hangingPunct="0">
      <a:lnSpc>
        <a:spcPct val="40000"/>
      </a:lnSpc>
      <a:spcBef>
        <a:spcPct val="50000"/>
      </a:spcBef>
      <a:spcAft>
        <a:spcPct val="0"/>
      </a:spcAft>
      <a:defRPr sz="2000" kern="1200">
        <a:solidFill>
          <a:srgbClr val="FFFFFF"/>
        </a:solidFill>
        <a:latin typeface="Courier New" panose="02070309020205020404" pitchFamily="49" charset="0"/>
        <a:ea typeface="+mn-ea"/>
        <a:cs typeface="+mn-cs"/>
      </a:defRPr>
    </a:lvl4pPr>
    <a:lvl5pPr marL="1828800" algn="r" rtl="0" eaLnBrk="0" fontAlgn="base" hangingPunct="0">
      <a:lnSpc>
        <a:spcPct val="40000"/>
      </a:lnSpc>
      <a:spcBef>
        <a:spcPct val="50000"/>
      </a:spcBef>
      <a:spcAft>
        <a:spcPct val="0"/>
      </a:spcAft>
      <a:defRPr sz="2000" kern="1200">
        <a:solidFill>
          <a:srgbClr val="FFFFFF"/>
        </a:solidFill>
        <a:latin typeface="Courier New" panose="02070309020205020404" pitchFamily="49" charset="0"/>
        <a:ea typeface="+mn-ea"/>
        <a:cs typeface="+mn-cs"/>
      </a:defRPr>
    </a:lvl5pPr>
    <a:lvl6pPr marL="2286000" algn="l" defTabSz="914400" rtl="0" eaLnBrk="1" latinLnBrk="0" hangingPunct="1">
      <a:defRPr sz="2000" kern="1200">
        <a:solidFill>
          <a:srgbClr val="FFFFFF"/>
        </a:solidFill>
        <a:latin typeface="Courier New" panose="02070309020205020404" pitchFamily="49" charset="0"/>
        <a:ea typeface="+mn-ea"/>
        <a:cs typeface="+mn-cs"/>
      </a:defRPr>
    </a:lvl6pPr>
    <a:lvl7pPr marL="2743200" algn="l" defTabSz="914400" rtl="0" eaLnBrk="1" latinLnBrk="0" hangingPunct="1">
      <a:defRPr sz="2000" kern="1200">
        <a:solidFill>
          <a:srgbClr val="FFFFFF"/>
        </a:solidFill>
        <a:latin typeface="Courier New" panose="02070309020205020404" pitchFamily="49" charset="0"/>
        <a:ea typeface="+mn-ea"/>
        <a:cs typeface="+mn-cs"/>
      </a:defRPr>
    </a:lvl7pPr>
    <a:lvl8pPr marL="3200400" algn="l" defTabSz="914400" rtl="0" eaLnBrk="1" latinLnBrk="0" hangingPunct="1">
      <a:defRPr sz="2000" kern="1200">
        <a:solidFill>
          <a:srgbClr val="FFFFFF"/>
        </a:solidFill>
        <a:latin typeface="Courier New" panose="02070309020205020404" pitchFamily="49" charset="0"/>
        <a:ea typeface="+mn-ea"/>
        <a:cs typeface="+mn-cs"/>
      </a:defRPr>
    </a:lvl8pPr>
    <a:lvl9pPr marL="3657600" algn="l" defTabSz="914400" rtl="0" eaLnBrk="1" latinLnBrk="0" hangingPunct="1">
      <a:defRPr sz="2000" kern="1200">
        <a:solidFill>
          <a:srgbClr val="FFFFFF"/>
        </a:solidFill>
        <a:latin typeface="Courier New" panose="02070309020205020404" pitchFamily="49" charset="0"/>
        <a:ea typeface="+mn-ea"/>
        <a:cs typeface="+mn-cs"/>
      </a:defRPr>
    </a:lvl9pPr>
  </p:defaultTextStyle>
  <p:extLst>
    <p:ext uri="{EFAFB233-063F-42B5-8137-9DF3F51BA10A}">
      <p15:sldGuideLst xmlns:p15="http://schemas.microsoft.com/office/powerpoint/2012/main">
        <p15:guide id="1" orient="horz" pos="3360">
          <p15:clr>
            <a:srgbClr val="A4A3A4"/>
          </p15:clr>
        </p15:guide>
        <p15:guide id="2" pos="2880">
          <p15:clr>
            <a:srgbClr val="A4A3A4"/>
          </p15:clr>
        </p15:guide>
      </p15:sldGuideLst>
    </p:ext>
    <p:ext uri="{2D200454-40CA-4A62-9FC3-DE9A4176ACB9}">
      <p15:notesGuideLst xmlns:p15="http://schemas.microsoft.com/office/powerpoint/2012/main">
        <p15:guide id="1" orient="horz" pos="3023">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8CC7"/>
    <a:srgbClr val="FFCCFF"/>
    <a:srgbClr val="CCECFF"/>
    <a:srgbClr val="F0F000"/>
    <a:srgbClr val="FFFFFF"/>
    <a:srgbClr val="000099"/>
    <a:srgbClr val="14FD3A"/>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708" y="72"/>
      </p:cViewPr>
      <p:guideLst>
        <p:guide orient="horz" pos="33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48"/>
    </p:cViewPr>
  </p:sorterViewPr>
  <p:notesViewPr>
    <p:cSldViewPr>
      <p:cViewPr varScale="1">
        <p:scale>
          <a:sx n="80" d="100"/>
          <a:sy n="80" d="100"/>
        </p:scale>
        <p:origin x="2208" y="90"/>
      </p:cViewPr>
      <p:guideLst>
        <p:guide orient="horz" pos="3023"/>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CF0F348-F82C-4732-B698-597C56481E9B}"/>
              </a:ext>
            </a:extLst>
          </p:cNvPr>
          <p:cNvSpPr>
            <a:spLocks noGrp="1" noChangeArrowheads="1"/>
          </p:cNvSpPr>
          <p:nvPr>
            <p:ph type="hdr" sz="quarter"/>
          </p:nvPr>
        </p:nvSpPr>
        <p:spPr bwMode="auto">
          <a:xfrm>
            <a:off x="0" y="-1588"/>
            <a:ext cx="3170238" cy="48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23" tIns="0" rIns="20023" bIns="0" numCol="1" anchor="t" anchorCtr="0" compatLnSpc="1">
            <a:prstTxWarp prst="textNoShape">
              <a:avLst/>
            </a:prstTxWarp>
          </a:bodyPr>
          <a:lstStyle>
            <a:lvl1pPr algn="l" defTabSz="960438">
              <a:lnSpc>
                <a:spcPct val="100000"/>
              </a:lnSpc>
              <a:spcBef>
                <a:spcPct val="0"/>
              </a:spcBef>
              <a:defRPr sz="900" i="1">
                <a:solidFill>
                  <a:schemeClr val="tx1"/>
                </a:solidFill>
                <a:latin typeface="Times New Roman" panose="02020603050405020304" pitchFamily="18" charset="0"/>
              </a:defRPr>
            </a:lvl1pPr>
          </a:lstStyle>
          <a:p>
            <a:endParaRPr lang="en-US" altLang="en-US"/>
          </a:p>
        </p:txBody>
      </p:sp>
      <p:sp>
        <p:nvSpPr>
          <p:cNvPr id="3075" name="Rectangle 3">
            <a:extLst>
              <a:ext uri="{FF2B5EF4-FFF2-40B4-BE49-F238E27FC236}">
                <a16:creationId xmlns:a16="http://schemas.microsoft.com/office/drawing/2014/main" id="{5B3498EC-21A7-4F5D-99E2-EC9368E52C4D}"/>
              </a:ext>
            </a:extLst>
          </p:cNvPr>
          <p:cNvSpPr>
            <a:spLocks noGrp="1" noChangeArrowheads="1"/>
          </p:cNvSpPr>
          <p:nvPr>
            <p:ph type="dt" sz="quarter" idx="1"/>
          </p:nvPr>
        </p:nvSpPr>
        <p:spPr bwMode="auto">
          <a:xfrm>
            <a:off x="4144963" y="-1588"/>
            <a:ext cx="3170237" cy="48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23" tIns="0" rIns="20023" bIns="0" numCol="1" anchor="t" anchorCtr="0" compatLnSpc="1">
            <a:prstTxWarp prst="textNoShape">
              <a:avLst/>
            </a:prstTxWarp>
          </a:bodyPr>
          <a:lstStyle>
            <a:lvl1pPr defTabSz="960438">
              <a:lnSpc>
                <a:spcPct val="100000"/>
              </a:lnSpc>
              <a:spcBef>
                <a:spcPct val="0"/>
              </a:spcBef>
              <a:defRPr sz="900" i="1">
                <a:solidFill>
                  <a:schemeClr val="tx1"/>
                </a:solidFill>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ED7C4BE-F041-4BF0-A963-4208126EC182}"/>
              </a:ext>
            </a:extLst>
          </p:cNvPr>
          <p:cNvSpPr>
            <a:spLocks noGrp="1" noChangeArrowheads="1"/>
          </p:cNvSpPr>
          <p:nvPr>
            <p:ph type="ftr" sz="quarter" idx="2"/>
          </p:nvPr>
        </p:nvSpPr>
        <p:spPr bwMode="auto">
          <a:xfrm>
            <a:off x="0" y="9118600"/>
            <a:ext cx="31702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23" tIns="0" rIns="20023" bIns="0" numCol="1" anchor="b" anchorCtr="0" compatLnSpc="1">
            <a:prstTxWarp prst="textNoShape">
              <a:avLst/>
            </a:prstTxWarp>
          </a:bodyPr>
          <a:lstStyle>
            <a:lvl1pPr algn="l" defTabSz="960438">
              <a:lnSpc>
                <a:spcPct val="100000"/>
              </a:lnSpc>
              <a:spcBef>
                <a:spcPct val="0"/>
              </a:spcBef>
              <a:defRPr sz="900" i="1">
                <a:solidFill>
                  <a:schemeClr val="tx1"/>
                </a:solidFill>
                <a:latin typeface="Times New Roman" panose="02020603050405020304" pitchFamily="18" charset="0"/>
              </a:defRPr>
            </a:lvl1pPr>
          </a:lstStyle>
          <a:p>
            <a:endParaRPr lang="en-US" altLang="en-US"/>
          </a:p>
        </p:txBody>
      </p:sp>
      <p:sp>
        <p:nvSpPr>
          <p:cNvPr id="3077" name="Rectangle 5">
            <a:extLst>
              <a:ext uri="{FF2B5EF4-FFF2-40B4-BE49-F238E27FC236}">
                <a16:creationId xmlns:a16="http://schemas.microsoft.com/office/drawing/2014/main" id="{B137FEE4-A137-49B7-944E-6A3907B15107}"/>
              </a:ext>
            </a:extLst>
          </p:cNvPr>
          <p:cNvSpPr>
            <a:spLocks noGrp="1" noChangeArrowheads="1"/>
          </p:cNvSpPr>
          <p:nvPr>
            <p:ph type="sldNum" sz="quarter" idx="3"/>
          </p:nvPr>
        </p:nvSpPr>
        <p:spPr bwMode="auto">
          <a:xfrm>
            <a:off x="4144963" y="9118600"/>
            <a:ext cx="31702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23" tIns="0" rIns="20023" bIns="0" numCol="1" anchor="b" anchorCtr="0" compatLnSpc="1">
            <a:prstTxWarp prst="textNoShape">
              <a:avLst/>
            </a:prstTxWarp>
          </a:bodyPr>
          <a:lstStyle>
            <a:lvl1pPr defTabSz="960438">
              <a:lnSpc>
                <a:spcPct val="100000"/>
              </a:lnSpc>
              <a:spcBef>
                <a:spcPct val="0"/>
              </a:spcBef>
              <a:defRPr sz="900" i="1">
                <a:solidFill>
                  <a:schemeClr val="tx1"/>
                </a:solidFill>
                <a:latin typeface="Times New Roman" panose="02020603050405020304" pitchFamily="18" charset="0"/>
              </a:defRPr>
            </a:lvl1pPr>
          </a:lstStyle>
          <a:p>
            <a:fld id="{648CDCF6-383A-4FF7-A6BD-096E3928B926}"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6EF1144-FC73-4899-A5AE-16606B7114A3}"/>
              </a:ext>
            </a:extLst>
          </p:cNvPr>
          <p:cNvSpPr>
            <a:spLocks noGrp="1" noChangeArrowheads="1"/>
          </p:cNvSpPr>
          <p:nvPr>
            <p:ph type="hdr" sz="quarter"/>
          </p:nvPr>
        </p:nvSpPr>
        <p:spPr bwMode="auto">
          <a:xfrm>
            <a:off x="0" y="-1588"/>
            <a:ext cx="3170238" cy="48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23" tIns="0" rIns="20023" bIns="0" numCol="1" anchor="t" anchorCtr="0" compatLnSpc="1">
            <a:prstTxWarp prst="textNoShape">
              <a:avLst/>
            </a:prstTxWarp>
          </a:bodyPr>
          <a:lstStyle>
            <a:lvl1pPr algn="l" defTabSz="960438">
              <a:lnSpc>
                <a:spcPct val="100000"/>
              </a:lnSpc>
              <a:spcBef>
                <a:spcPct val="0"/>
              </a:spcBef>
              <a:defRPr sz="900" i="1">
                <a:solidFill>
                  <a:schemeClr val="tx1"/>
                </a:solidFill>
                <a:latin typeface="Times New Roman" panose="02020603050405020304" pitchFamily="18" charset="0"/>
              </a:defRPr>
            </a:lvl1pPr>
          </a:lstStyle>
          <a:p>
            <a:endParaRPr lang="en-US" altLang="en-US"/>
          </a:p>
        </p:txBody>
      </p:sp>
      <p:sp>
        <p:nvSpPr>
          <p:cNvPr id="2051" name="Rectangle 3">
            <a:extLst>
              <a:ext uri="{FF2B5EF4-FFF2-40B4-BE49-F238E27FC236}">
                <a16:creationId xmlns:a16="http://schemas.microsoft.com/office/drawing/2014/main" id="{AF3BD6FC-3480-421A-91F1-04C5B68AF7B5}"/>
              </a:ext>
            </a:extLst>
          </p:cNvPr>
          <p:cNvSpPr>
            <a:spLocks noGrp="1" noChangeArrowheads="1"/>
          </p:cNvSpPr>
          <p:nvPr>
            <p:ph type="dt" idx="1"/>
          </p:nvPr>
        </p:nvSpPr>
        <p:spPr bwMode="auto">
          <a:xfrm>
            <a:off x="4144963" y="-1588"/>
            <a:ext cx="3170237" cy="48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23" tIns="0" rIns="20023" bIns="0" numCol="1" anchor="t" anchorCtr="0" compatLnSpc="1">
            <a:prstTxWarp prst="textNoShape">
              <a:avLst/>
            </a:prstTxWarp>
          </a:bodyPr>
          <a:lstStyle>
            <a:lvl1pPr defTabSz="960438">
              <a:lnSpc>
                <a:spcPct val="100000"/>
              </a:lnSpc>
              <a:spcBef>
                <a:spcPct val="0"/>
              </a:spcBef>
              <a:defRPr sz="900" i="1">
                <a:solidFill>
                  <a:schemeClr val="tx1"/>
                </a:solidFill>
                <a:latin typeface="Times New Roman" panose="02020603050405020304" pitchFamily="18" charset="0"/>
              </a:defRPr>
            </a:lvl1pPr>
          </a:lstStyle>
          <a:p>
            <a:endParaRPr lang="en-US" altLang="en-US"/>
          </a:p>
        </p:txBody>
      </p:sp>
      <p:sp>
        <p:nvSpPr>
          <p:cNvPr id="2052" name="Rectangle 4">
            <a:extLst>
              <a:ext uri="{FF2B5EF4-FFF2-40B4-BE49-F238E27FC236}">
                <a16:creationId xmlns:a16="http://schemas.microsoft.com/office/drawing/2014/main" id="{49000082-724A-46CD-9537-BBC83A930B6F}"/>
              </a:ext>
            </a:extLst>
          </p:cNvPr>
          <p:cNvSpPr>
            <a:spLocks noGrp="1" noChangeArrowheads="1"/>
          </p:cNvSpPr>
          <p:nvPr>
            <p:ph type="ftr" sz="quarter" idx="4"/>
          </p:nvPr>
        </p:nvSpPr>
        <p:spPr bwMode="auto">
          <a:xfrm>
            <a:off x="0" y="9118600"/>
            <a:ext cx="31702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23" tIns="0" rIns="20023" bIns="0" numCol="1" anchor="b" anchorCtr="0" compatLnSpc="1">
            <a:prstTxWarp prst="textNoShape">
              <a:avLst/>
            </a:prstTxWarp>
          </a:bodyPr>
          <a:lstStyle>
            <a:lvl1pPr algn="l" defTabSz="960438">
              <a:lnSpc>
                <a:spcPct val="100000"/>
              </a:lnSpc>
              <a:spcBef>
                <a:spcPct val="0"/>
              </a:spcBef>
              <a:defRPr sz="900" i="1">
                <a:solidFill>
                  <a:schemeClr val="tx1"/>
                </a:solidFill>
                <a:latin typeface="Times New Roman" panose="02020603050405020304" pitchFamily="18" charset="0"/>
              </a:defRPr>
            </a:lvl1pPr>
          </a:lstStyle>
          <a:p>
            <a:endParaRPr lang="en-US" altLang="en-US"/>
          </a:p>
        </p:txBody>
      </p:sp>
      <p:sp>
        <p:nvSpPr>
          <p:cNvPr id="2053" name="Rectangle 5">
            <a:extLst>
              <a:ext uri="{FF2B5EF4-FFF2-40B4-BE49-F238E27FC236}">
                <a16:creationId xmlns:a16="http://schemas.microsoft.com/office/drawing/2014/main" id="{EF95F103-F390-4F87-BB27-3DDCF38C657A}"/>
              </a:ext>
            </a:extLst>
          </p:cNvPr>
          <p:cNvSpPr>
            <a:spLocks noGrp="1" noChangeArrowheads="1"/>
          </p:cNvSpPr>
          <p:nvPr>
            <p:ph type="sldNum" sz="quarter" idx="5"/>
          </p:nvPr>
        </p:nvSpPr>
        <p:spPr bwMode="auto">
          <a:xfrm>
            <a:off x="4144963" y="9118600"/>
            <a:ext cx="31702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23" tIns="0" rIns="20023" bIns="0" numCol="1" anchor="b" anchorCtr="0" compatLnSpc="1">
            <a:prstTxWarp prst="textNoShape">
              <a:avLst/>
            </a:prstTxWarp>
          </a:bodyPr>
          <a:lstStyle>
            <a:lvl1pPr defTabSz="960438">
              <a:lnSpc>
                <a:spcPct val="100000"/>
              </a:lnSpc>
              <a:spcBef>
                <a:spcPct val="0"/>
              </a:spcBef>
              <a:defRPr sz="900" i="1">
                <a:solidFill>
                  <a:schemeClr val="tx1"/>
                </a:solidFill>
                <a:latin typeface="Times New Roman" panose="02020603050405020304" pitchFamily="18" charset="0"/>
              </a:defRPr>
            </a:lvl1pPr>
          </a:lstStyle>
          <a:p>
            <a:fld id="{F6743A79-01CF-4F2B-A365-719B807B969D}" type="slidenum">
              <a:rPr lang="en-US" altLang="en-US"/>
              <a:pPr/>
              <a:t>‹#›</a:t>
            </a:fld>
            <a:endParaRPr lang="en-US" altLang="en-US"/>
          </a:p>
        </p:txBody>
      </p:sp>
      <p:sp>
        <p:nvSpPr>
          <p:cNvPr id="2054" name="Rectangle 6">
            <a:extLst>
              <a:ext uri="{FF2B5EF4-FFF2-40B4-BE49-F238E27FC236}">
                <a16:creationId xmlns:a16="http://schemas.microsoft.com/office/drawing/2014/main" id="{9BD13453-0A50-4059-90B3-24D2B58BC567}"/>
              </a:ext>
            </a:extLst>
          </p:cNvPr>
          <p:cNvSpPr>
            <a:spLocks noGrp="1" noChangeArrowheads="1"/>
          </p:cNvSpPr>
          <p:nvPr>
            <p:ph type="body" sz="quarter" idx="3"/>
          </p:nvPr>
        </p:nvSpPr>
        <p:spPr bwMode="auto">
          <a:xfrm>
            <a:off x="974725" y="4556125"/>
            <a:ext cx="5360988" cy="432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780" tIns="48389" rIns="96780" bIns="48389"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5" name="Rectangle 7">
            <a:extLst>
              <a:ext uri="{FF2B5EF4-FFF2-40B4-BE49-F238E27FC236}">
                <a16:creationId xmlns:a16="http://schemas.microsoft.com/office/drawing/2014/main" id="{6CE9B6D1-35F1-47C3-9914-6C0D62AA7FD6}"/>
              </a:ext>
            </a:extLst>
          </p:cNvPr>
          <p:cNvSpPr>
            <a:spLocks noChangeArrowheads="1"/>
          </p:cNvSpPr>
          <p:nvPr/>
        </p:nvSpPr>
        <p:spPr bwMode="auto">
          <a:xfrm>
            <a:off x="3308350" y="9144000"/>
            <a:ext cx="696913"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772" tIns="46721" rIns="91772" bIns="46721">
            <a:spAutoFit/>
          </a:bodyPr>
          <a:lstStyle>
            <a:lvl1pPr algn="l" defTabSz="912813">
              <a:spcBef>
                <a:spcPct val="0"/>
              </a:spcBef>
              <a:defRPr sz="2400">
                <a:solidFill>
                  <a:schemeClr val="tx1"/>
                </a:solidFill>
                <a:latin typeface="Times New Roman" panose="02020603050405020304" pitchFamily="18" charset="0"/>
              </a:defRPr>
            </a:lvl1pPr>
            <a:lvl2pPr algn="l" defTabSz="912813">
              <a:spcBef>
                <a:spcPct val="0"/>
              </a:spcBef>
              <a:defRPr sz="2400">
                <a:solidFill>
                  <a:schemeClr val="tx1"/>
                </a:solidFill>
                <a:latin typeface="Times New Roman" panose="02020603050405020304" pitchFamily="18" charset="0"/>
              </a:defRPr>
            </a:lvl2pPr>
            <a:lvl3pPr marL="912813" algn="l" defTabSz="912813">
              <a:spcBef>
                <a:spcPct val="0"/>
              </a:spcBef>
              <a:defRPr sz="2400">
                <a:solidFill>
                  <a:schemeClr val="tx1"/>
                </a:solidFill>
                <a:latin typeface="Times New Roman" panose="02020603050405020304" pitchFamily="18" charset="0"/>
              </a:defRPr>
            </a:lvl3pPr>
            <a:lvl4pPr marL="1370013" algn="l" defTabSz="912813">
              <a:spcBef>
                <a:spcPct val="0"/>
              </a:spcBef>
              <a:defRPr sz="2400">
                <a:solidFill>
                  <a:schemeClr val="tx1"/>
                </a:solidFill>
                <a:latin typeface="Times New Roman" panose="02020603050405020304" pitchFamily="18" charset="0"/>
              </a:defRPr>
            </a:lvl4pPr>
            <a:lvl5pPr marL="1827213" algn="l" defTabSz="912813">
              <a:spcBef>
                <a:spcPct val="0"/>
              </a:spcBef>
              <a:defRPr sz="2400">
                <a:solidFill>
                  <a:schemeClr val="tx1"/>
                </a:solidFill>
                <a:latin typeface="Times New Roman" panose="02020603050405020304" pitchFamily="18" charset="0"/>
              </a:defRPr>
            </a:lvl5pPr>
            <a:lvl6pPr marL="2284413" defTabSz="912813" eaLnBrk="0" fontAlgn="base" hangingPunct="0">
              <a:spcBef>
                <a:spcPct val="0"/>
              </a:spcBef>
              <a:spcAft>
                <a:spcPct val="0"/>
              </a:spcAft>
              <a:defRPr sz="2400">
                <a:solidFill>
                  <a:schemeClr val="tx1"/>
                </a:solidFill>
                <a:latin typeface="Times New Roman" panose="02020603050405020304" pitchFamily="18" charset="0"/>
              </a:defRPr>
            </a:lvl6pPr>
            <a:lvl7pPr marL="2741613" defTabSz="912813" eaLnBrk="0" fontAlgn="base" hangingPunct="0">
              <a:spcBef>
                <a:spcPct val="0"/>
              </a:spcBef>
              <a:spcAft>
                <a:spcPct val="0"/>
              </a:spcAft>
              <a:defRPr sz="2400">
                <a:solidFill>
                  <a:schemeClr val="tx1"/>
                </a:solidFill>
                <a:latin typeface="Times New Roman" panose="02020603050405020304" pitchFamily="18" charset="0"/>
              </a:defRPr>
            </a:lvl7pPr>
            <a:lvl8pPr marL="3198813" defTabSz="912813" eaLnBrk="0" fontAlgn="base" hangingPunct="0">
              <a:spcBef>
                <a:spcPct val="0"/>
              </a:spcBef>
              <a:spcAft>
                <a:spcPct val="0"/>
              </a:spcAft>
              <a:defRPr sz="2400">
                <a:solidFill>
                  <a:schemeClr val="tx1"/>
                </a:solidFill>
                <a:latin typeface="Times New Roman" panose="02020603050405020304" pitchFamily="18" charset="0"/>
              </a:defRPr>
            </a:lvl8pPr>
            <a:lvl9pPr marL="3656013" defTabSz="91281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lang="en-US" altLang="en-US" sz="1200"/>
              <a:t>Page </a:t>
            </a:r>
            <a:fld id="{55E3545E-E979-4EEE-9261-F5FE1B437EE0}" type="slidenum">
              <a:rPr lang="en-US" altLang="en-US" sz="1200"/>
              <a:pPr algn="ctr">
                <a:lnSpc>
                  <a:spcPct val="90000"/>
                </a:lnSpc>
              </a:pPr>
              <a:t>‹#›</a:t>
            </a:fld>
            <a:endParaRPr lang="en-US" altLang="en-US" sz="1200"/>
          </a:p>
        </p:txBody>
      </p:sp>
      <p:sp>
        <p:nvSpPr>
          <p:cNvPr id="2056" name="Rectangle 8">
            <a:extLst>
              <a:ext uri="{FF2B5EF4-FFF2-40B4-BE49-F238E27FC236}">
                <a16:creationId xmlns:a16="http://schemas.microsoft.com/office/drawing/2014/main" id="{A3173A1C-03A4-4B75-8BBF-287FA046279D}"/>
              </a:ext>
            </a:extLst>
          </p:cNvPr>
          <p:cNvSpPr>
            <a:spLocks noGrp="1" noRot="1" noChangeAspect="1" noChangeArrowheads="1" noTextEdit="1"/>
          </p:cNvSpPr>
          <p:nvPr>
            <p:ph type="sldImg" idx="2"/>
          </p:nvPr>
        </p:nvSpPr>
        <p:spPr bwMode="auto">
          <a:xfrm>
            <a:off x="1268413" y="727075"/>
            <a:ext cx="4781550" cy="35845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fontAlgn="base">
      <a:lnSpc>
        <a:spcPct val="89000"/>
      </a:lnSpc>
      <a:spcBef>
        <a:spcPct val="4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lnSpc>
        <a:spcPct val="89000"/>
      </a:lnSpc>
      <a:spcBef>
        <a:spcPct val="4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lnSpc>
        <a:spcPct val="89000"/>
      </a:lnSpc>
      <a:spcBef>
        <a:spcPct val="4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lnSpc>
        <a:spcPct val="89000"/>
      </a:lnSpc>
      <a:spcBef>
        <a:spcPct val="4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lnSpc>
        <a:spcPct val="89000"/>
      </a:lnSpc>
      <a:spcBef>
        <a:spcPct val="4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4C94EB8-EC1F-495C-9599-B1E1A3D03117}"/>
              </a:ext>
            </a:extLst>
          </p:cNvPr>
          <p:cNvSpPr>
            <a:spLocks noGrp="1" noChangeArrowheads="1"/>
          </p:cNvSpPr>
          <p:nvPr>
            <p:ph type="sldNum" sz="quarter" idx="5"/>
          </p:nvPr>
        </p:nvSpPr>
        <p:spPr>
          <a:ln/>
        </p:spPr>
        <p:txBody>
          <a:bodyPr/>
          <a:lstStyle/>
          <a:p>
            <a:fld id="{15E07D16-3F2F-4D06-B5B7-E0B7F35122F0}" type="slidenum">
              <a:rPr lang="en-US" altLang="en-US"/>
              <a:pPr/>
              <a:t>9</a:t>
            </a:fld>
            <a:endParaRPr lang="en-US" altLang="en-US"/>
          </a:p>
        </p:txBody>
      </p:sp>
      <p:sp>
        <p:nvSpPr>
          <p:cNvPr id="289794" name="Rectangle 2">
            <a:extLst>
              <a:ext uri="{FF2B5EF4-FFF2-40B4-BE49-F238E27FC236}">
                <a16:creationId xmlns:a16="http://schemas.microsoft.com/office/drawing/2014/main" id="{43D4CBBD-A398-4958-B0A8-EBAD116E6DA4}"/>
              </a:ext>
            </a:extLst>
          </p:cNvPr>
          <p:cNvSpPr>
            <a:spLocks noGrp="1" noRot="1" noChangeAspect="1" noChangeArrowheads="1" noTextEdit="1"/>
          </p:cNvSpPr>
          <p:nvPr>
            <p:ph type="sldImg"/>
          </p:nvPr>
        </p:nvSpPr>
        <p:spPr>
          <a:xfrm>
            <a:off x="1270000" y="727075"/>
            <a:ext cx="4778375" cy="3584575"/>
          </a:xfrm>
          <a:ln/>
        </p:spPr>
      </p:sp>
      <p:sp>
        <p:nvSpPr>
          <p:cNvPr id="289795" name="Rectangle 3">
            <a:extLst>
              <a:ext uri="{FF2B5EF4-FFF2-40B4-BE49-F238E27FC236}">
                <a16:creationId xmlns:a16="http://schemas.microsoft.com/office/drawing/2014/main" id="{6B978F50-1763-4C5A-8634-2133140FB430}"/>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amma/>
                <a:shade val="49804"/>
                <a:invGamma/>
              </a:schemeClr>
            </a:gs>
            <a:gs pos="100000">
              <a:schemeClr val="bg1"/>
            </a:gs>
          </a:gsLst>
          <a:lin ang="18900000" scaled="1"/>
        </a:gradFill>
        <a:effectLst/>
      </p:bgPr>
    </p:bg>
    <p:spTree>
      <p:nvGrpSpPr>
        <p:cNvPr id="1" name=""/>
        <p:cNvGrpSpPr/>
        <p:nvPr/>
      </p:nvGrpSpPr>
      <p:grpSpPr>
        <a:xfrm>
          <a:off x="0" y="0"/>
          <a:ext cx="0" cy="0"/>
          <a:chOff x="0" y="0"/>
          <a:chExt cx="0" cy="0"/>
        </a:xfrm>
      </p:grpSpPr>
      <p:sp>
        <p:nvSpPr>
          <p:cNvPr id="189442" name="Line 2">
            <a:extLst>
              <a:ext uri="{FF2B5EF4-FFF2-40B4-BE49-F238E27FC236}">
                <a16:creationId xmlns:a16="http://schemas.microsoft.com/office/drawing/2014/main" id="{72CA770F-8CA4-428B-AF76-BAAC6915B68D}"/>
              </a:ext>
            </a:extLst>
          </p:cNvPr>
          <p:cNvSpPr>
            <a:spLocks noChangeShapeType="1"/>
          </p:cNvSpPr>
          <p:nvPr/>
        </p:nvSpPr>
        <p:spPr bwMode="auto">
          <a:xfrm flipV="1">
            <a:off x="112713" y="1371600"/>
            <a:ext cx="9031287" cy="0"/>
          </a:xfrm>
          <a:prstGeom prst="line">
            <a:avLst/>
          </a:prstGeom>
          <a:noFill/>
          <a:ln w="47625" cmpd="thinThick">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43" name="Rectangle 3">
            <a:extLst>
              <a:ext uri="{FF2B5EF4-FFF2-40B4-BE49-F238E27FC236}">
                <a16:creationId xmlns:a16="http://schemas.microsoft.com/office/drawing/2014/main" id="{D30BB034-5D73-426A-99C6-96931FCD4174}"/>
              </a:ext>
            </a:extLst>
          </p:cNvPr>
          <p:cNvSpPr>
            <a:spLocks noGrp="1" noChangeArrowheads="1"/>
          </p:cNvSpPr>
          <p:nvPr>
            <p:ph type="ctrTitle"/>
          </p:nvPr>
        </p:nvSpPr>
        <p:spPr>
          <a:xfrm>
            <a:off x="685800" y="2286000"/>
            <a:ext cx="7772400" cy="1143000"/>
          </a:xfrm>
        </p:spPr>
        <p:txBody>
          <a:bodyPr/>
          <a:lstStyle>
            <a:lvl1pPr>
              <a:defRPr/>
            </a:lvl1pPr>
          </a:lstStyle>
          <a:p>
            <a:pPr lvl="0"/>
            <a:r>
              <a:rPr lang="en-US" altLang="en-US" noProof="0"/>
              <a:t>Click to edit Master title style</a:t>
            </a:r>
          </a:p>
        </p:txBody>
      </p:sp>
      <p:sp>
        <p:nvSpPr>
          <p:cNvPr id="189444" name="Rectangle 4">
            <a:extLst>
              <a:ext uri="{FF2B5EF4-FFF2-40B4-BE49-F238E27FC236}">
                <a16:creationId xmlns:a16="http://schemas.microsoft.com/office/drawing/2014/main" id="{CE10F300-F6AC-41D1-9C93-A0E667D9A74F}"/>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89445" name="Text Box 5">
            <a:extLst>
              <a:ext uri="{FF2B5EF4-FFF2-40B4-BE49-F238E27FC236}">
                <a16:creationId xmlns:a16="http://schemas.microsoft.com/office/drawing/2014/main" id="{0918B80E-B2DF-4E4F-95B8-D595DAC8B8A5}"/>
              </a:ext>
            </a:extLst>
          </p:cNvPr>
          <p:cNvSpPr txBox="1">
            <a:spLocks noChangeArrowheads="1"/>
          </p:cNvSpPr>
          <p:nvPr/>
        </p:nvSpPr>
        <p:spPr bwMode="auto">
          <a:xfrm>
            <a:off x="7902575" y="690563"/>
            <a:ext cx="1065213" cy="44291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2" tIns="45711" rIns="91422" bIns="45711">
            <a:spAutoFit/>
          </a:bodyPr>
          <a:lstStyle>
            <a:lvl1pPr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marL="1370013" algn="l">
              <a:spcBef>
                <a:spcPct val="0"/>
              </a:spcBef>
              <a:defRPr sz="2400">
                <a:solidFill>
                  <a:schemeClr val="tx1"/>
                </a:solidFill>
                <a:latin typeface="Times New Roman" panose="02020603050405020304" pitchFamily="18" charset="0"/>
              </a:defRPr>
            </a:lvl4pPr>
            <a:lvl5pPr marL="1827213" algn="l">
              <a:spcBef>
                <a:spcPct val="0"/>
              </a:spcBef>
              <a:defRPr sz="2400">
                <a:solidFill>
                  <a:schemeClr val="tx1"/>
                </a:solidFill>
                <a:latin typeface="Times New Roman" panose="02020603050405020304" pitchFamily="18" charset="0"/>
              </a:defRPr>
            </a:lvl5pPr>
            <a:lvl6pPr marL="2284413" eaLnBrk="0" fontAlgn="base" hangingPunct="0">
              <a:spcBef>
                <a:spcPct val="0"/>
              </a:spcBef>
              <a:spcAft>
                <a:spcPct val="0"/>
              </a:spcAft>
              <a:defRPr sz="2400">
                <a:solidFill>
                  <a:schemeClr val="tx1"/>
                </a:solidFill>
                <a:latin typeface="Times New Roman" panose="02020603050405020304" pitchFamily="18" charset="0"/>
              </a:defRPr>
            </a:lvl6pPr>
            <a:lvl7pPr marL="2741613" eaLnBrk="0" fontAlgn="base" hangingPunct="0">
              <a:spcBef>
                <a:spcPct val="0"/>
              </a:spcBef>
              <a:spcAft>
                <a:spcPct val="0"/>
              </a:spcAft>
              <a:defRPr sz="2400">
                <a:solidFill>
                  <a:schemeClr val="tx1"/>
                </a:solidFill>
                <a:latin typeface="Times New Roman" panose="02020603050405020304" pitchFamily="18" charset="0"/>
              </a:defRPr>
            </a:lvl7pPr>
            <a:lvl8pPr marL="3198813" eaLnBrk="0" fontAlgn="base" hangingPunct="0">
              <a:spcBef>
                <a:spcPct val="0"/>
              </a:spcBef>
              <a:spcAft>
                <a:spcPct val="0"/>
              </a:spcAft>
              <a:defRPr sz="2400">
                <a:solidFill>
                  <a:schemeClr val="tx1"/>
                </a:solidFill>
                <a:latin typeface="Times New Roman" panose="02020603050405020304" pitchFamily="18" charset="0"/>
              </a:defRPr>
            </a:lvl8pPr>
            <a:lvl9pPr marL="365601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0000"/>
              </a:lnSpc>
              <a:spcBef>
                <a:spcPct val="50000"/>
              </a:spcBef>
            </a:pPr>
            <a:endParaRPr lang="en-US" altLang="en-US" sz="2300"/>
          </a:p>
        </p:txBody>
      </p:sp>
      <p:sp>
        <p:nvSpPr>
          <p:cNvPr id="189446" name="Text Box 6">
            <a:extLst>
              <a:ext uri="{FF2B5EF4-FFF2-40B4-BE49-F238E27FC236}">
                <a16:creationId xmlns:a16="http://schemas.microsoft.com/office/drawing/2014/main" id="{78D7D488-1FD6-4DBA-B019-14425634B68F}"/>
              </a:ext>
            </a:extLst>
          </p:cNvPr>
          <p:cNvSpPr txBox="1">
            <a:spLocks noChangeArrowheads="1"/>
          </p:cNvSpPr>
          <p:nvPr/>
        </p:nvSpPr>
        <p:spPr bwMode="auto">
          <a:xfrm>
            <a:off x="7842250" y="6400800"/>
            <a:ext cx="1295400" cy="396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pPr>
            <a:r>
              <a:rPr lang="en-US" altLang="en-US">
                <a:latin typeface="Times New Roman" panose="02020603050405020304" pitchFamily="18" charset="0"/>
              </a:rPr>
              <a:t>Page </a:t>
            </a:r>
            <a:fld id="{D0853AA7-4555-4B64-8533-B5C803BEC926}" type="slidenum">
              <a:rPr lang="en-US" altLang="en-US">
                <a:latin typeface="Times New Roman" panose="02020603050405020304" pitchFamily="18" charset="0"/>
              </a:rPr>
              <a:pPr algn="ctr">
                <a:lnSpc>
                  <a:spcPct val="100000"/>
                </a:lnSpc>
              </a:pPr>
              <a:t>‹#›</a:t>
            </a:fld>
            <a:endParaRPr lang="en-US" altLang="en-US" sz="2400">
              <a:latin typeface="Times New Roman" panose="02020603050405020304" pitchFamily="18" charset="0"/>
            </a:endParaRPr>
          </a:p>
        </p:txBody>
      </p:sp>
      <p:sp>
        <p:nvSpPr>
          <p:cNvPr id="189447" name="Text Box 7">
            <a:extLst>
              <a:ext uri="{FF2B5EF4-FFF2-40B4-BE49-F238E27FC236}">
                <a16:creationId xmlns:a16="http://schemas.microsoft.com/office/drawing/2014/main" id="{856C4BD9-CE35-4341-B17C-3CE6ACC15DBE}"/>
              </a:ext>
            </a:extLst>
          </p:cNvPr>
          <p:cNvSpPr txBox="1">
            <a:spLocks noChangeArrowheads="1"/>
          </p:cNvSpPr>
          <p:nvPr/>
        </p:nvSpPr>
        <p:spPr bwMode="auto">
          <a:xfrm>
            <a:off x="5099050" y="0"/>
            <a:ext cx="4038600" cy="43973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pPr>
            <a:r>
              <a:rPr lang="en-US" altLang="en-US" sz="1200">
                <a:latin typeface="Times New Roman" panose="02020603050405020304" pitchFamily="18" charset="0"/>
              </a:rPr>
              <a:t>74.102 Lab Review - April 2001</a:t>
            </a:r>
          </a:p>
          <a:p>
            <a:r>
              <a:rPr lang="en-US" altLang="en-US" sz="1200">
                <a:latin typeface="Times New Roman" panose="02020603050405020304" pitchFamily="18" charset="0"/>
              </a:rPr>
              <a:t>Ramon Lawrence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C0473-D1ED-4DDE-AD81-BB3056570F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CFBF99-1395-43DF-8A4F-2CDB56DE78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5256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890C25-40AB-48D7-B076-D089B170F55F}"/>
              </a:ext>
            </a:extLst>
          </p:cNvPr>
          <p:cNvSpPr>
            <a:spLocks noGrp="1"/>
          </p:cNvSpPr>
          <p:nvPr>
            <p:ph type="title" orient="vert"/>
          </p:nvPr>
        </p:nvSpPr>
        <p:spPr>
          <a:xfrm>
            <a:off x="6858000" y="0"/>
            <a:ext cx="22860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B79EB3-9FFC-4463-BBDE-C1A141BB940D}"/>
              </a:ext>
            </a:extLst>
          </p:cNvPr>
          <p:cNvSpPr>
            <a:spLocks noGrp="1"/>
          </p:cNvSpPr>
          <p:nvPr>
            <p:ph type="body" orient="vert" idx="1"/>
          </p:nvPr>
        </p:nvSpPr>
        <p:spPr>
          <a:xfrm>
            <a:off x="0" y="0"/>
            <a:ext cx="67056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2970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18DE-8CE1-41C2-9C18-DCD29C843AFB}"/>
              </a:ext>
            </a:extLst>
          </p:cNvPr>
          <p:cNvSpPr>
            <a:spLocks noGrp="1"/>
          </p:cNvSpPr>
          <p:nvPr>
            <p:ph type="title"/>
          </p:nvPr>
        </p:nvSpPr>
        <p:spPr>
          <a:xfrm>
            <a:off x="609600" y="152400"/>
            <a:ext cx="8382000" cy="6858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C9B011-32C4-46CD-9A33-F097044D7DF3}"/>
              </a:ext>
            </a:extLst>
          </p:cNvPr>
          <p:cNvSpPr>
            <a:spLocks noGrp="1"/>
          </p:cNvSpPr>
          <p:nvPr>
            <p:ph type="body" sz="half" idx="1"/>
          </p:nvPr>
        </p:nvSpPr>
        <p:spPr>
          <a:xfrm>
            <a:off x="609600" y="1295400"/>
            <a:ext cx="40767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390F37-9670-4DFC-BC0D-ACE465BAD8DA}"/>
              </a:ext>
            </a:extLst>
          </p:cNvPr>
          <p:cNvSpPr>
            <a:spLocks noGrp="1"/>
          </p:cNvSpPr>
          <p:nvPr>
            <p:ph sz="half" idx="2"/>
          </p:nvPr>
        </p:nvSpPr>
        <p:spPr>
          <a:xfrm>
            <a:off x="4838700" y="1295400"/>
            <a:ext cx="40767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A2F762-9BD8-471F-97A7-056CE024BB06}"/>
              </a:ext>
            </a:extLst>
          </p:cNvPr>
          <p:cNvSpPr>
            <a:spLocks noGrp="1"/>
          </p:cNvSpPr>
          <p:nvPr>
            <p:ph type="dt" sz="half" idx="10"/>
          </p:nvPr>
        </p:nvSpPr>
        <p:spPr>
          <a:xfrm>
            <a:off x="1225550" y="6248400"/>
            <a:ext cx="1905000" cy="45720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F296F9C3-28AE-486C-9E7B-29D6568CCCE6}"/>
              </a:ext>
            </a:extLst>
          </p:cNvPr>
          <p:cNvSpPr>
            <a:spLocks noGrp="1"/>
          </p:cNvSpPr>
          <p:nvPr>
            <p:ph type="ftr" sz="quarter" idx="11"/>
          </p:nvPr>
        </p:nvSpPr>
        <p:spPr>
          <a:xfrm>
            <a:off x="1219200" y="6324600"/>
            <a:ext cx="6400800" cy="304800"/>
          </a:xfrm>
        </p:spPr>
        <p:txBody>
          <a:bodyPr/>
          <a:lstStyle>
            <a:lvl1pPr>
              <a:defRPr/>
            </a:lvl1pPr>
          </a:lstStyle>
          <a:p>
            <a:r>
              <a:rPr lang="en-US" altLang="en-US"/>
              <a:t>A. Levitin “Introduction to the Design &amp; Analysis of Algorithms,” 3rd ed., Ch. 3 ©2012 Pearson Education, Inc. Upper Saddle River, NJ. All Rights Reserved. </a:t>
            </a:r>
          </a:p>
        </p:txBody>
      </p:sp>
      <p:sp>
        <p:nvSpPr>
          <p:cNvPr id="7" name="Slide Number Placeholder 6">
            <a:extLst>
              <a:ext uri="{FF2B5EF4-FFF2-40B4-BE49-F238E27FC236}">
                <a16:creationId xmlns:a16="http://schemas.microsoft.com/office/drawing/2014/main" id="{7A9FE238-98B9-4DC4-BDCF-64D01E386DF7}"/>
              </a:ext>
            </a:extLst>
          </p:cNvPr>
          <p:cNvSpPr>
            <a:spLocks noGrp="1"/>
          </p:cNvSpPr>
          <p:nvPr>
            <p:ph type="sldNum" sz="quarter" idx="12"/>
          </p:nvPr>
        </p:nvSpPr>
        <p:spPr>
          <a:xfrm>
            <a:off x="7239000" y="6553200"/>
            <a:ext cx="1905000" cy="304800"/>
          </a:xfrm>
        </p:spPr>
        <p:txBody>
          <a:bodyPr/>
          <a:lstStyle>
            <a:lvl1pPr>
              <a:defRPr/>
            </a:lvl1pPr>
          </a:lstStyle>
          <a:p>
            <a:fld id="{9711869F-8B72-4C53-90A1-89CB7FEC5DE8}" type="slidenum">
              <a:rPr lang="en-US" altLang="en-US"/>
              <a:pPr/>
              <a:t>‹#›</a:t>
            </a:fld>
            <a:endParaRPr lang="en-US" altLang="en-US"/>
          </a:p>
        </p:txBody>
      </p:sp>
    </p:spTree>
    <p:extLst>
      <p:ext uri="{BB962C8B-B14F-4D97-AF65-F5344CB8AC3E}">
        <p14:creationId xmlns:p14="http://schemas.microsoft.com/office/powerpoint/2010/main" val="3076362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A0011-20A1-42E0-ABD5-36061F038D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CA0DC5-38BC-4DEF-83DD-D769E70E85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9980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64C02-7B0A-4806-A27C-A79E0654E3E2}"/>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B3C34A-420E-4CC7-A7F8-EC0B85212F6F}"/>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7900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CBB43-4A0E-47CF-944B-E150D2763C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563F1-5E28-47E4-B639-0097FCC31DDC}"/>
              </a:ext>
            </a:extLst>
          </p:cNvPr>
          <p:cNvSpPr>
            <a:spLocks noGrp="1"/>
          </p:cNvSpPr>
          <p:nvPr>
            <p:ph sz="half" idx="1"/>
          </p:nvPr>
        </p:nvSpPr>
        <p:spPr>
          <a:xfrm>
            <a:off x="0" y="1447800"/>
            <a:ext cx="4419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9CA756-CF79-4A45-B75A-A081AC72D02A}"/>
              </a:ext>
            </a:extLst>
          </p:cNvPr>
          <p:cNvSpPr>
            <a:spLocks noGrp="1"/>
          </p:cNvSpPr>
          <p:nvPr>
            <p:ph sz="half" idx="2"/>
          </p:nvPr>
        </p:nvSpPr>
        <p:spPr>
          <a:xfrm>
            <a:off x="4572000" y="1447800"/>
            <a:ext cx="4419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301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E7C0A-C980-4CF1-AF52-8D6FA355EDA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A58204-8124-4D39-8D2D-0C6E76A362E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6F893C-E8E5-4062-9E8C-32E280674487}"/>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4C4462-6E61-47DC-8BB1-E849CD3433F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7A3C65-55CE-45E6-909A-EA9FCE87CB6F}"/>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8052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BF1C2-C99E-4D19-AAE5-46C75D9DA99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7311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90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10D1-9352-45D8-82F9-618085AE81B9}"/>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2F39FD-0FF4-45EA-8408-E7C49F748C6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1F73DC-1CE7-4B66-9E73-03B95D81360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28173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462BE-A294-4D1F-B90E-4712914049D5}"/>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126FA7-4235-48E9-930B-8D63A2E32E5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4D1871-6B27-4A71-AFD6-E8D602F6FA6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07347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9" name="Line 5">
            <a:extLst>
              <a:ext uri="{FF2B5EF4-FFF2-40B4-BE49-F238E27FC236}">
                <a16:creationId xmlns:a16="http://schemas.microsoft.com/office/drawing/2014/main" id="{463AC4D4-C49C-4BAA-A9E5-A3A815B1281F}"/>
              </a:ext>
            </a:extLst>
          </p:cNvPr>
          <p:cNvSpPr>
            <a:spLocks noChangeShapeType="1"/>
          </p:cNvSpPr>
          <p:nvPr/>
        </p:nvSpPr>
        <p:spPr bwMode="auto">
          <a:xfrm flipV="1">
            <a:off x="112713" y="1371600"/>
            <a:ext cx="9031287" cy="0"/>
          </a:xfrm>
          <a:prstGeom prst="line">
            <a:avLst/>
          </a:prstGeom>
          <a:noFill/>
          <a:ln w="47625" cmpd="thinThick">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 name="Rectangle 6">
            <a:extLst>
              <a:ext uri="{FF2B5EF4-FFF2-40B4-BE49-F238E27FC236}">
                <a16:creationId xmlns:a16="http://schemas.microsoft.com/office/drawing/2014/main" id="{AD99C7FF-0F07-4601-A285-A80BB5124BC1}"/>
              </a:ext>
            </a:extLst>
          </p:cNvPr>
          <p:cNvSpPr>
            <a:spLocks noGrp="1" noChangeArrowheads="1"/>
          </p:cNvSpPr>
          <p:nvPr>
            <p:ph type="title"/>
          </p:nvPr>
        </p:nvSpPr>
        <p:spPr bwMode="auto">
          <a:xfrm>
            <a:off x="0" y="0"/>
            <a:ext cx="9144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b" anchorCtr="0" compatLnSpc="1">
            <a:prstTxWarp prst="textNoShape">
              <a:avLst/>
            </a:prstTxWarp>
          </a:bodyPr>
          <a:lstStyle/>
          <a:p>
            <a:pPr lvl="0"/>
            <a:r>
              <a:rPr lang="en-US" altLang="en-US"/>
              <a:t>Title</a:t>
            </a:r>
          </a:p>
        </p:txBody>
      </p:sp>
      <p:sp>
        <p:nvSpPr>
          <p:cNvPr id="1031" name="Rectangle 7">
            <a:extLst>
              <a:ext uri="{FF2B5EF4-FFF2-40B4-BE49-F238E27FC236}">
                <a16:creationId xmlns:a16="http://schemas.microsoft.com/office/drawing/2014/main" id="{58025484-E381-4FDC-9D0C-7486FF72B905}"/>
              </a:ext>
            </a:extLst>
          </p:cNvPr>
          <p:cNvSpPr>
            <a:spLocks noGrp="1" noChangeArrowheads="1"/>
          </p:cNvSpPr>
          <p:nvPr>
            <p:ph type="body" idx="1"/>
          </p:nvPr>
        </p:nvSpPr>
        <p:spPr bwMode="auto">
          <a:xfrm>
            <a:off x="0" y="1447800"/>
            <a:ext cx="8991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 Fifth Level</a:t>
            </a:r>
          </a:p>
        </p:txBody>
      </p:sp>
      <p:sp>
        <p:nvSpPr>
          <p:cNvPr id="1035" name="Text Box 11">
            <a:extLst>
              <a:ext uri="{FF2B5EF4-FFF2-40B4-BE49-F238E27FC236}">
                <a16:creationId xmlns:a16="http://schemas.microsoft.com/office/drawing/2014/main" id="{64372622-23E7-4EA0-89CC-25EDF8282D37}"/>
              </a:ext>
            </a:extLst>
          </p:cNvPr>
          <p:cNvSpPr txBox="1">
            <a:spLocks noChangeArrowheads="1"/>
          </p:cNvSpPr>
          <p:nvPr/>
        </p:nvSpPr>
        <p:spPr bwMode="auto">
          <a:xfrm>
            <a:off x="7902575" y="690563"/>
            <a:ext cx="1065213" cy="44291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2" tIns="45711" rIns="91422" bIns="45711">
            <a:spAutoFit/>
          </a:bodyPr>
          <a:lstStyle>
            <a:lvl1pPr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marL="1370013" algn="l">
              <a:spcBef>
                <a:spcPct val="0"/>
              </a:spcBef>
              <a:defRPr sz="2400">
                <a:solidFill>
                  <a:schemeClr val="tx1"/>
                </a:solidFill>
                <a:latin typeface="Times New Roman" panose="02020603050405020304" pitchFamily="18" charset="0"/>
              </a:defRPr>
            </a:lvl4pPr>
            <a:lvl5pPr marL="1827213" algn="l">
              <a:spcBef>
                <a:spcPct val="0"/>
              </a:spcBef>
              <a:defRPr sz="2400">
                <a:solidFill>
                  <a:schemeClr val="tx1"/>
                </a:solidFill>
                <a:latin typeface="Times New Roman" panose="02020603050405020304" pitchFamily="18" charset="0"/>
              </a:defRPr>
            </a:lvl5pPr>
            <a:lvl6pPr marL="2284413" eaLnBrk="0" fontAlgn="base" hangingPunct="0">
              <a:spcBef>
                <a:spcPct val="0"/>
              </a:spcBef>
              <a:spcAft>
                <a:spcPct val="0"/>
              </a:spcAft>
              <a:defRPr sz="2400">
                <a:solidFill>
                  <a:schemeClr val="tx1"/>
                </a:solidFill>
                <a:latin typeface="Times New Roman" panose="02020603050405020304" pitchFamily="18" charset="0"/>
              </a:defRPr>
            </a:lvl6pPr>
            <a:lvl7pPr marL="2741613" eaLnBrk="0" fontAlgn="base" hangingPunct="0">
              <a:spcBef>
                <a:spcPct val="0"/>
              </a:spcBef>
              <a:spcAft>
                <a:spcPct val="0"/>
              </a:spcAft>
              <a:defRPr sz="2400">
                <a:solidFill>
                  <a:schemeClr val="tx1"/>
                </a:solidFill>
                <a:latin typeface="Times New Roman" panose="02020603050405020304" pitchFamily="18" charset="0"/>
              </a:defRPr>
            </a:lvl7pPr>
            <a:lvl8pPr marL="3198813" eaLnBrk="0" fontAlgn="base" hangingPunct="0">
              <a:spcBef>
                <a:spcPct val="0"/>
              </a:spcBef>
              <a:spcAft>
                <a:spcPct val="0"/>
              </a:spcAft>
              <a:defRPr sz="2400">
                <a:solidFill>
                  <a:schemeClr val="tx1"/>
                </a:solidFill>
                <a:latin typeface="Times New Roman" panose="02020603050405020304" pitchFamily="18" charset="0"/>
              </a:defRPr>
            </a:lvl8pPr>
            <a:lvl9pPr marL="365601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0000"/>
              </a:lnSpc>
              <a:spcBef>
                <a:spcPct val="50000"/>
              </a:spcBef>
            </a:pPr>
            <a:endParaRPr lang="en-US" altLang="en-US" sz="2300"/>
          </a:p>
        </p:txBody>
      </p:sp>
      <p:sp>
        <p:nvSpPr>
          <p:cNvPr id="1042" name="Text Box 18">
            <a:extLst>
              <a:ext uri="{FF2B5EF4-FFF2-40B4-BE49-F238E27FC236}">
                <a16:creationId xmlns:a16="http://schemas.microsoft.com/office/drawing/2014/main" id="{9F87F960-7801-4D65-B2C6-97B5CC8FB9EC}"/>
              </a:ext>
            </a:extLst>
          </p:cNvPr>
          <p:cNvSpPr txBox="1">
            <a:spLocks noChangeArrowheads="1"/>
          </p:cNvSpPr>
          <p:nvPr/>
        </p:nvSpPr>
        <p:spPr bwMode="auto">
          <a:xfrm>
            <a:off x="7842250" y="6400800"/>
            <a:ext cx="1295400" cy="396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pPr>
            <a:r>
              <a:rPr lang="en-US" altLang="en-US">
                <a:latin typeface="Times New Roman" panose="02020603050405020304" pitchFamily="18" charset="0"/>
              </a:rPr>
              <a:t>Page </a:t>
            </a:r>
            <a:fld id="{19B81E71-61F8-45F5-8BB2-973C919DB724}" type="slidenum">
              <a:rPr lang="en-US" altLang="en-US">
                <a:latin typeface="Times New Roman" panose="02020603050405020304" pitchFamily="18" charset="0"/>
              </a:rPr>
              <a:pPr algn="ctr">
                <a:lnSpc>
                  <a:spcPct val="100000"/>
                </a:lnSpc>
              </a:pPr>
              <a:t>‹#›</a:t>
            </a:fld>
            <a:endParaRPr lang="en-US" altLang="en-US" sz="2400">
              <a:latin typeface="Times New Roman" panose="02020603050405020304" pitchFamily="18" charset="0"/>
            </a:endParaRPr>
          </a:p>
        </p:txBody>
      </p:sp>
      <p:sp>
        <p:nvSpPr>
          <p:cNvPr id="1044" name="Text Box 20">
            <a:extLst>
              <a:ext uri="{FF2B5EF4-FFF2-40B4-BE49-F238E27FC236}">
                <a16:creationId xmlns:a16="http://schemas.microsoft.com/office/drawing/2014/main" id="{2B9484C5-F44F-4AB8-8C3A-FD219E007E8B}"/>
              </a:ext>
            </a:extLst>
          </p:cNvPr>
          <p:cNvSpPr txBox="1">
            <a:spLocks noChangeArrowheads="1"/>
          </p:cNvSpPr>
          <p:nvPr/>
        </p:nvSpPr>
        <p:spPr bwMode="auto">
          <a:xfrm>
            <a:off x="5099050" y="0"/>
            <a:ext cx="4038600" cy="27463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pPr>
            <a:r>
              <a:rPr lang="en-US" altLang="en-US" sz="1200" dirty="0">
                <a:latin typeface="Times New Roman" panose="02020603050405020304" pitchFamily="18" charset="0"/>
              </a:rPr>
              <a:t>CS-254 Algorithms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lnSpc>
          <a:spcPct val="89000"/>
        </a:lnSpc>
        <a:spcBef>
          <a:spcPct val="0"/>
        </a:spcBef>
        <a:spcAft>
          <a:spcPct val="0"/>
        </a:spcAft>
        <a:defRPr sz="3600" b="1" i="1" kern="1200">
          <a:solidFill>
            <a:srgbClr val="FFFFFF"/>
          </a:solidFill>
          <a:latin typeface="+mj-lt"/>
          <a:ea typeface="+mj-ea"/>
          <a:cs typeface="+mj-cs"/>
        </a:defRPr>
      </a:lvl1pPr>
      <a:lvl2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2pPr>
      <a:lvl3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3pPr>
      <a:lvl4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4pPr>
      <a:lvl5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5pPr>
      <a:lvl6pPr marL="4572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6pPr>
      <a:lvl7pPr marL="9144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7pPr>
      <a:lvl8pPr marL="13716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8pPr>
      <a:lvl9pPr marL="18288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9pPr>
    </p:titleStyle>
    <p:bodyStyle>
      <a:lvl1pPr marL="228600" indent="-228600" algn="l" rtl="0" eaLnBrk="0" fontAlgn="base" hangingPunct="0">
        <a:lnSpc>
          <a:spcPct val="89000"/>
        </a:lnSpc>
        <a:spcBef>
          <a:spcPct val="30000"/>
        </a:spcBef>
        <a:spcAft>
          <a:spcPct val="0"/>
        </a:spcAft>
        <a:buClr>
          <a:schemeClr val="accent2"/>
        </a:buClr>
        <a:buSzPct val="25000"/>
        <a:buChar char=" "/>
        <a:defRPr sz="2400" kern="1200">
          <a:solidFill>
            <a:srgbClr val="FFFFFF"/>
          </a:solidFill>
          <a:latin typeface="+mn-lt"/>
          <a:ea typeface="+mn-ea"/>
          <a:cs typeface="+mn-cs"/>
        </a:defRPr>
      </a:lvl1pPr>
      <a:lvl2pPr marL="565150" indent="-222250" algn="l" rtl="0" eaLnBrk="0" fontAlgn="base" hangingPunct="0">
        <a:lnSpc>
          <a:spcPct val="89000"/>
        </a:lnSpc>
        <a:spcBef>
          <a:spcPct val="30000"/>
        </a:spcBef>
        <a:spcAft>
          <a:spcPct val="0"/>
        </a:spcAft>
        <a:buClr>
          <a:schemeClr val="accent2"/>
        </a:buClr>
        <a:buSzPct val="75000"/>
        <a:buFont typeface="Monotype Sorts" pitchFamily="2" charset="2"/>
        <a:buChar char="u"/>
        <a:defRPr sz="2300" kern="1200">
          <a:solidFill>
            <a:srgbClr val="F0F000"/>
          </a:solidFill>
          <a:latin typeface="+mn-lt"/>
          <a:ea typeface="+mn-ea"/>
          <a:cs typeface="+mn-cs"/>
        </a:defRPr>
      </a:lvl2pPr>
      <a:lvl3pPr marL="969963" indent="-228600" algn="l" rtl="0" eaLnBrk="0" fontAlgn="base" hangingPunct="0">
        <a:lnSpc>
          <a:spcPct val="89000"/>
        </a:lnSpc>
        <a:spcBef>
          <a:spcPct val="30000"/>
        </a:spcBef>
        <a:spcAft>
          <a:spcPct val="0"/>
        </a:spcAft>
        <a:buClr>
          <a:schemeClr val="accent2"/>
        </a:buClr>
        <a:buSzPct val="100000"/>
        <a:buFont typeface="Monotype Sorts" pitchFamily="2" charset="2"/>
        <a:buChar char="ï"/>
        <a:defRPr sz="1900" kern="1200">
          <a:solidFill>
            <a:srgbClr val="FFCCFF"/>
          </a:solidFill>
          <a:latin typeface="+mn-lt"/>
          <a:ea typeface="+mn-ea"/>
          <a:cs typeface="+mn-cs"/>
        </a:defRPr>
      </a:lvl3pPr>
      <a:lvl4pPr marL="1322388" indent="-176213" algn="l" rtl="0" eaLnBrk="0" fontAlgn="base" hangingPunct="0">
        <a:lnSpc>
          <a:spcPct val="89000"/>
        </a:lnSpc>
        <a:spcBef>
          <a:spcPct val="30000"/>
        </a:spcBef>
        <a:spcAft>
          <a:spcPct val="0"/>
        </a:spcAft>
        <a:buClr>
          <a:schemeClr val="accent2"/>
        </a:buClr>
        <a:buSzPct val="75000"/>
        <a:buFont typeface="Monotype Sorts" pitchFamily="2" charset="2"/>
        <a:buChar char="s"/>
        <a:defRPr sz="1700" kern="1200">
          <a:solidFill>
            <a:schemeClr val="accent1"/>
          </a:solidFill>
          <a:latin typeface="+mn-lt"/>
          <a:ea typeface="+mn-ea"/>
          <a:cs typeface="+mn-cs"/>
        </a:defRPr>
      </a:lvl4pPr>
      <a:lvl5pPr marL="1657350" indent="-122238" algn="l" rtl="0" eaLnBrk="0" fontAlgn="base" hangingPunct="0">
        <a:lnSpc>
          <a:spcPct val="89000"/>
        </a:lnSpc>
        <a:spcBef>
          <a:spcPct val="30000"/>
        </a:spcBef>
        <a:spcAft>
          <a:spcPct val="0"/>
        </a:spcAft>
        <a:buClr>
          <a:schemeClr val="accent2"/>
        </a:buClr>
        <a:buSzPct val="100000"/>
        <a:buFont typeface="Monotype Sorts" pitchFamily="2"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mlDrawing" Target="../drawings/vmlDrawing1.vml"/><Relationship Id="rId1" Type="http://schemas.openxmlformats.org/officeDocument/2006/relationships/themeOverride" Target="../theme/themeOverride9.x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06498" name="AutoShape 2">
            <a:extLst>
              <a:ext uri="{FF2B5EF4-FFF2-40B4-BE49-F238E27FC236}">
                <a16:creationId xmlns:a16="http://schemas.microsoft.com/office/drawing/2014/main" id="{42385B07-A1EB-4D60-A456-6D90B2370333}"/>
              </a:ext>
            </a:extLst>
          </p:cNvPr>
          <p:cNvSpPr>
            <a:spLocks noGrp="1" noChangeArrowheads="1"/>
          </p:cNvSpPr>
          <p:nvPr>
            <p:ph type="ctrTitle"/>
          </p:nvPr>
        </p:nvSpPr>
        <p:spPr>
          <a:xfrm>
            <a:off x="228600" y="838200"/>
            <a:ext cx="8382000" cy="2438400"/>
          </a:xfrm>
          <a:prstGeom prst="roundRect">
            <a:avLst>
              <a:gd name="adj" fmla="val 12495"/>
            </a:avLst>
          </a:prstGeom>
          <a:solidFill>
            <a:srgbClr val="339966"/>
          </a:solidFill>
          <a:ln w="12700" cap="flat">
            <a:solidFill>
              <a:schemeClr val="tx2"/>
            </a:solidFill>
            <a:round/>
            <a:headEnd type="none" w="med" len="med"/>
            <a:tailEnd type="none" w="med" len="med"/>
          </a:ln>
          <a:effectLst>
            <a:outerShdw dist="161645" dir="2700000" algn="ctr" rotWithShape="0">
              <a:schemeClr val="bg2"/>
            </a:outerShdw>
          </a:effectLst>
        </p:spPr>
        <p:txBody>
          <a:bodyPr lIns="92075" tIns="46038" rIns="92075" bIns="46038"/>
          <a:lstStyle/>
          <a:p>
            <a:pPr algn="ctr"/>
            <a:r>
              <a:rPr lang="en-US" altLang="en-US" dirty="0">
                <a:effectLst>
                  <a:outerShdw blurRad="38100" dist="38100" dir="2700000" algn="tl">
                    <a:srgbClr val="000000"/>
                  </a:outerShdw>
                </a:effectLst>
              </a:rPr>
              <a:t>CS-254 Algorithms</a:t>
            </a:r>
            <a:br>
              <a:rPr lang="en-US" altLang="en-US" dirty="0">
                <a:effectLst>
                  <a:outerShdw blurRad="38100" dist="38100" dir="2700000" algn="tl">
                    <a:srgbClr val="000000"/>
                  </a:outerShdw>
                </a:effectLst>
              </a:rPr>
            </a:br>
            <a:r>
              <a:rPr lang="en-US" altLang="en-US" dirty="0">
                <a:effectLst>
                  <a:outerShdw blurRad="38100" dist="38100" dir="2700000" algn="tl">
                    <a:srgbClr val="000000"/>
                  </a:outerShdw>
                </a:effectLst>
              </a:rPr>
              <a:t>Selection Sort</a:t>
            </a:r>
            <a:br>
              <a:rPr lang="en-US" altLang="en-US" dirty="0">
                <a:effectLst>
                  <a:outerShdw blurRad="38100" dist="38100" dir="2700000" algn="tl">
                    <a:srgbClr val="000000"/>
                  </a:outerShdw>
                </a:effectLst>
              </a:rPr>
            </a:br>
            <a:endParaRPr lang="en-US" altLang="en-US" dirty="0">
              <a:effectLst>
                <a:outerShdw blurRad="38100" dist="38100" dir="2700000" algn="tl">
                  <a:srgbClr val="000000"/>
                </a:outerShdw>
              </a:effectLst>
            </a:endParaRPr>
          </a:p>
        </p:txBody>
      </p:sp>
      <p:sp>
        <p:nvSpPr>
          <p:cNvPr id="106500" name="Rectangle 4">
            <a:extLst>
              <a:ext uri="{FF2B5EF4-FFF2-40B4-BE49-F238E27FC236}">
                <a16:creationId xmlns:a16="http://schemas.microsoft.com/office/drawing/2014/main" id="{E92A11C1-5BC4-4858-9B3B-4D0F69375E2B}"/>
              </a:ext>
            </a:extLst>
          </p:cNvPr>
          <p:cNvSpPr>
            <a:spLocks noChangeArrowheads="1"/>
          </p:cNvSpPr>
          <p:nvPr/>
        </p:nvSpPr>
        <p:spPr bwMode="auto">
          <a:xfrm>
            <a:off x="1066800" y="3810000"/>
            <a:ext cx="7010400" cy="585418"/>
          </a:xfrm>
          <a:prstGeom prst="rect">
            <a:avLst/>
          </a:prstGeom>
          <a:noFill/>
          <a:ln>
            <a:noFill/>
          </a:ln>
          <a:effectLst>
            <a:outerShdw dist="17961" dir="2700000" algn="ctr" rotWithShape="0">
              <a:srgbClr val="FFCC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lvl1pPr algn="l">
              <a:spcBef>
                <a:spcPct val="0"/>
              </a:spcBef>
              <a:defRPr sz="2400">
                <a:solidFill>
                  <a:schemeClr val="tx1"/>
                </a:solidFill>
                <a:latin typeface="Times New Roman" panose="02020603050405020304" pitchFamily="18" charset="0"/>
              </a:defRPr>
            </a:lvl1pPr>
            <a:lvl2pPr marL="571500" algn="l">
              <a:spcBef>
                <a:spcPct val="0"/>
              </a:spcBef>
              <a:defRPr sz="2400">
                <a:solidFill>
                  <a:schemeClr val="tx1"/>
                </a:solidFill>
                <a:latin typeface="Times New Roman" panose="02020603050405020304" pitchFamily="18" charset="0"/>
              </a:defRPr>
            </a:lvl2pPr>
            <a:lvl3pPr marL="1143000" algn="l">
              <a:spcBef>
                <a:spcPct val="0"/>
              </a:spcBef>
              <a:defRPr sz="2400">
                <a:solidFill>
                  <a:schemeClr val="tx1"/>
                </a:solidFill>
                <a:latin typeface="Times New Roman" panose="02020603050405020304" pitchFamily="18" charset="0"/>
              </a:defRPr>
            </a:lvl3pPr>
            <a:lvl4pPr marL="1714500" algn="l">
              <a:spcBef>
                <a:spcPct val="0"/>
              </a:spcBef>
              <a:defRPr sz="2400">
                <a:solidFill>
                  <a:schemeClr val="tx1"/>
                </a:solidFill>
                <a:latin typeface="Times New Roman" panose="02020603050405020304" pitchFamily="18" charset="0"/>
              </a:defRPr>
            </a:lvl4pPr>
            <a:lvl5pPr marL="2286000" algn="l">
              <a:spcBef>
                <a:spcPct val="0"/>
              </a:spcBef>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100000"/>
              </a:lnSpc>
            </a:pPr>
            <a:r>
              <a:rPr lang="en-US" altLang="en-US" sz="3200" b="1">
                <a:solidFill>
                  <a:srgbClr val="FFFFFF"/>
                </a:solidFill>
                <a:effectLst>
                  <a:outerShdw blurRad="38100" dist="38100" dir="2700000" algn="tl">
                    <a:srgbClr val="000080"/>
                  </a:outerShdw>
                </a:effectLst>
                <a:latin typeface="Arial" panose="020B0604020202020204" pitchFamily="34" charset="0"/>
              </a:rPr>
              <a:t>Dr</a:t>
            </a:r>
            <a:r>
              <a:rPr lang="en-US" altLang="en-US" sz="3200" b="1" dirty="0">
                <a:solidFill>
                  <a:srgbClr val="FFFFFF"/>
                </a:solidFill>
                <a:effectLst>
                  <a:outerShdw blurRad="38100" dist="38100" dir="2700000" algn="tl">
                    <a:srgbClr val="000080"/>
                  </a:outerShdw>
                </a:effectLst>
                <a:latin typeface="Arial" panose="020B0604020202020204" pitchFamily="34" charset="0"/>
              </a:rPr>
              <a:t>. Terry Mason</a:t>
            </a:r>
            <a:endParaRPr lang="en-US" altLang="en-US" b="1" dirty="0">
              <a:solidFill>
                <a:srgbClr val="FFFFFF"/>
              </a:solidFill>
              <a:effectLst>
                <a:outerShdw blurRad="38100" dist="38100" dir="2700000" algn="tl">
                  <a:srgbClr val="000080"/>
                </a:outerShdw>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0" name="Rectangle 2">
            <a:extLst>
              <a:ext uri="{FF2B5EF4-FFF2-40B4-BE49-F238E27FC236}">
                <a16:creationId xmlns:a16="http://schemas.microsoft.com/office/drawing/2014/main" id="{5E05863E-5AFE-4A76-BBEC-0855B39DC5E7}"/>
              </a:ext>
            </a:extLst>
          </p:cNvPr>
          <p:cNvSpPr>
            <a:spLocks noGrp="1" noChangeArrowheads="1"/>
          </p:cNvSpPr>
          <p:nvPr>
            <p:ph type="title"/>
          </p:nvPr>
        </p:nvSpPr>
        <p:spPr/>
        <p:txBody>
          <a:bodyPr/>
          <a:lstStyle/>
          <a:p>
            <a:r>
              <a:rPr lang="en-US" altLang="en-US"/>
              <a:t>Sorting Analysis</a:t>
            </a:r>
          </a:p>
        </p:txBody>
      </p:sp>
      <p:sp>
        <p:nvSpPr>
          <p:cNvPr id="1067011" name="Rectangle 3">
            <a:extLst>
              <a:ext uri="{FF2B5EF4-FFF2-40B4-BE49-F238E27FC236}">
                <a16:creationId xmlns:a16="http://schemas.microsoft.com/office/drawing/2014/main" id="{4D5B0224-AE47-4521-903B-3421F864E650}"/>
              </a:ext>
            </a:extLst>
          </p:cNvPr>
          <p:cNvSpPr>
            <a:spLocks noGrp="1" noChangeArrowheads="1"/>
          </p:cNvSpPr>
          <p:nvPr>
            <p:ph type="body" idx="1"/>
          </p:nvPr>
        </p:nvSpPr>
        <p:spPr/>
        <p:txBody>
          <a:bodyPr/>
          <a:lstStyle/>
          <a:p>
            <a:r>
              <a:rPr lang="en-US" altLang="en-US"/>
              <a:t>To analyze all the sorting methods, we will compare them on two factors:</a:t>
            </a:r>
          </a:p>
          <a:p>
            <a:pPr lvl="1"/>
            <a:r>
              <a:rPr lang="en-US" altLang="en-US"/>
              <a:t>1) # of element movements (swaps)</a:t>
            </a:r>
          </a:p>
          <a:p>
            <a:pPr lvl="1"/>
            <a:r>
              <a:rPr lang="en-US" altLang="en-US"/>
              <a:t>2) # of comparisons (&lt; operator)</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a:extLst>
              <a:ext uri="{FF2B5EF4-FFF2-40B4-BE49-F238E27FC236}">
                <a16:creationId xmlns:a16="http://schemas.microsoft.com/office/drawing/2014/main" id="{8E1CC1C1-E8B7-4668-9A2A-C6F414BBE802}"/>
              </a:ext>
            </a:extLst>
          </p:cNvPr>
          <p:cNvSpPr>
            <a:spLocks noGrp="1" noChangeArrowheads="1"/>
          </p:cNvSpPr>
          <p:nvPr>
            <p:ph type="title"/>
          </p:nvPr>
        </p:nvSpPr>
        <p:spPr/>
        <p:txBody>
          <a:bodyPr/>
          <a:lstStyle/>
          <a:p>
            <a:r>
              <a:rPr lang="en-US" altLang="en-US"/>
              <a:t>Selection Sort Analysis</a:t>
            </a:r>
          </a:p>
        </p:txBody>
      </p:sp>
      <p:sp>
        <p:nvSpPr>
          <p:cNvPr id="1068035" name="Rectangle 3">
            <a:extLst>
              <a:ext uri="{FF2B5EF4-FFF2-40B4-BE49-F238E27FC236}">
                <a16:creationId xmlns:a16="http://schemas.microsoft.com/office/drawing/2014/main" id="{CDF8901D-B047-4A68-AF79-2698F75E4B3E}"/>
              </a:ext>
            </a:extLst>
          </p:cNvPr>
          <p:cNvSpPr>
            <a:spLocks noGrp="1" noChangeArrowheads="1"/>
          </p:cNvSpPr>
          <p:nvPr>
            <p:ph type="body" idx="1"/>
          </p:nvPr>
        </p:nvSpPr>
        <p:spPr/>
        <p:txBody>
          <a:bodyPr/>
          <a:lstStyle/>
          <a:p>
            <a:r>
              <a:rPr lang="en-US" altLang="en-US"/>
              <a:t>Selection sort analysis (simplified):</a:t>
            </a:r>
          </a:p>
          <a:p>
            <a:pPr lvl="1">
              <a:buFont typeface="Monotype Sorts" pitchFamily="2" charset="2"/>
              <a:buNone/>
            </a:pPr>
            <a:endParaRPr lang="en-US" altLang="en-US"/>
          </a:p>
          <a:p>
            <a:pPr lvl="1">
              <a:buFont typeface="Monotype Sorts" pitchFamily="2" charset="2"/>
              <a:buNone/>
            </a:pPr>
            <a:endParaRPr lang="en-US" altLang="en-US"/>
          </a:p>
          <a:p>
            <a:pPr lvl="1">
              <a:buFont typeface="Monotype Sorts" pitchFamily="2" charset="2"/>
              <a:buNone/>
            </a:pPr>
            <a:endParaRPr lang="en-US" altLang="en-US"/>
          </a:p>
          <a:p>
            <a:pPr lvl="1">
              <a:buFont typeface="Monotype Sorts" pitchFamily="2" charset="2"/>
              <a:buNone/>
            </a:pPr>
            <a:endParaRPr lang="en-US" altLang="en-US"/>
          </a:p>
          <a:p>
            <a:pPr lvl="1">
              <a:buFont typeface="Monotype Sorts" pitchFamily="2" charset="2"/>
              <a:buNone/>
            </a:pPr>
            <a:endParaRPr lang="en-US" altLang="en-US"/>
          </a:p>
          <a:p>
            <a:pPr lvl="1">
              <a:buFont typeface="Monotype Sorts" pitchFamily="2" charset="2"/>
              <a:buNone/>
            </a:pPr>
            <a:r>
              <a:rPr lang="en-US" altLang="en-US"/>
              <a:t>                           </a:t>
            </a:r>
            <a:r>
              <a:rPr lang="en-US" altLang="en-US" u="sng"/>
              <a:t>Swaps</a:t>
            </a:r>
            <a:r>
              <a:rPr lang="en-US" altLang="en-US"/>
              <a:t>		</a:t>
            </a:r>
            <a:r>
              <a:rPr lang="en-US" altLang="en-US" u="sng"/>
              <a:t>Comparisons</a:t>
            </a:r>
            <a:endParaRPr lang="en-US" altLang="en-US"/>
          </a:p>
          <a:p>
            <a:pPr lvl="1">
              <a:buFont typeface="Monotype Sorts" pitchFamily="2" charset="2"/>
              <a:buNone/>
            </a:pPr>
            <a:r>
              <a:rPr lang="en-US" altLang="en-US"/>
              <a:t>Best case		n-1		     n*(n-1)/2</a:t>
            </a:r>
          </a:p>
          <a:p>
            <a:pPr lvl="1">
              <a:buFont typeface="Monotype Sorts" pitchFamily="2" charset="2"/>
              <a:buNone/>
            </a:pPr>
            <a:r>
              <a:rPr lang="en-US" altLang="en-US"/>
              <a:t>Worst case		n-1		     n*(n-1)/2</a:t>
            </a:r>
          </a:p>
          <a:p>
            <a:endParaRPr lang="en-US" altLang="en-US"/>
          </a:p>
          <a:p>
            <a:r>
              <a:rPr lang="en-US" altLang="en-US"/>
              <a:t>Thus, selection sort performs n-1 swaps and n*(n-1)/2 comparisons </a:t>
            </a:r>
            <a:r>
              <a:rPr lang="en-US" altLang="en-US" b="1" i="1"/>
              <a:t>regardless</a:t>
            </a:r>
            <a:r>
              <a:rPr lang="en-US" altLang="en-US" i="1"/>
              <a:t> </a:t>
            </a:r>
            <a:r>
              <a:rPr lang="en-US" altLang="en-US"/>
              <a:t>of the input array and is </a:t>
            </a:r>
            <a:r>
              <a:rPr lang="en-US" altLang="en-US" b="1">
                <a:solidFill>
                  <a:srgbClr val="14FD3A"/>
                </a:solidFill>
              </a:rPr>
              <a:t>O(n</a:t>
            </a:r>
            <a:r>
              <a:rPr lang="en-US" altLang="en-US" b="1" baseline="30000">
                <a:solidFill>
                  <a:srgbClr val="14FD3A"/>
                </a:solidFill>
              </a:rPr>
              <a:t>2</a:t>
            </a:r>
            <a:r>
              <a:rPr lang="en-US" altLang="en-US" b="1">
                <a:solidFill>
                  <a:srgbClr val="14FD3A"/>
                </a:solidFill>
              </a:rPr>
              <a:t>)</a:t>
            </a:r>
            <a:r>
              <a:rPr lang="en-US" altLang="en-US"/>
              <a:t>.</a:t>
            </a:r>
            <a:endParaRPr lang="en-US" altLang="en-US">
              <a:solidFill>
                <a:schemeClr val="tx1"/>
              </a:solidFill>
            </a:endParaRPr>
          </a:p>
        </p:txBody>
      </p:sp>
      <p:graphicFrame>
        <p:nvGraphicFramePr>
          <p:cNvPr id="1068036" name="Object 4">
            <a:extLst>
              <a:ext uri="{FF2B5EF4-FFF2-40B4-BE49-F238E27FC236}">
                <a16:creationId xmlns:a16="http://schemas.microsoft.com/office/drawing/2014/main" id="{FD781A71-89E4-4D35-B936-C77C4E591F6F}"/>
              </a:ext>
            </a:extLst>
          </p:cNvPr>
          <p:cNvGraphicFramePr>
            <a:graphicFrameLocks noChangeAspect="1"/>
          </p:cNvGraphicFramePr>
          <p:nvPr/>
        </p:nvGraphicFramePr>
        <p:xfrm>
          <a:off x="1524000" y="2012950"/>
          <a:ext cx="5622925" cy="1720850"/>
        </p:xfrm>
        <a:graphic>
          <a:graphicData uri="http://schemas.openxmlformats.org/presentationml/2006/ole">
            <mc:AlternateContent xmlns:mc="http://schemas.openxmlformats.org/markup-compatibility/2006">
              <mc:Choice xmlns:v="urn:schemas-microsoft-com:vml" Requires="v">
                <p:oleObj spid="_x0000_s1068048" name="Equation" r:id="rId4" imgW="2819160" imgH="863280" progId="Equation.3">
                  <p:embed/>
                </p:oleObj>
              </mc:Choice>
              <mc:Fallback>
                <p:oleObj name="Equation" r:id="rId4" imgW="2819160" imgH="86328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invGray">
                      <a:xfrm>
                        <a:off x="1524000" y="2012950"/>
                        <a:ext cx="5622925" cy="172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4" name="Rectangle 4">
            <a:extLst>
              <a:ext uri="{FF2B5EF4-FFF2-40B4-BE49-F238E27FC236}">
                <a16:creationId xmlns:a16="http://schemas.microsoft.com/office/drawing/2014/main" id="{C0C492DA-5175-4CDC-97B1-8212ECE1FF0A}"/>
              </a:ext>
            </a:extLst>
          </p:cNvPr>
          <p:cNvSpPr>
            <a:spLocks noGrp="1" noChangeArrowheads="1"/>
          </p:cNvSpPr>
          <p:nvPr>
            <p:ph type="title"/>
          </p:nvPr>
        </p:nvSpPr>
        <p:spPr/>
        <p:txBody>
          <a:bodyPr/>
          <a:lstStyle/>
          <a:p>
            <a:r>
              <a:rPr lang="en-US" altLang="en-US"/>
              <a:t>Sorting</a:t>
            </a:r>
            <a:br>
              <a:rPr lang="en-US" altLang="en-US"/>
            </a:br>
            <a:r>
              <a:rPr lang="en-US" altLang="en-US"/>
              <a:t>Introduction</a:t>
            </a:r>
          </a:p>
        </p:txBody>
      </p:sp>
      <p:sp>
        <p:nvSpPr>
          <p:cNvPr id="389125" name="Rectangle 5">
            <a:extLst>
              <a:ext uri="{FF2B5EF4-FFF2-40B4-BE49-F238E27FC236}">
                <a16:creationId xmlns:a16="http://schemas.microsoft.com/office/drawing/2014/main" id="{3F387118-9C36-44E7-8F89-78CB4E71BC28}"/>
              </a:ext>
            </a:extLst>
          </p:cNvPr>
          <p:cNvSpPr>
            <a:spLocks noGrp="1" noChangeArrowheads="1"/>
          </p:cNvSpPr>
          <p:nvPr>
            <p:ph type="body" idx="1"/>
          </p:nvPr>
        </p:nvSpPr>
        <p:spPr/>
        <p:txBody>
          <a:bodyPr/>
          <a:lstStyle/>
          <a:p>
            <a:r>
              <a:rPr lang="en-US" altLang="en-US" b="1" i="1" dirty="0">
                <a:solidFill>
                  <a:srgbClr val="14FD3A"/>
                </a:solidFill>
              </a:rPr>
              <a:t>Sorting </a:t>
            </a:r>
            <a:r>
              <a:rPr lang="en-US" altLang="en-US" dirty="0"/>
              <a:t>is the process of re-arranging data items in ascending or descending order.</a:t>
            </a:r>
          </a:p>
          <a:p>
            <a:endParaRPr lang="en-US" altLang="en-US" dirty="0"/>
          </a:p>
          <a:p>
            <a:r>
              <a:rPr lang="en-US" altLang="en-US" dirty="0"/>
              <a:t>There are many different sorting algorithms, each with its own properties.  We will look at these algorithms:</a:t>
            </a:r>
          </a:p>
          <a:p>
            <a:pPr lvl="1"/>
            <a:r>
              <a:rPr lang="en-US" altLang="en-US" dirty="0"/>
              <a:t>selection sort</a:t>
            </a:r>
          </a:p>
          <a:p>
            <a:pPr lvl="1"/>
            <a:r>
              <a:rPr lang="en-US" altLang="en-US" dirty="0"/>
              <a:t>insertion sort</a:t>
            </a:r>
          </a:p>
          <a:p>
            <a:pPr lvl="1"/>
            <a:r>
              <a:rPr lang="en-US" altLang="en-US" dirty="0"/>
              <a:t>quick sort</a:t>
            </a:r>
          </a:p>
          <a:p>
            <a:pPr lvl="1"/>
            <a:r>
              <a:rPr lang="en-US" altLang="en-US" dirty="0"/>
              <a:t>merge sort</a:t>
            </a:r>
          </a:p>
          <a:p>
            <a:pPr lvl="1"/>
            <a:r>
              <a:rPr lang="en-US" altLang="en-US" dirty="0"/>
              <a:t>heap sort</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842" name="Rectangle 2">
            <a:extLst>
              <a:ext uri="{FF2B5EF4-FFF2-40B4-BE49-F238E27FC236}">
                <a16:creationId xmlns:a16="http://schemas.microsoft.com/office/drawing/2014/main" id="{A737603A-6F43-4045-9F3C-B3B742E8CAF7}"/>
              </a:ext>
            </a:extLst>
          </p:cNvPr>
          <p:cNvSpPr>
            <a:spLocks noGrp="1" noChangeArrowheads="1"/>
          </p:cNvSpPr>
          <p:nvPr>
            <p:ph type="title"/>
          </p:nvPr>
        </p:nvSpPr>
        <p:spPr/>
        <p:txBody>
          <a:bodyPr/>
          <a:lstStyle/>
          <a:p>
            <a:r>
              <a:rPr lang="en-US" altLang="en-US"/>
              <a:t>Sorting</a:t>
            </a:r>
            <a:br>
              <a:rPr lang="en-US" altLang="en-US"/>
            </a:br>
            <a:r>
              <a:rPr lang="en-US" altLang="en-US"/>
              <a:t>Why so many algorithms?</a:t>
            </a:r>
          </a:p>
        </p:txBody>
      </p:sp>
      <p:sp>
        <p:nvSpPr>
          <p:cNvPr id="1059843" name="Rectangle 3">
            <a:extLst>
              <a:ext uri="{FF2B5EF4-FFF2-40B4-BE49-F238E27FC236}">
                <a16:creationId xmlns:a16="http://schemas.microsoft.com/office/drawing/2014/main" id="{A1B52A02-4EB7-428F-9144-94FCBC8D25D8}"/>
              </a:ext>
            </a:extLst>
          </p:cNvPr>
          <p:cNvSpPr>
            <a:spLocks noGrp="1" noChangeArrowheads="1"/>
          </p:cNvSpPr>
          <p:nvPr>
            <p:ph type="body" idx="1"/>
          </p:nvPr>
        </p:nvSpPr>
        <p:spPr/>
        <p:txBody>
          <a:bodyPr/>
          <a:lstStyle/>
          <a:p>
            <a:r>
              <a:rPr lang="en-US" altLang="en-US" dirty="0"/>
              <a:t>You may wonder why there are so many different sorting algorithms.</a:t>
            </a:r>
          </a:p>
          <a:p>
            <a:endParaRPr lang="en-US" altLang="en-US" dirty="0"/>
          </a:p>
          <a:p>
            <a:r>
              <a:rPr lang="en-US" altLang="en-US" dirty="0"/>
              <a:t>One reason is algorithmic approaches as different algorithms were proposed as researchers tried to find better algorithms.</a:t>
            </a:r>
          </a:p>
          <a:p>
            <a:endParaRPr lang="en-US" altLang="en-US" dirty="0"/>
          </a:p>
          <a:p>
            <a:r>
              <a:rPr lang="en-US" altLang="en-US" dirty="0"/>
              <a:t>We still study many of these algorithms, including the slower ones, because in some cases even the algorithms that are slower on average may be better for certain inputs.</a:t>
            </a:r>
          </a:p>
          <a:p>
            <a:pPr lvl="1"/>
            <a:r>
              <a:rPr lang="en-US" altLang="en-US" dirty="0"/>
              <a:t>For example, insertion sort is very good when the array is almost sorted.</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866" name="Rectangle 2">
            <a:extLst>
              <a:ext uri="{FF2B5EF4-FFF2-40B4-BE49-F238E27FC236}">
                <a16:creationId xmlns:a16="http://schemas.microsoft.com/office/drawing/2014/main" id="{7B54FCB3-AD9C-4225-AA14-27A08561BB67}"/>
              </a:ext>
            </a:extLst>
          </p:cNvPr>
          <p:cNvSpPr>
            <a:spLocks noGrp="1" noChangeArrowheads="1"/>
          </p:cNvSpPr>
          <p:nvPr>
            <p:ph type="title"/>
          </p:nvPr>
        </p:nvSpPr>
        <p:spPr/>
        <p:txBody>
          <a:bodyPr/>
          <a:lstStyle/>
          <a:p>
            <a:r>
              <a:rPr lang="en-US" altLang="en-US"/>
              <a:t>Quadratic Sorting Algorithms</a:t>
            </a:r>
          </a:p>
        </p:txBody>
      </p:sp>
      <p:sp>
        <p:nvSpPr>
          <p:cNvPr id="1060867" name="Rectangle 3">
            <a:extLst>
              <a:ext uri="{FF2B5EF4-FFF2-40B4-BE49-F238E27FC236}">
                <a16:creationId xmlns:a16="http://schemas.microsoft.com/office/drawing/2014/main" id="{266B8F99-5F8E-4C46-A52F-72E5E7FC8AFC}"/>
              </a:ext>
            </a:extLst>
          </p:cNvPr>
          <p:cNvSpPr>
            <a:spLocks noGrp="1" noChangeArrowheads="1"/>
          </p:cNvSpPr>
          <p:nvPr>
            <p:ph type="body" idx="1"/>
          </p:nvPr>
        </p:nvSpPr>
        <p:spPr/>
        <p:txBody>
          <a:bodyPr/>
          <a:lstStyle/>
          <a:p>
            <a:r>
              <a:rPr lang="en-US" altLang="en-US" dirty="0"/>
              <a:t>The first class of sorting algorithms we will study are called </a:t>
            </a:r>
            <a:r>
              <a:rPr lang="en-US" altLang="en-US" b="1" i="1" dirty="0">
                <a:solidFill>
                  <a:srgbClr val="14FD3A"/>
                </a:solidFill>
              </a:rPr>
              <a:t>quadratic sorting algorithms </a:t>
            </a:r>
            <a:r>
              <a:rPr lang="en-US" altLang="en-US" dirty="0"/>
              <a:t>because in the worst case their performance is O(n</a:t>
            </a:r>
            <a:r>
              <a:rPr lang="en-US" altLang="en-US" baseline="30000" dirty="0"/>
              <a:t>2</a:t>
            </a:r>
            <a:r>
              <a:rPr lang="en-US" altLang="en-US" dirty="0"/>
              <a:t>), where n is the size of the array.</a:t>
            </a:r>
          </a:p>
          <a:p>
            <a:endParaRPr lang="en-US" altLang="en-US" dirty="0"/>
          </a:p>
          <a:p>
            <a:r>
              <a:rPr lang="en-US" altLang="en-US" dirty="0"/>
              <a:t>Note that for our discussion of sorting algorithms we will sort an array of integers in ascending order (from smallest to largest), however all algorithms can be reversed to sort in descending order.</a:t>
            </a:r>
          </a:p>
          <a:p>
            <a:pPr lvl="1"/>
            <a:r>
              <a:rPr lang="en-US" altLang="en-US" dirty="0"/>
              <a:t>Further, we can modify our sorting algorithms to be generic which would allow us to sort any data type that overloads the "&lt;" operator or implements Comparable.</a:t>
            </a:r>
          </a:p>
          <a:p>
            <a:r>
              <a:rPr lang="en-US" altLang="en-US" dirty="0"/>
              <a:t>The name of our array will be data with indices from 0..n-1 and values data[0], data[1], …, data[n-1].</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890" name="Rectangle 2">
            <a:extLst>
              <a:ext uri="{FF2B5EF4-FFF2-40B4-BE49-F238E27FC236}">
                <a16:creationId xmlns:a16="http://schemas.microsoft.com/office/drawing/2014/main" id="{30811BDA-7B78-4807-B3EC-4494ABB6F420}"/>
              </a:ext>
            </a:extLst>
          </p:cNvPr>
          <p:cNvSpPr>
            <a:spLocks noGrp="1" noChangeArrowheads="1"/>
          </p:cNvSpPr>
          <p:nvPr>
            <p:ph type="title"/>
          </p:nvPr>
        </p:nvSpPr>
        <p:spPr/>
        <p:txBody>
          <a:bodyPr/>
          <a:lstStyle/>
          <a:p>
            <a:r>
              <a:rPr lang="en-US" altLang="en-US"/>
              <a:t>Selection Sort</a:t>
            </a:r>
          </a:p>
        </p:txBody>
      </p:sp>
      <p:sp>
        <p:nvSpPr>
          <p:cNvPr id="1061891" name="Rectangle 3">
            <a:extLst>
              <a:ext uri="{FF2B5EF4-FFF2-40B4-BE49-F238E27FC236}">
                <a16:creationId xmlns:a16="http://schemas.microsoft.com/office/drawing/2014/main" id="{C8B689F6-C080-4FA5-9A18-C51989F5ACA9}"/>
              </a:ext>
            </a:extLst>
          </p:cNvPr>
          <p:cNvSpPr>
            <a:spLocks noGrp="1" noChangeArrowheads="1"/>
          </p:cNvSpPr>
          <p:nvPr>
            <p:ph type="body" idx="1"/>
          </p:nvPr>
        </p:nvSpPr>
        <p:spPr/>
        <p:txBody>
          <a:bodyPr/>
          <a:lstStyle/>
          <a:p>
            <a:r>
              <a:rPr lang="en-US" altLang="en-US" b="1" i="1" dirty="0">
                <a:solidFill>
                  <a:srgbClr val="14FD3A"/>
                </a:solidFill>
              </a:rPr>
              <a:t>Selection sort </a:t>
            </a:r>
            <a:r>
              <a:rPr lang="en-US" altLang="en-US" dirty="0"/>
              <a:t>is a simple quadratic sorting algorithm where the basic idea is to always select the smallest element in the unsorted part of the array and move it to the front of the array.</a:t>
            </a:r>
          </a:p>
          <a:p>
            <a:endParaRPr lang="en-US" altLang="en-US" dirty="0"/>
          </a:p>
          <a:p>
            <a:r>
              <a:rPr lang="en-US" altLang="en-US" dirty="0"/>
              <a:t>Selection sort algorithm:</a:t>
            </a:r>
          </a:p>
          <a:p>
            <a:pPr lvl="1"/>
            <a:r>
              <a:rPr lang="en-US" altLang="en-US" dirty="0"/>
              <a:t>for each array index </a:t>
            </a:r>
            <a:r>
              <a:rPr lang="en-US" altLang="en-US" dirty="0" err="1"/>
              <a:t>i</a:t>
            </a:r>
            <a:endParaRPr lang="en-US" altLang="en-US" dirty="0"/>
          </a:p>
          <a:p>
            <a:pPr lvl="2"/>
            <a:r>
              <a:rPr lang="en-US" altLang="en-US" dirty="0"/>
              <a:t>Find the smallest element in the part of the array that is not sorted.</a:t>
            </a:r>
          </a:p>
          <a:p>
            <a:pPr lvl="2"/>
            <a:r>
              <a:rPr lang="en-US" altLang="en-US" dirty="0"/>
              <a:t>Save the location of the smallest element.  Let this location be k.</a:t>
            </a:r>
          </a:p>
          <a:p>
            <a:pPr lvl="2"/>
            <a:r>
              <a:rPr lang="en-US" altLang="en-US" dirty="0"/>
              <a:t>Swap data[k] and data[</a:t>
            </a:r>
            <a:r>
              <a:rPr lang="en-US" altLang="en-US" dirty="0" err="1"/>
              <a:t>i</a:t>
            </a:r>
            <a:r>
              <a:rPr lang="en-US" altLang="en-US" dirty="0"/>
              <a:t>].  </a:t>
            </a:r>
          </a:p>
          <a:p>
            <a:pPr lvl="3"/>
            <a:r>
              <a:rPr lang="en-US" altLang="en-US" dirty="0"/>
              <a:t>This can be done by using a temporary variable to store one of the elements.</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914" name="Rectangle 2">
            <a:extLst>
              <a:ext uri="{FF2B5EF4-FFF2-40B4-BE49-F238E27FC236}">
                <a16:creationId xmlns:a16="http://schemas.microsoft.com/office/drawing/2014/main" id="{BA09B5E3-1AF8-4AE2-ADF5-5EEAA348ED92}"/>
              </a:ext>
            </a:extLst>
          </p:cNvPr>
          <p:cNvSpPr>
            <a:spLocks noGrp="1" noChangeArrowheads="1"/>
          </p:cNvSpPr>
          <p:nvPr>
            <p:ph type="title"/>
          </p:nvPr>
        </p:nvSpPr>
        <p:spPr/>
        <p:txBody>
          <a:bodyPr/>
          <a:lstStyle/>
          <a:p>
            <a:r>
              <a:rPr lang="en-US" altLang="en-US"/>
              <a:t>Selection Sort Example</a:t>
            </a:r>
          </a:p>
        </p:txBody>
      </p:sp>
      <p:grpSp>
        <p:nvGrpSpPr>
          <p:cNvPr id="1063087" name="Group 175">
            <a:extLst>
              <a:ext uri="{FF2B5EF4-FFF2-40B4-BE49-F238E27FC236}">
                <a16:creationId xmlns:a16="http://schemas.microsoft.com/office/drawing/2014/main" id="{9B06509C-46C1-4352-876A-75BFE6947EFC}"/>
              </a:ext>
            </a:extLst>
          </p:cNvPr>
          <p:cNvGrpSpPr>
            <a:grpSpLocks/>
          </p:cNvGrpSpPr>
          <p:nvPr/>
        </p:nvGrpSpPr>
        <p:grpSpPr bwMode="auto">
          <a:xfrm>
            <a:off x="152400" y="1371600"/>
            <a:ext cx="8915400" cy="1036638"/>
            <a:chOff x="96" y="960"/>
            <a:chExt cx="5616" cy="653"/>
          </a:xfrm>
        </p:grpSpPr>
        <p:grpSp>
          <p:nvGrpSpPr>
            <p:cNvPr id="1062951" name="Group 39">
              <a:extLst>
                <a:ext uri="{FF2B5EF4-FFF2-40B4-BE49-F238E27FC236}">
                  <a16:creationId xmlns:a16="http://schemas.microsoft.com/office/drawing/2014/main" id="{D040821B-B1C5-411E-AD29-B68D01A5A5C2}"/>
                </a:ext>
              </a:extLst>
            </p:cNvPr>
            <p:cNvGrpSpPr>
              <a:grpSpLocks/>
            </p:cNvGrpSpPr>
            <p:nvPr/>
          </p:nvGrpSpPr>
          <p:grpSpPr bwMode="auto">
            <a:xfrm>
              <a:off x="1481" y="960"/>
              <a:ext cx="4231" cy="250"/>
              <a:chOff x="642" y="1411"/>
              <a:chExt cx="4231" cy="250"/>
            </a:xfrm>
          </p:grpSpPr>
          <p:sp>
            <p:nvSpPr>
              <p:cNvPr id="1062928" name="Text Box 16">
                <a:extLst>
                  <a:ext uri="{FF2B5EF4-FFF2-40B4-BE49-F238E27FC236}">
                    <a16:creationId xmlns:a16="http://schemas.microsoft.com/office/drawing/2014/main" id="{B1C0BEE5-1F60-47D8-A21D-EB8F8DD104DC}"/>
                  </a:ext>
                </a:extLst>
              </p:cNvPr>
              <p:cNvSpPr txBox="1">
                <a:spLocks noChangeArrowheads="1"/>
              </p:cNvSpPr>
              <p:nvPr/>
            </p:nvSpPr>
            <p:spPr bwMode="auto">
              <a:xfrm>
                <a:off x="179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[3]</a:t>
                </a:r>
                <a:endParaRPr lang="en-US" altLang="en-US">
                  <a:latin typeface="Times New Roman" panose="02020603050405020304" pitchFamily="18" charset="0"/>
                </a:endParaRPr>
              </a:p>
            </p:txBody>
          </p:sp>
          <p:sp>
            <p:nvSpPr>
              <p:cNvPr id="1062929" name="Text Box 17">
                <a:extLst>
                  <a:ext uri="{FF2B5EF4-FFF2-40B4-BE49-F238E27FC236}">
                    <a16:creationId xmlns:a16="http://schemas.microsoft.com/office/drawing/2014/main" id="{6B596451-AADC-421B-8189-A992E58CB578}"/>
                  </a:ext>
                </a:extLst>
              </p:cNvPr>
              <p:cNvSpPr txBox="1">
                <a:spLocks noChangeArrowheads="1"/>
              </p:cNvSpPr>
              <p:nvPr/>
            </p:nvSpPr>
            <p:spPr bwMode="auto">
              <a:xfrm>
                <a:off x="217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[4]</a:t>
                </a:r>
                <a:endParaRPr lang="en-US" altLang="en-US">
                  <a:latin typeface="Times New Roman" panose="02020603050405020304" pitchFamily="18" charset="0"/>
                </a:endParaRPr>
              </a:p>
            </p:txBody>
          </p:sp>
          <p:sp>
            <p:nvSpPr>
              <p:cNvPr id="1062930" name="Text Box 18">
                <a:extLst>
                  <a:ext uri="{FF2B5EF4-FFF2-40B4-BE49-F238E27FC236}">
                    <a16:creationId xmlns:a16="http://schemas.microsoft.com/office/drawing/2014/main" id="{75184D1E-9B08-4945-89BC-776503928F11}"/>
                  </a:ext>
                </a:extLst>
              </p:cNvPr>
              <p:cNvSpPr txBox="1">
                <a:spLocks noChangeArrowheads="1"/>
              </p:cNvSpPr>
              <p:nvPr/>
            </p:nvSpPr>
            <p:spPr bwMode="auto">
              <a:xfrm>
                <a:off x="64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[0]</a:t>
                </a:r>
                <a:endParaRPr lang="en-US" altLang="en-US" sz="2400">
                  <a:latin typeface="Times New Roman" panose="02020603050405020304" pitchFamily="18" charset="0"/>
                </a:endParaRPr>
              </a:p>
            </p:txBody>
          </p:sp>
          <p:sp>
            <p:nvSpPr>
              <p:cNvPr id="1062931" name="Text Box 19">
                <a:extLst>
                  <a:ext uri="{FF2B5EF4-FFF2-40B4-BE49-F238E27FC236}">
                    <a16:creationId xmlns:a16="http://schemas.microsoft.com/office/drawing/2014/main" id="{10C9C3A7-BC83-4148-91B9-9A805FD7AC57}"/>
                  </a:ext>
                </a:extLst>
              </p:cNvPr>
              <p:cNvSpPr txBox="1">
                <a:spLocks noChangeArrowheads="1"/>
              </p:cNvSpPr>
              <p:nvPr/>
            </p:nvSpPr>
            <p:spPr bwMode="auto">
              <a:xfrm>
                <a:off x="409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[9]</a:t>
                </a:r>
                <a:endParaRPr lang="en-US" altLang="en-US">
                  <a:latin typeface="Times New Roman" panose="02020603050405020304" pitchFamily="18" charset="0"/>
                </a:endParaRPr>
              </a:p>
            </p:txBody>
          </p:sp>
          <p:sp>
            <p:nvSpPr>
              <p:cNvPr id="1062932" name="Text Box 20">
                <a:extLst>
                  <a:ext uri="{FF2B5EF4-FFF2-40B4-BE49-F238E27FC236}">
                    <a16:creationId xmlns:a16="http://schemas.microsoft.com/office/drawing/2014/main" id="{BF87D05A-54AC-4031-8C81-72A1822C2641}"/>
                  </a:ext>
                </a:extLst>
              </p:cNvPr>
              <p:cNvSpPr txBox="1">
                <a:spLocks noChangeArrowheads="1"/>
              </p:cNvSpPr>
              <p:nvPr/>
            </p:nvSpPr>
            <p:spPr bwMode="auto">
              <a:xfrm>
                <a:off x="371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[8]</a:t>
                </a:r>
                <a:endParaRPr lang="en-US" altLang="en-US">
                  <a:latin typeface="Times New Roman" panose="02020603050405020304" pitchFamily="18" charset="0"/>
                </a:endParaRPr>
              </a:p>
            </p:txBody>
          </p:sp>
          <p:sp>
            <p:nvSpPr>
              <p:cNvPr id="1062933" name="Text Box 21">
                <a:extLst>
                  <a:ext uri="{FF2B5EF4-FFF2-40B4-BE49-F238E27FC236}">
                    <a16:creationId xmlns:a16="http://schemas.microsoft.com/office/drawing/2014/main" id="{FB445C45-7730-4FE4-87DE-0D922F25FE48}"/>
                  </a:ext>
                </a:extLst>
              </p:cNvPr>
              <p:cNvSpPr txBox="1">
                <a:spLocks noChangeArrowheads="1"/>
              </p:cNvSpPr>
              <p:nvPr/>
            </p:nvSpPr>
            <p:spPr bwMode="auto">
              <a:xfrm>
                <a:off x="294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[6]</a:t>
                </a:r>
                <a:endParaRPr lang="en-US" altLang="en-US">
                  <a:latin typeface="Times New Roman" panose="02020603050405020304" pitchFamily="18" charset="0"/>
                </a:endParaRPr>
              </a:p>
            </p:txBody>
          </p:sp>
          <p:sp>
            <p:nvSpPr>
              <p:cNvPr id="1062934" name="Text Box 22">
                <a:extLst>
                  <a:ext uri="{FF2B5EF4-FFF2-40B4-BE49-F238E27FC236}">
                    <a16:creationId xmlns:a16="http://schemas.microsoft.com/office/drawing/2014/main" id="{6CF88C0C-B051-416B-8152-77346CEAA2C9}"/>
                  </a:ext>
                </a:extLst>
              </p:cNvPr>
              <p:cNvSpPr txBox="1">
                <a:spLocks noChangeArrowheads="1"/>
              </p:cNvSpPr>
              <p:nvPr/>
            </p:nvSpPr>
            <p:spPr bwMode="auto">
              <a:xfrm>
                <a:off x="333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[7]</a:t>
                </a:r>
                <a:endParaRPr lang="en-US" altLang="en-US">
                  <a:latin typeface="Times New Roman" panose="02020603050405020304" pitchFamily="18" charset="0"/>
                </a:endParaRPr>
              </a:p>
            </p:txBody>
          </p:sp>
          <p:sp>
            <p:nvSpPr>
              <p:cNvPr id="1062935" name="Text Box 23">
                <a:extLst>
                  <a:ext uri="{FF2B5EF4-FFF2-40B4-BE49-F238E27FC236}">
                    <a16:creationId xmlns:a16="http://schemas.microsoft.com/office/drawing/2014/main" id="{C6ABA803-3058-428A-946C-A5C174FD6F5F}"/>
                  </a:ext>
                </a:extLst>
              </p:cNvPr>
              <p:cNvSpPr txBox="1">
                <a:spLocks noChangeArrowheads="1"/>
              </p:cNvSpPr>
              <p:nvPr/>
            </p:nvSpPr>
            <p:spPr bwMode="auto">
              <a:xfrm>
                <a:off x="256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[5]</a:t>
                </a:r>
                <a:endParaRPr lang="en-US" altLang="en-US">
                  <a:latin typeface="Times New Roman" panose="02020603050405020304" pitchFamily="18" charset="0"/>
                </a:endParaRPr>
              </a:p>
            </p:txBody>
          </p:sp>
          <p:sp>
            <p:nvSpPr>
              <p:cNvPr id="1062936" name="Text Box 24">
                <a:extLst>
                  <a:ext uri="{FF2B5EF4-FFF2-40B4-BE49-F238E27FC236}">
                    <a16:creationId xmlns:a16="http://schemas.microsoft.com/office/drawing/2014/main" id="{675F906F-4282-4FFD-A4C3-0D372A1D3CBB}"/>
                  </a:ext>
                </a:extLst>
              </p:cNvPr>
              <p:cNvSpPr txBox="1">
                <a:spLocks noChangeArrowheads="1"/>
              </p:cNvSpPr>
              <p:nvPr/>
            </p:nvSpPr>
            <p:spPr bwMode="auto">
              <a:xfrm>
                <a:off x="4491" y="1411"/>
                <a:ext cx="3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[10]</a:t>
                </a:r>
                <a:endParaRPr lang="en-US" altLang="en-US">
                  <a:latin typeface="Times New Roman" panose="02020603050405020304" pitchFamily="18" charset="0"/>
                </a:endParaRPr>
              </a:p>
            </p:txBody>
          </p:sp>
          <p:sp>
            <p:nvSpPr>
              <p:cNvPr id="1062937" name="Text Box 25">
                <a:extLst>
                  <a:ext uri="{FF2B5EF4-FFF2-40B4-BE49-F238E27FC236}">
                    <a16:creationId xmlns:a16="http://schemas.microsoft.com/office/drawing/2014/main" id="{CFB78AAF-72DA-46C3-99F1-369D212F8AEE}"/>
                  </a:ext>
                </a:extLst>
              </p:cNvPr>
              <p:cNvSpPr txBox="1">
                <a:spLocks noChangeArrowheads="1"/>
              </p:cNvSpPr>
              <p:nvPr/>
            </p:nvSpPr>
            <p:spPr bwMode="auto">
              <a:xfrm>
                <a:off x="141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[2]</a:t>
                </a:r>
                <a:endParaRPr lang="en-US" altLang="en-US">
                  <a:latin typeface="Times New Roman" panose="02020603050405020304" pitchFamily="18" charset="0"/>
                </a:endParaRPr>
              </a:p>
            </p:txBody>
          </p:sp>
          <p:sp>
            <p:nvSpPr>
              <p:cNvPr id="1062938" name="Text Box 26">
                <a:extLst>
                  <a:ext uri="{FF2B5EF4-FFF2-40B4-BE49-F238E27FC236}">
                    <a16:creationId xmlns:a16="http://schemas.microsoft.com/office/drawing/2014/main" id="{FBE81276-13A2-45C5-94F6-0D16BA86F4A8}"/>
                  </a:ext>
                </a:extLst>
              </p:cNvPr>
              <p:cNvSpPr txBox="1">
                <a:spLocks noChangeArrowheads="1"/>
              </p:cNvSpPr>
              <p:nvPr/>
            </p:nvSpPr>
            <p:spPr bwMode="auto">
              <a:xfrm>
                <a:off x="102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[1]</a:t>
                </a:r>
                <a:endParaRPr lang="en-US" altLang="en-US" sz="2400">
                  <a:latin typeface="Times New Roman" panose="02020603050405020304" pitchFamily="18" charset="0"/>
                </a:endParaRPr>
              </a:p>
            </p:txBody>
          </p:sp>
        </p:grpSp>
        <p:grpSp>
          <p:nvGrpSpPr>
            <p:cNvPr id="1062950" name="Group 38">
              <a:extLst>
                <a:ext uri="{FF2B5EF4-FFF2-40B4-BE49-F238E27FC236}">
                  <a16:creationId xmlns:a16="http://schemas.microsoft.com/office/drawing/2014/main" id="{392CF8C4-B35D-4FF3-BCFD-F3742640FD19}"/>
                </a:ext>
              </a:extLst>
            </p:cNvPr>
            <p:cNvGrpSpPr>
              <a:grpSpLocks/>
            </p:cNvGrpSpPr>
            <p:nvPr/>
          </p:nvGrpSpPr>
          <p:grpSpPr bwMode="auto">
            <a:xfrm>
              <a:off x="1463" y="1229"/>
              <a:ext cx="4224" cy="384"/>
              <a:chOff x="624" y="960"/>
              <a:chExt cx="4224" cy="384"/>
            </a:xfrm>
          </p:grpSpPr>
          <p:sp>
            <p:nvSpPr>
              <p:cNvPr id="1062917" name="Rectangle 5">
                <a:extLst>
                  <a:ext uri="{FF2B5EF4-FFF2-40B4-BE49-F238E27FC236}">
                    <a16:creationId xmlns:a16="http://schemas.microsoft.com/office/drawing/2014/main" id="{A83C78E8-231E-40DD-A628-06F492155393}"/>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918" name="Rectangle 6">
                <a:extLst>
                  <a:ext uri="{FF2B5EF4-FFF2-40B4-BE49-F238E27FC236}">
                    <a16:creationId xmlns:a16="http://schemas.microsoft.com/office/drawing/2014/main" id="{3FF9761C-F7B9-4A5A-820C-6CF044553AA2}"/>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919" name="Rectangle 7">
                <a:extLst>
                  <a:ext uri="{FF2B5EF4-FFF2-40B4-BE49-F238E27FC236}">
                    <a16:creationId xmlns:a16="http://schemas.microsoft.com/office/drawing/2014/main" id="{30106009-E6B8-422F-9517-49B74E0D7BA8}"/>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920" name="Rectangle 8">
                <a:extLst>
                  <a:ext uri="{FF2B5EF4-FFF2-40B4-BE49-F238E27FC236}">
                    <a16:creationId xmlns:a16="http://schemas.microsoft.com/office/drawing/2014/main" id="{84F34880-E612-4E2E-8751-1F8324590FE6}"/>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921" name="Rectangle 9">
                <a:extLst>
                  <a:ext uri="{FF2B5EF4-FFF2-40B4-BE49-F238E27FC236}">
                    <a16:creationId xmlns:a16="http://schemas.microsoft.com/office/drawing/2014/main" id="{641DD46D-F367-496C-A34E-34F17DFE2337}"/>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922" name="Rectangle 10">
                <a:extLst>
                  <a:ext uri="{FF2B5EF4-FFF2-40B4-BE49-F238E27FC236}">
                    <a16:creationId xmlns:a16="http://schemas.microsoft.com/office/drawing/2014/main" id="{B606DAC7-E62C-4432-AB13-32390502D221}"/>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923" name="Rectangle 11">
                <a:extLst>
                  <a:ext uri="{FF2B5EF4-FFF2-40B4-BE49-F238E27FC236}">
                    <a16:creationId xmlns:a16="http://schemas.microsoft.com/office/drawing/2014/main" id="{5A0D54EB-A807-44BB-91A3-288F2FB8A625}"/>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924" name="Rectangle 12">
                <a:extLst>
                  <a:ext uri="{FF2B5EF4-FFF2-40B4-BE49-F238E27FC236}">
                    <a16:creationId xmlns:a16="http://schemas.microsoft.com/office/drawing/2014/main" id="{EFBE0EB2-2C1B-40B4-99E0-93454EA1A0DC}"/>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925" name="Rectangle 13">
                <a:extLst>
                  <a:ext uri="{FF2B5EF4-FFF2-40B4-BE49-F238E27FC236}">
                    <a16:creationId xmlns:a16="http://schemas.microsoft.com/office/drawing/2014/main" id="{54CB9F73-8FA6-45E4-938C-854B0AF660D9}"/>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926" name="Rectangle 14">
                <a:extLst>
                  <a:ext uri="{FF2B5EF4-FFF2-40B4-BE49-F238E27FC236}">
                    <a16:creationId xmlns:a16="http://schemas.microsoft.com/office/drawing/2014/main" id="{1F480B21-4CB9-4D55-BE68-CF98E5A9B351}"/>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927" name="Rectangle 15">
                <a:extLst>
                  <a:ext uri="{FF2B5EF4-FFF2-40B4-BE49-F238E27FC236}">
                    <a16:creationId xmlns:a16="http://schemas.microsoft.com/office/drawing/2014/main" id="{91081146-C3F8-4266-B3EF-A1A2B345F3C4}"/>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939" name="Text Box 27">
                <a:extLst>
                  <a:ext uri="{FF2B5EF4-FFF2-40B4-BE49-F238E27FC236}">
                    <a16:creationId xmlns:a16="http://schemas.microsoft.com/office/drawing/2014/main" id="{A9CFE696-3DE3-4028-8DAF-4D12DC1F6EC3}"/>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7</a:t>
                </a:r>
              </a:p>
            </p:txBody>
          </p:sp>
          <p:sp>
            <p:nvSpPr>
              <p:cNvPr id="1062940" name="Text Box 28">
                <a:extLst>
                  <a:ext uri="{FF2B5EF4-FFF2-40B4-BE49-F238E27FC236}">
                    <a16:creationId xmlns:a16="http://schemas.microsoft.com/office/drawing/2014/main" id="{4E12206C-9071-4EE7-925B-667FE279321A}"/>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1</a:t>
                </a:r>
              </a:p>
            </p:txBody>
          </p:sp>
          <p:sp>
            <p:nvSpPr>
              <p:cNvPr id="1062941" name="Text Box 29">
                <a:extLst>
                  <a:ext uri="{FF2B5EF4-FFF2-40B4-BE49-F238E27FC236}">
                    <a16:creationId xmlns:a16="http://schemas.microsoft.com/office/drawing/2014/main" id="{E8BB127F-4BD4-4CE8-842B-B4B23CDCB630}"/>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10 </a:t>
                </a:r>
              </a:p>
            </p:txBody>
          </p:sp>
          <p:sp>
            <p:nvSpPr>
              <p:cNvPr id="1062942" name="Text Box 30">
                <a:extLst>
                  <a:ext uri="{FF2B5EF4-FFF2-40B4-BE49-F238E27FC236}">
                    <a16:creationId xmlns:a16="http://schemas.microsoft.com/office/drawing/2014/main" id="{5BA3AC1D-3993-4BB2-9FEE-8F10AC679D00}"/>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6  </a:t>
                </a:r>
              </a:p>
            </p:txBody>
          </p:sp>
          <p:sp>
            <p:nvSpPr>
              <p:cNvPr id="1062943" name="Text Box 31">
                <a:extLst>
                  <a:ext uri="{FF2B5EF4-FFF2-40B4-BE49-F238E27FC236}">
                    <a16:creationId xmlns:a16="http://schemas.microsoft.com/office/drawing/2014/main" id="{19158F92-D3CD-4A33-97A7-03B8168C507F}"/>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5</a:t>
                </a:r>
              </a:p>
            </p:txBody>
          </p:sp>
          <p:sp>
            <p:nvSpPr>
              <p:cNvPr id="1062944" name="Text Box 32">
                <a:extLst>
                  <a:ext uri="{FF2B5EF4-FFF2-40B4-BE49-F238E27FC236}">
                    <a16:creationId xmlns:a16="http://schemas.microsoft.com/office/drawing/2014/main" id="{27867DE5-A9A4-41A8-8C89-6DFCC7D56D8B}"/>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1062945" name="Text Box 33">
                <a:extLst>
                  <a:ext uri="{FF2B5EF4-FFF2-40B4-BE49-F238E27FC236}">
                    <a16:creationId xmlns:a16="http://schemas.microsoft.com/office/drawing/2014/main" id="{7D4FA32C-CF3B-49BB-B7AB-3D1B39C54740}"/>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2</a:t>
                </a:r>
              </a:p>
            </p:txBody>
          </p:sp>
          <p:sp>
            <p:nvSpPr>
              <p:cNvPr id="1062946" name="Text Box 34">
                <a:extLst>
                  <a:ext uri="{FF2B5EF4-FFF2-40B4-BE49-F238E27FC236}">
                    <a16:creationId xmlns:a16="http://schemas.microsoft.com/office/drawing/2014/main" id="{65F4A9B8-E7A1-443D-BB5F-EB3E41E233B2}"/>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5 </a:t>
                </a:r>
              </a:p>
            </p:txBody>
          </p:sp>
          <p:sp>
            <p:nvSpPr>
              <p:cNvPr id="1062947" name="Text Box 35">
                <a:extLst>
                  <a:ext uri="{FF2B5EF4-FFF2-40B4-BE49-F238E27FC236}">
                    <a16:creationId xmlns:a16="http://schemas.microsoft.com/office/drawing/2014/main" id="{97E1EC04-3575-4D6D-B613-4E82ABA9C630}"/>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3 </a:t>
                </a:r>
              </a:p>
            </p:txBody>
          </p:sp>
          <p:sp>
            <p:nvSpPr>
              <p:cNvPr id="1062948" name="Text Box 36">
                <a:extLst>
                  <a:ext uri="{FF2B5EF4-FFF2-40B4-BE49-F238E27FC236}">
                    <a16:creationId xmlns:a16="http://schemas.microsoft.com/office/drawing/2014/main" id="{095C0D3D-894F-4B78-8569-1CC93841B273}"/>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4 </a:t>
                </a:r>
              </a:p>
            </p:txBody>
          </p:sp>
          <p:sp>
            <p:nvSpPr>
              <p:cNvPr id="1062949" name="Text Box 37">
                <a:extLst>
                  <a:ext uri="{FF2B5EF4-FFF2-40B4-BE49-F238E27FC236}">
                    <a16:creationId xmlns:a16="http://schemas.microsoft.com/office/drawing/2014/main" id="{238A8DF7-3E05-46DD-A076-8F5CBD2D7516}"/>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9 </a:t>
                </a:r>
              </a:p>
            </p:txBody>
          </p:sp>
        </p:grpSp>
        <p:sp>
          <p:nvSpPr>
            <p:cNvPr id="1062953" name="Text Box 41">
              <a:extLst>
                <a:ext uri="{FF2B5EF4-FFF2-40B4-BE49-F238E27FC236}">
                  <a16:creationId xmlns:a16="http://schemas.microsoft.com/office/drawing/2014/main" id="{0C52A0E8-4EB0-4A0A-8BE8-73895A00D4A9}"/>
                </a:ext>
              </a:extLst>
            </p:cNvPr>
            <p:cNvSpPr txBox="1">
              <a:spLocks noChangeArrowheads="1"/>
            </p:cNvSpPr>
            <p:nvPr/>
          </p:nvSpPr>
          <p:spPr bwMode="auto">
            <a:xfrm>
              <a:off x="96" y="1248"/>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Unsorted array</a:t>
              </a:r>
              <a:endParaRPr lang="en-GB" altLang="en-US" sz="2400">
                <a:solidFill>
                  <a:srgbClr val="14FD3A"/>
                </a:solidFill>
                <a:latin typeface="Times New Roman" panose="02020603050405020304" pitchFamily="18" charset="0"/>
              </a:endParaRPr>
            </a:p>
          </p:txBody>
        </p:sp>
      </p:grpSp>
      <p:grpSp>
        <p:nvGrpSpPr>
          <p:cNvPr id="1063088" name="Group 176">
            <a:extLst>
              <a:ext uri="{FF2B5EF4-FFF2-40B4-BE49-F238E27FC236}">
                <a16:creationId xmlns:a16="http://schemas.microsoft.com/office/drawing/2014/main" id="{74CE1C79-AA4F-45AA-87B7-52F9102BEA2A}"/>
              </a:ext>
            </a:extLst>
          </p:cNvPr>
          <p:cNvGrpSpPr>
            <a:grpSpLocks/>
          </p:cNvGrpSpPr>
          <p:nvPr/>
        </p:nvGrpSpPr>
        <p:grpSpPr bwMode="auto">
          <a:xfrm>
            <a:off x="152400" y="2501900"/>
            <a:ext cx="8877300" cy="1524000"/>
            <a:chOff x="96" y="1680"/>
            <a:chExt cx="5592" cy="960"/>
          </a:xfrm>
        </p:grpSpPr>
        <p:grpSp>
          <p:nvGrpSpPr>
            <p:cNvPr id="1063034" name="Group 122">
              <a:extLst>
                <a:ext uri="{FF2B5EF4-FFF2-40B4-BE49-F238E27FC236}">
                  <a16:creationId xmlns:a16="http://schemas.microsoft.com/office/drawing/2014/main" id="{AC146FFA-5F57-4665-AC00-54E950129A1C}"/>
                </a:ext>
              </a:extLst>
            </p:cNvPr>
            <p:cNvGrpSpPr>
              <a:grpSpLocks/>
            </p:cNvGrpSpPr>
            <p:nvPr/>
          </p:nvGrpSpPr>
          <p:grpSpPr bwMode="auto">
            <a:xfrm>
              <a:off x="96" y="1680"/>
              <a:ext cx="5592" cy="403"/>
              <a:chOff x="96" y="1680"/>
              <a:chExt cx="5592" cy="403"/>
            </a:xfrm>
          </p:grpSpPr>
          <p:grpSp>
            <p:nvGrpSpPr>
              <p:cNvPr id="1063008" name="Group 96">
                <a:extLst>
                  <a:ext uri="{FF2B5EF4-FFF2-40B4-BE49-F238E27FC236}">
                    <a16:creationId xmlns:a16="http://schemas.microsoft.com/office/drawing/2014/main" id="{ABBFC385-4605-41C4-AC2F-778D3AECA61F}"/>
                  </a:ext>
                </a:extLst>
              </p:cNvPr>
              <p:cNvGrpSpPr>
                <a:grpSpLocks/>
              </p:cNvGrpSpPr>
              <p:nvPr/>
            </p:nvGrpSpPr>
            <p:grpSpPr bwMode="auto">
              <a:xfrm>
                <a:off x="96" y="1680"/>
                <a:ext cx="5592" cy="384"/>
                <a:chOff x="96" y="1680"/>
                <a:chExt cx="5592" cy="384"/>
              </a:xfrm>
            </p:grpSpPr>
            <p:sp>
              <p:nvSpPr>
                <p:cNvPr id="1062978" name="Text Box 66">
                  <a:extLst>
                    <a:ext uri="{FF2B5EF4-FFF2-40B4-BE49-F238E27FC236}">
                      <a16:creationId xmlns:a16="http://schemas.microsoft.com/office/drawing/2014/main" id="{A7D5017B-E3EE-497A-9C0D-1465ADAF6124}"/>
                    </a:ext>
                  </a:extLst>
                </p:cNvPr>
                <p:cNvSpPr txBox="1">
                  <a:spLocks noChangeArrowheads="1"/>
                </p:cNvSpPr>
                <p:nvPr/>
              </p:nvSpPr>
              <p:spPr bwMode="auto">
                <a:xfrm>
                  <a:off x="96" y="1728"/>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Pass 1. Min=1.</a:t>
                  </a:r>
                  <a:endParaRPr lang="en-GB" altLang="en-US" sz="2400">
                    <a:solidFill>
                      <a:srgbClr val="14FD3A"/>
                    </a:solidFill>
                    <a:latin typeface="Times New Roman" panose="02020603050405020304" pitchFamily="18" charset="0"/>
                  </a:endParaRPr>
                </a:p>
              </p:txBody>
            </p:sp>
            <p:grpSp>
              <p:nvGrpSpPr>
                <p:cNvPr id="1062981" name="Group 69">
                  <a:extLst>
                    <a:ext uri="{FF2B5EF4-FFF2-40B4-BE49-F238E27FC236}">
                      <a16:creationId xmlns:a16="http://schemas.microsoft.com/office/drawing/2014/main" id="{0449ED5D-14BF-47C4-9875-E60D45C8CE55}"/>
                    </a:ext>
                  </a:extLst>
                </p:cNvPr>
                <p:cNvGrpSpPr>
                  <a:grpSpLocks/>
                </p:cNvGrpSpPr>
                <p:nvPr/>
              </p:nvGrpSpPr>
              <p:grpSpPr bwMode="auto">
                <a:xfrm>
                  <a:off x="1464" y="1680"/>
                  <a:ext cx="4224" cy="384"/>
                  <a:chOff x="624" y="960"/>
                  <a:chExt cx="4224" cy="384"/>
                </a:xfrm>
              </p:grpSpPr>
              <p:sp>
                <p:nvSpPr>
                  <p:cNvPr id="1062982" name="Rectangle 70">
                    <a:extLst>
                      <a:ext uri="{FF2B5EF4-FFF2-40B4-BE49-F238E27FC236}">
                        <a16:creationId xmlns:a16="http://schemas.microsoft.com/office/drawing/2014/main" id="{8E67E8E7-FE33-4F62-ADDB-446976221A24}"/>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983" name="Rectangle 71">
                    <a:extLst>
                      <a:ext uri="{FF2B5EF4-FFF2-40B4-BE49-F238E27FC236}">
                        <a16:creationId xmlns:a16="http://schemas.microsoft.com/office/drawing/2014/main" id="{734815CE-7918-4492-9F97-D4202AFA51FA}"/>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984" name="Rectangle 72">
                    <a:extLst>
                      <a:ext uri="{FF2B5EF4-FFF2-40B4-BE49-F238E27FC236}">
                        <a16:creationId xmlns:a16="http://schemas.microsoft.com/office/drawing/2014/main" id="{F457FA53-D701-47D5-86F5-A5767C3B8C99}"/>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985" name="Rectangle 73">
                    <a:extLst>
                      <a:ext uri="{FF2B5EF4-FFF2-40B4-BE49-F238E27FC236}">
                        <a16:creationId xmlns:a16="http://schemas.microsoft.com/office/drawing/2014/main" id="{67344764-6EA3-41C4-A945-3C95436F2E80}"/>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986" name="Rectangle 74">
                    <a:extLst>
                      <a:ext uri="{FF2B5EF4-FFF2-40B4-BE49-F238E27FC236}">
                        <a16:creationId xmlns:a16="http://schemas.microsoft.com/office/drawing/2014/main" id="{16E0D73C-1F36-41E9-A218-7446BA6E9511}"/>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987" name="Rectangle 75">
                    <a:extLst>
                      <a:ext uri="{FF2B5EF4-FFF2-40B4-BE49-F238E27FC236}">
                        <a16:creationId xmlns:a16="http://schemas.microsoft.com/office/drawing/2014/main" id="{2B083F46-2D82-4F18-8B58-C0DEBF7012E7}"/>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988" name="Rectangle 76">
                    <a:extLst>
                      <a:ext uri="{FF2B5EF4-FFF2-40B4-BE49-F238E27FC236}">
                        <a16:creationId xmlns:a16="http://schemas.microsoft.com/office/drawing/2014/main" id="{F600A59E-A759-4E4D-A38A-A743E0F59F71}"/>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989" name="Rectangle 77">
                    <a:extLst>
                      <a:ext uri="{FF2B5EF4-FFF2-40B4-BE49-F238E27FC236}">
                        <a16:creationId xmlns:a16="http://schemas.microsoft.com/office/drawing/2014/main" id="{7E2D7452-1C4D-4896-A601-08A9878A8E67}"/>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990" name="Rectangle 78">
                    <a:extLst>
                      <a:ext uri="{FF2B5EF4-FFF2-40B4-BE49-F238E27FC236}">
                        <a16:creationId xmlns:a16="http://schemas.microsoft.com/office/drawing/2014/main" id="{FA47CBED-2913-4EA7-9C83-F26A07AC3915}"/>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991" name="Rectangle 79">
                    <a:extLst>
                      <a:ext uri="{FF2B5EF4-FFF2-40B4-BE49-F238E27FC236}">
                        <a16:creationId xmlns:a16="http://schemas.microsoft.com/office/drawing/2014/main" id="{E9A35FBA-233F-4212-A93C-B67A2BB17393}"/>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992" name="Rectangle 80">
                    <a:extLst>
                      <a:ext uri="{FF2B5EF4-FFF2-40B4-BE49-F238E27FC236}">
                        <a16:creationId xmlns:a16="http://schemas.microsoft.com/office/drawing/2014/main" id="{D5C002D2-8BB9-47CA-AA7B-913CEB1B7767}"/>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993" name="Text Box 81">
                    <a:extLst>
                      <a:ext uri="{FF2B5EF4-FFF2-40B4-BE49-F238E27FC236}">
                        <a16:creationId xmlns:a16="http://schemas.microsoft.com/office/drawing/2014/main" id="{5C4A6A20-A5E0-4D71-BBA1-1F950EB66226}"/>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7</a:t>
                    </a:r>
                  </a:p>
                </p:txBody>
              </p:sp>
              <p:sp>
                <p:nvSpPr>
                  <p:cNvPr id="1062994" name="Text Box 82">
                    <a:extLst>
                      <a:ext uri="{FF2B5EF4-FFF2-40B4-BE49-F238E27FC236}">
                        <a16:creationId xmlns:a16="http://schemas.microsoft.com/office/drawing/2014/main" id="{EF61F35F-0585-4EA6-B1A3-34F3A45B1ECB}"/>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F0F000"/>
                        </a:solidFill>
                        <a:latin typeface="Arial" panose="020B0604020202020204" pitchFamily="34" charset="0"/>
                      </a:rPr>
                      <a:t>1</a:t>
                    </a:r>
                    <a:endParaRPr lang="en-US" altLang="en-US" sz="2400">
                      <a:latin typeface="Arial" panose="020B0604020202020204" pitchFamily="34" charset="0"/>
                    </a:endParaRPr>
                  </a:p>
                </p:txBody>
              </p:sp>
              <p:sp>
                <p:nvSpPr>
                  <p:cNvPr id="1062995" name="Text Box 83">
                    <a:extLst>
                      <a:ext uri="{FF2B5EF4-FFF2-40B4-BE49-F238E27FC236}">
                        <a16:creationId xmlns:a16="http://schemas.microsoft.com/office/drawing/2014/main" id="{0AA9089E-CF3E-49C7-BE71-5E6BA10B69A3}"/>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10 </a:t>
                    </a:r>
                  </a:p>
                </p:txBody>
              </p:sp>
              <p:sp>
                <p:nvSpPr>
                  <p:cNvPr id="1062996" name="Text Box 84">
                    <a:extLst>
                      <a:ext uri="{FF2B5EF4-FFF2-40B4-BE49-F238E27FC236}">
                        <a16:creationId xmlns:a16="http://schemas.microsoft.com/office/drawing/2014/main" id="{17A1DFEC-7DFC-46C7-AFBB-D54F9B6F4991}"/>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6  </a:t>
                    </a:r>
                  </a:p>
                </p:txBody>
              </p:sp>
              <p:sp>
                <p:nvSpPr>
                  <p:cNvPr id="1062997" name="Text Box 85">
                    <a:extLst>
                      <a:ext uri="{FF2B5EF4-FFF2-40B4-BE49-F238E27FC236}">
                        <a16:creationId xmlns:a16="http://schemas.microsoft.com/office/drawing/2014/main" id="{A82F5F66-7B84-45F7-9B79-3E27B65999C6}"/>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5</a:t>
                    </a:r>
                  </a:p>
                </p:txBody>
              </p:sp>
              <p:sp>
                <p:nvSpPr>
                  <p:cNvPr id="1062998" name="Text Box 86">
                    <a:extLst>
                      <a:ext uri="{FF2B5EF4-FFF2-40B4-BE49-F238E27FC236}">
                        <a16:creationId xmlns:a16="http://schemas.microsoft.com/office/drawing/2014/main" id="{6FB1311C-6568-4619-9E29-5733C1481851}"/>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1062999" name="Text Box 87">
                    <a:extLst>
                      <a:ext uri="{FF2B5EF4-FFF2-40B4-BE49-F238E27FC236}">
                        <a16:creationId xmlns:a16="http://schemas.microsoft.com/office/drawing/2014/main" id="{A5F75EE6-1666-4E22-A6E1-31FAE6255224}"/>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2</a:t>
                    </a:r>
                  </a:p>
                </p:txBody>
              </p:sp>
              <p:sp>
                <p:nvSpPr>
                  <p:cNvPr id="1063000" name="Text Box 88">
                    <a:extLst>
                      <a:ext uri="{FF2B5EF4-FFF2-40B4-BE49-F238E27FC236}">
                        <a16:creationId xmlns:a16="http://schemas.microsoft.com/office/drawing/2014/main" id="{9A9D8A13-BA2B-4447-B6A5-37485C2FA88C}"/>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5 </a:t>
                    </a:r>
                  </a:p>
                </p:txBody>
              </p:sp>
              <p:sp>
                <p:nvSpPr>
                  <p:cNvPr id="1063001" name="Text Box 89">
                    <a:extLst>
                      <a:ext uri="{FF2B5EF4-FFF2-40B4-BE49-F238E27FC236}">
                        <a16:creationId xmlns:a16="http://schemas.microsoft.com/office/drawing/2014/main" id="{6800B443-174A-442D-9ED0-ADB359FE3547}"/>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3 </a:t>
                    </a:r>
                  </a:p>
                </p:txBody>
              </p:sp>
              <p:sp>
                <p:nvSpPr>
                  <p:cNvPr id="1063002" name="Text Box 90">
                    <a:extLst>
                      <a:ext uri="{FF2B5EF4-FFF2-40B4-BE49-F238E27FC236}">
                        <a16:creationId xmlns:a16="http://schemas.microsoft.com/office/drawing/2014/main" id="{74F88E20-213A-4BAD-B3E4-B71922E446A2}"/>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4 </a:t>
                    </a:r>
                  </a:p>
                </p:txBody>
              </p:sp>
              <p:sp>
                <p:nvSpPr>
                  <p:cNvPr id="1063003" name="Text Box 91">
                    <a:extLst>
                      <a:ext uri="{FF2B5EF4-FFF2-40B4-BE49-F238E27FC236}">
                        <a16:creationId xmlns:a16="http://schemas.microsoft.com/office/drawing/2014/main" id="{E126FB28-5E07-4339-8345-321DF55A1C44}"/>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9 </a:t>
                    </a:r>
                  </a:p>
                </p:txBody>
              </p:sp>
            </p:grpSp>
          </p:grpSp>
          <p:cxnSp>
            <p:nvCxnSpPr>
              <p:cNvPr id="1063004" name="AutoShape 92">
                <a:extLst>
                  <a:ext uri="{FF2B5EF4-FFF2-40B4-BE49-F238E27FC236}">
                    <a16:creationId xmlns:a16="http://schemas.microsoft.com/office/drawing/2014/main" id="{C57A8844-D690-439C-815D-3E1FDD7E7F40}"/>
                  </a:ext>
                </a:extLst>
              </p:cNvPr>
              <p:cNvCxnSpPr>
                <a:cxnSpLocks noChangeShapeType="1"/>
                <a:stCxn id="1062989" idx="2"/>
                <a:endCxn id="1062982" idx="2"/>
              </p:cNvCxnSpPr>
              <p:nvPr/>
            </p:nvCxnSpPr>
            <p:spPr bwMode="auto">
              <a:xfrm rot="5400000">
                <a:off x="2807" y="931"/>
                <a:ext cx="1" cy="2304"/>
              </a:xfrm>
              <a:prstGeom prst="curvedConnector3">
                <a:avLst>
                  <a:gd name="adj1" fmla="val 22899995"/>
                </a:avLst>
              </a:prstGeom>
              <a:noFill/>
              <a:ln w="571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63006" name="Text Box 94">
              <a:extLst>
                <a:ext uri="{FF2B5EF4-FFF2-40B4-BE49-F238E27FC236}">
                  <a16:creationId xmlns:a16="http://schemas.microsoft.com/office/drawing/2014/main" id="{54F2BE80-6491-4ED3-8D55-C01389ACAF90}"/>
                </a:ext>
              </a:extLst>
            </p:cNvPr>
            <p:cNvSpPr txBox="1">
              <a:spLocks noChangeArrowheads="1"/>
            </p:cNvSpPr>
            <p:nvPr/>
          </p:nvSpPr>
          <p:spPr bwMode="auto">
            <a:xfrm>
              <a:off x="2160" y="2352"/>
              <a:ext cx="16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14FD3A"/>
                  </a:solidFill>
                  <a:latin typeface="Times New Roman" panose="02020603050405020304" pitchFamily="18" charset="0"/>
                </a:rPr>
                <a:t>Move 1 to index 0.</a:t>
              </a:r>
            </a:p>
          </p:txBody>
        </p:sp>
      </p:grpSp>
      <p:grpSp>
        <p:nvGrpSpPr>
          <p:cNvPr id="1063009" name="Group 97">
            <a:extLst>
              <a:ext uri="{FF2B5EF4-FFF2-40B4-BE49-F238E27FC236}">
                <a16:creationId xmlns:a16="http://schemas.microsoft.com/office/drawing/2014/main" id="{05869341-E892-4CA4-999B-53D7096393E4}"/>
              </a:ext>
            </a:extLst>
          </p:cNvPr>
          <p:cNvGrpSpPr>
            <a:grpSpLocks/>
          </p:cNvGrpSpPr>
          <p:nvPr/>
        </p:nvGrpSpPr>
        <p:grpSpPr bwMode="auto">
          <a:xfrm>
            <a:off x="266700" y="4051300"/>
            <a:ext cx="8877300" cy="609600"/>
            <a:chOff x="96" y="1680"/>
            <a:chExt cx="5592" cy="384"/>
          </a:xfrm>
        </p:grpSpPr>
        <p:sp>
          <p:nvSpPr>
            <p:cNvPr id="1063010" name="Text Box 98">
              <a:extLst>
                <a:ext uri="{FF2B5EF4-FFF2-40B4-BE49-F238E27FC236}">
                  <a16:creationId xmlns:a16="http://schemas.microsoft.com/office/drawing/2014/main" id="{6BA53E51-F561-48D6-B7C7-D8C84EC850AF}"/>
                </a:ext>
              </a:extLst>
            </p:cNvPr>
            <p:cNvSpPr txBox="1">
              <a:spLocks noChangeArrowheads="1"/>
            </p:cNvSpPr>
            <p:nvPr/>
          </p:nvSpPr>
          <p:spPr bwMode="auto">
            <a:xfrm>
              <a:off x="96" y="1728"/>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After pass 1.</a:t>
              </a:r>
              <a:endParaRPr lang="en-GB" altLang="en-US" sz="2400">
                <a:solidFill>
                  <a:srgbClr val="14FD3A"/>
                </a:solidFill>
                <a:latin typeface="Times New Roman" panose="02020603050405020304" pitchFamily="18" charset="0"/>
              </a:endParaRPr>
            </a:p>
          </p:txBody>
        </p:sp>
        <p:grpSp>
          <p:nvGrpSpPr>
            <p:cNvPr id="1063011" name="Group 99">
              <a:extLst>
                <a:ext uri="{FF2B5EF4-FFF2-40B4-BE49-F238E27FC236}">
                  <a16:creationId xmlns:a16="http://schemas.microsoft.com/office/drawing/2014/main" id="{043E29ED-8E72-444D-819A-6FC87C223C8B}"/>
                </a:ext>
              </a:extLst>
            </p:cNvPr>
            <p:cNvGrpSpPr>
              <a:grpSpLocks/>
            </p:cNvGrpSpPr>
            <p:nvPr/>
          </p:nvGrpSpPr>
          <p:grpSpPr bwMode="auto">
            <a:xfrm>
              <a:off x="1464" y="1680"/>
              <a:ext cx="4224" cy="384"/>
              <a:chOff x="624" y="960"/>
              <a:chExt cx="4224" cy="384"/>
            </a:xfrm>
          </p:grpSpPr>
          <p:sp>
            <p:nvSpPr>
              <p:cNvPr id="1063012" name="Rectangle 100">
                <a:extLst>
                  <a:ext uri="{FF2B5EF4-FFF2-40B4-BE49-F238E27FC236}">
                    <a16:creationId xmlns:a16="http://schemas.microsoft.com/office/drawing/2014/main" id="{904C043B-FEDB-494D-B762-19112DFAB987}"/>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013" name="Rectangle 101">
                <a:extLst>
                  <a:ext uri="{FF2B5EF4-FFF2-40B4-BE49-F238E27FC236}">
                    <a16:creationId xmlns:a16="http://schemas.microsoft.com/office/drawing/2014/main" id="{633A4D1C-BFE7-48C9-86A6-3D72197ADA24}"/>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014" name="Rectangle 102">
                <a:extLst>
                  <a:ext uri="{FF2B5EF4-FFF2-40B4-BE49-F238E27FC236}">
                    <a16:creationId xmlns:a16="http://schemas.microsoft.com/office/drawing/2014/main" id="{8950C4A1-0843-4AC9-BF30-C7BFE4C548F6}"/>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015" name="Rectangle 103">
                <a:extLst>
                  <a:ext uri="{FF2B5EF4-FFF2-40B4-BE49-F238E27FC236}">
                    <a16:creationId xmlns:a16="http://schemas.microsoft.com/office/drawing/2014/main" id="{CE6AB267-E84C-49C8-A162-867459FB9B8B}"/>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016" name="Rectangle 104">
                <a:extLst>
                  <a:ext uri="{FF2B5EF4-FFF2-40B4-BE49-F238E27FC236}">
                    <a16:creationId xmlns:a16="http://schemas.microsoft.com/office/drawing/2014/main" id="{4B6A6563-A143-436A-9D08-BB0AEF7389E1}"/>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017" name="Rectangle 105">
                <a:extLst>
                  <a:ext uri="{FF2B5EF4-FFF2-40B4-BE49-F238E27FC236}">
                    <a16:creationId xmlns:a16="http://schemas.microsoft.com/office/drawing/2014/main" id="{85475AA8-E27D-401C-AB42-7C7F2E276A3E}"/>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018" name="Rectangle 106">
                <a:extLst>
                  <a:ext uri="{FF2B5EF4-FFF2-40B4-BE49-F238E27FC236}">
                    <a16:creationId xmlns:a16="http://schemas.microsoft.com/office/drawing/2014/main" id="{D1851068-EF8C-4843-93AA-E403BC53C5AA}"/>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019" name="Rectangle 107">
                <a:extLst>
                  <a:ext uri="{FF2B5EF4-FFF2-40B4-BE49-F238E27FC236}">
                    <a16:creationId xmlns:a16="http://schemas.microsoft.com/office/drawing/2014/main" id="{6BF47A82-15D9-46DA-8776-2A94CBCDFBA8}"/>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020" name="Rectangle 108">
                <a:extLst>
                  <a:ext uri="{FF2B5EF4-FFF2-40B4-BE49-F238E27FC236}">
                    <a16:creationId xmlns:a16="http://schemas.microsoft.com/office/drawing/2014/main" id="{81BD75C2-8AC3-4276-8627-9D3EBEBECDE7}"/>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021" name="Rectangle 109">
                <a:extLst>
                  <a:ext uri="{FF2B5EF4-FFF2-40B4-BE49-F238E27FC236}">
                    <a16:creationId xmlns:a16="http://schemas.microsoft.com/office/drawing/2014/main" id="{CE6A20E9-E6C8-4F51-8C1A-BA7FF0FF79B2}"/>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022" name="Rectangle 110">
                <a:extLst>
                  <a:ext uri="{FF2B5EF4-FFF2-40B4-BE49-F238E27FC236}">
                    <a16:creationId xmlns:a16="http://schemas.microsoft.com/office/drawing/2014/main" id="{CD434A40-0E82-4EA0-95D4-4F0486794F78}"/>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023" name="Text Box 111">
                <a:extLst>
                  <a:ext uri="{FF2B5EF4-FFF2-40B4-BE49-F238E27FC236}">
                    <a16:creationId xmlns:a16="http://schemas.microsoft.com/office/drawing/2014/main" id="{DD0AE804-F632-4676-8CA9-1DB14AF360B5}"/>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7</a:t>
                </a:r>
              </a:p>
            </p:txBody>
          </p:sp>
          <p:sp>
            <p:nvSpPr>
              <p:cNvPr id="1063024" name="Text Box 112">
                <a:extLst>
                  <a:ext uri="{FF2B5EF4-FFF2-40B4-BE49-F238E27FC236}">
                    <a16:creationId xmlns:a16="http://schemas.microsoft.com/office/drawing/2014/main" id="{79DFB6CF-B5F7-4563-A34A-64721A9F71D8}"/>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5  </a:t>
                </a:r>
              </a:p>
            </p:txBody>
          </p:sp>
          <p:sp>
            <p:nvSpPr>
              <p:cNvPr id="1063025" name="Text Box 113">
                <a:extLst>
                  <a:ext uri="{FF2B5EF4-FFF2-40B4-BE49-F238E27FC236}">
                    <a16:creationId xmlns:a16="http://schemas.microsoft.com/office/drawing/2014/main" id="{58AFF00A-D237-414E-A45C-271908989A00}"/>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10 </a:t>
                </a:r>
              </a:p>
            </p:txBody>
          </p:sp>
          <p:sp>
            <p:nvSpPr>
              <p:cNvPr id="1063026" name="Text Box 114">
                <a:extLst>
                  <a:ext uri="{FF2B5EF4-FFF2-40B4-BE49-F238E27FC236}">
                    <a16:creationId xmlns:a16="http://schemas.microsoft.com/office/drawing/2014/main" id="{B07CAC5A-8091-4440-8D86-3D0A473E76D8}"/>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6  </a:t>
                </a:r>
              </a:p>
            </p:txBody>
          </p:sp>
          <p:sp>
            <p:nvSpPr>
              <p:cNvPr id="1063027" name="Text Box 115">
                <a:extLst>
                  <a:ext uri="{FF2B5EF4-FFF2-40B4-BE49-F238E27FC236}">
                    <a16:creationId xmlns:a16="http://schemas.microsoft.com/office/drawing/2014/main" id="{07438FAA-A8D7-4112-9426-9134454CC95E}"/>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5</a:t>
                </a:r>
              </a:p>
            </p:txBody>
          </p:sp>
          <p:sp>
            <p:nvSpPr>
              <p:cNvPr id="1063028" name="Text Box 116">
                <a:extLst>
                  <a:ext uri="{FF2B5EF4-FFF2-40B4-BE49-F238E27FC236}">
                    <a16:creationId xmlns:a16="http://schemas.microsoft.com/office/drawing/2014/main" id="{5BC30BBE-0788-4B4F-AC83-676D9A46FD87}"/>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1063029" name="Text Box 117">
                <a:extLst>
                  <a:ext uri="{FF2B5EF4-FFF2-40B4-BE49-F238E27FC236}">
                    <a16:creationId xmlns:a16="http://schemas.microsoft.com/office/drawing/2014/main" id="{439C7822-E319-4521-8D6A-7663E0D68688}"/>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2</a:t>
                </a:r>
              </a:p>
            </p:txBody>
          </p:sp>
          <p:sp>
            <p:nvSpPr>
              <p:cNvPr id="1063030" name="Text Box 118">
                <a:extLst>
                  <a:ext uri="{FF2B5EF4-FFF2-40B4-BE49-F238E27FC236}">
                    <a16:creationId xmlns:a16="http://schemas.microsoft.com/office/drawing/2014/main" id="{835B6CBB-A6A5-4C96-BCA5-3F24E23BFFCB}"/>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solidFill>
                      <a:srgbClr val="CCECFF"/>
                    </a:solidFill>
                    <a:latin typeface="Arial" panose="020B0604020202020204" pitchFamily="34" charset="0"/>
                  </a:rPr>
                  <a:t> </a:t>
                </a:r>
                <a:r>
                  <a:rPr lang="en-US" altLang="en-US" sz="2400" b="1">
                    <a:solidFill>
                      <a:srgbClr val="14FD3A"/>
                    </a:solidFill>
                    <a:latin typeface="Arial" panose="020B0604020202020204" pitchFamily="34" charset="0"/>
                  </a:rPr>
                  <a:t>1</a:t>
                </a:r>
                <a:r>
                  <a:rPr lang="en-US" altLang="en-US" sz="2400">
                    <a:latin typeface="Arial" panose="020B0604020202020204" pitchFamily="34" charset="0"/>
                  </a:rPr>
                  <a:t> </a:t>
                </a:r>
              </a:p>
            </p:txBody>
          </p:sp>
          <p:sp>
            <p:nvSpPr>
              <p:cNvPr id="1063031" name="Text Box 119">
                <a:extLst>
                  <a:ext uri="{FF2B5EF4-FFF2-40B4-BE49-F238E27FC236}">
                    <a16:creationId xmlns:a16="http://schemas.microsoft.com/office/drawing/2014/main" id="{D51F18B5-6BDD-4852-8091-E7451548C595}"/>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3 </a:t>
                </a:r>
              </a:p>
            </p:txBody>
          </p:sp>
          <p:sp>
            <p:nvSpPr>
              <p:cNvPr id="1063032" name="Text Box 120">
                <a:extLst>
                  <a:ext uri="{FF2B5EF4-FFF2-40B4-BE49-F238E27FC236}">
                    <a16:creationId xmlns:a16="http://schemas.microsoft.com/office/drawing/2014/main" id="{8351DA7C-67B6-4BE2-B693-2F72B042C616}"/>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4 </a:t>
                </a:r>
              </a:p>
            </p:txBody>
          </p:sp>
          <p:sp>
            <p:nvSpPr>
              <p:cNvPr id="1063033" name="Text Box 121">
                <a:extLst>
                  <a:ext uri="{FF2B5EF4-FFF2-40B4-BE49-F238E27FC236}">
                    <a16:creationId xmlns:a16="http://schemas.microsoft.com/office/drawing/2014/main" id="{EF85788F-376E-4D4E-82FA-B619012DE9E3}"/>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9 </a:t>
                </a:r>
              </a:p>
            </p:txBody>
          </p:sp>
        </p:grpSp>
      </p:grpSp>
      <p:grpSp>
        <p:nvGrpSpPr>
          <p:cNvPr id="1063089" name="Group 177">
            <a:extLst>
              <a:ext uri="{FF2B5EF4-FFF2-40B4-BE49-F238E27FC236}">
                <a16:creationId xmlns:a16="http://schemas.microsoft.com/office/drawing/2014/main" id="{13CF88E2-A53B-49DB-BB9B-5F44616D3ED8}"/>
              </a:ext>
            </a:extLst>
          </p:cNvPr>
          <p:cNvGrpSpPr>
            <a:grpSpLocks/>
          </p:cNvGrpSpPr>
          <p:nvPr/>
        </p:nvGrpSpPr>
        <p:grpSpPr bwMode="auto">
          <a:xfrm>
            <a:off x="266700" y="4745038"/>
            <a:ext cx="8877300" cy="639762"/>
            <a:chOff x="168" y="2989"/>
            <a:chExt cx="5592" cy="403"/>
          </a:xfrm>
        </p:grpSpPr>
        <p:grpSp>
          <p:nvGrpSpPr>
            <p:cNvPr id="1063036" name="Group 124">
              <a:extLst>
                <a:ext uri="{FF2B5EF4-FFF2-40B4-BE49-F238E27FC236}">
                  <a16:creationId xmlns:a16="http://schemas.microsoft.com/office/drawing/2014/main" id="{F0673544-0A5B-4839-B378-86F43CE5B0D4}"/>
                </a:ext>
              </a:extLst>
            </p:cNvPr>
            <p:cNvGrpSpPr>
              <a:grpSpLocks/>
            </p:cNvGrpSpPr>
            <p:nvPr/>
          </p:nvGrpSpPr>
          <p:grpSpPr bwMode="auto">
            <a:xfrm>
              <a:off x="168" y="2989"/>
              <a:ext cx="5592" cy="384"/>
              <a:chOff x="96" y="1680"/>
              <a:chExt cx="5592" cy="384"/>
            </a:xfrm>
          </p:grpSpPr>
          <p:sp>
            <p:nvSpPr>
              <p:cNvPr id="1063037" name="Text Box 125">
                <a:extLst>
                  <a:ext uri="{FF2B5EF4-FFF2-40B4-BE49-F238E27FC236}">
                    <a16:creationId xmlns:a16="http://schemas.microsoft.com/office/drawing/2014/main" id="{6CD2434F-8E8E-4997-843B-6F809B524829}"/>
                  </a:ext>
                </a:extLst>
              </p:cNvPr>
              <p:cNvSpPr txBox="1">
                <a:spLocks noChangeArrowheads="1"/>
              </p:cNvSpPr>
              <p:nvPr/>
            </p:nvSpPr>
            <p:spPr bwMode="auto">
              <a:xfrm>
                <a:off x="96" y="1728"/>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Pass 2. Min=2.</a:t>
                </a:r>
                <a:endParaRPr lang="en-GB" altLang="en-US" sz="2400">
                  <a:solidFill>
                    <a:srgbClr val="14FD3A"/>
                  </a:solidFill>
                  <a:latin typeface="Times New Roman" panose="02020603050405020304" pitchFamily="18" charset="0"/>
                </a:endParaRPr>
              </a:p>
            </p:txBody>
          </p:sp>
          <p:grpSp>
            <p:nvGrpSpPr>
              <p:cNvPr id="1063038" name="Group 126">
                <a:extLst>
                  <a:ext uri="{FF2B5EF4-FFF2-40B4-BE49-F238E27FC236}">
                    <a16:creationId xmlns:a16="http://schemas.microsoft.com/office/drawing/2014/main" id="{1BBDE35F-34DC-42D1-AC0C-413F956E78B7}"/>
                  </a:ext>
                </a:extLst>
              </p:cNvPr>
              <p:cNvGrpSpPr>
                <a:grpSpLocks/>
              </p:cNvGrpSpPr>
              <p:nvPr/>
            </p:nvGrpSpPr>
            <p:grpSpPr bwMode="auto">
              <a:xfrm>
                <a:off x="1464" y="1680"/>
                <a:ext cx="4224" cy="384"/>
                <a:chOff x="624" y="960"/>
                <a:chExt cx="4224" cy="384"/>
              </a:xfrm>
            </p:grpSpPr>
            <p:sp>
              <p:nvSpPr>
                <p:cNvPr id="1063039" name="Rectangle 127">
                  <a:extLst>
                    <a:ext uri="{FF2B5EF4-FFF2-40B4-BE49-F238E27FC236}">
                      <a16:creationId xmlns:a16="http://schemas.microsoft.com/office/drawing/2014/main" id="{8756ED77-6AAE-4BBB-989B-752D9731F322}"/>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040" name="Rectangle 128">
                  <a:extLst>
                    <a:ext uri="{FF2B5EF4-FFF2-40B4-BE49-F238E27FC236}">
                      <a16:creationId xmlns:a16="http://schemas.microsoft.com/office/drawing/2014/main" id="{ECE04F81-AFFE-4055-B51D-5FF7ED1CFB40}"/>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041" name="Rectangle 129">
                  <a:extLst>
                    <a:ext uri="{FF2B5EF4-FFF2-40B4-BE49-F238E27FC236}">
                      <a16:creationId xmlns:a16="http://schemas.microsoft.com/office/drawing/2014/main" id="{D78BF44E-98CC-4885-A394-163C79ED2731}"/>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042" name="Rectangle 130">
                  <a:extLst>
                    <a:ext uri="{FF2B5EF4-FFF2-40B4-BE49-F238E27FC236}">
                      <a16:creationId xmlns:a16="http://schemas.microsoft.com/office/drawing/2014/main" id="{A4D6A7CA-418A-46D7-AE97-47B023FA7A78}"/>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043" name="Rectangle 131">
                  <a:extLst>
                    <a:ext uri="{FF2B5EF4-FFF2-40B4-BE49-F238E27FC236}">
                      <a16:creationId xmlns:a16="http://schemas.microsoft.com/office/drawing/2014/main" id="{8FA86049-403A-494D-9807-43C349A47A96}"/>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044" name="Rectangle 132">
                  <a:extLst>
                    <a:ext uri="{FF2B5EF4-FFF2-40B4-BE49-F238E27FC236}">
                      <a16:creationId xmlns:a16="http://schemas.microsoft.com/office/drawing/2014/main" id="{AA883D8C-0DD8-4674-804D-E9906F3A2015}"/>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045" name="Rectangle 133">
                  <a:extLst>
                    <a:ext uri="{FF2B5EF4-FFF2-40B4-BE49-F238E27FC236}">
                      <a16:creationId xmlns:a16="http://schemas.microsoft.com/office/drawing/2014/main" id="{CD822BA4-855D-42CF-A651-CC41C9FD0394}"/>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046" name="Rectangle 134">
                  <a:extLst>
                    <a:ext uri="{FF2B5EF4-FFF2-40B4-BE49-F238E27FC236}">
                      <a16:creationId xmlns:a16="http://schemas.microsoft.com/office/drawing/2014/main" id="{A00BFB3C-DD7C-41E8-8069-4FA83DEA4931}"/>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047" name="Rectangle 135">
                  <a:extLst>
                    <a:ext uri="{FF2B5EF4-FFF2-40B4-BE49-F238E27FC236}">
                      <a16:creationId xmlns:a16="http://schemas.microsoft.com/office/drawing/2014/main" id="{B6576AA3-85E2-4A92-8635-1F9612F45C9E}"/>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048" name="Rectangle 136">
                  <a:extLst>
                    <a:ext uri="{FF2B5EF4-FFF2-40B4-BE49-F238E27FC236}">
                      <a16:creationId xmlns:a16="http://schemas.microsoft.com/office/drawing/2014/main" id="{5954F308-B4CD-40B6-9711-9D99F0F2F93D}"/>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049" name="Rectangle 137">
                  <a:extLst>
                    <a:ext uri="{FF2B5EF4-FFF2-40B4-BE49-F238E27FC236}">
                      <a16:creationId xmlns:a16="http://schemas.microsoft.com/office/drawing/2014/main" id="{2FF69E89-7963-4757-BADD-22806FA28F93}"/>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050" name="Text Box 138">
                  <a:extLst>
                    <a:ext uri="{FF2B5EF4-FFF2-40B4-BE49-F238E27FC236}">
                      <a16:creationId xmlns:a16="http://schemas.microsoft.com/office/drawing/2014/main" id="{243A908D-6EAE-42C5-9AF6-6E8797DEE11B}"/>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7</a:t>
                  </a:r>
                </a:p>
              </p:txBody>
            </p:sp>
            <p:sp>
              <p:nvSpPr>
                <p:cNvPr id="1063051" name="Text Box 139">
                  <a:extLst>
                    <a:ext uri="{FF2B5EF4-FFF2-40B4-BE49-F238E27FC236}">
                      <a16:creationId xmlns:a16="http://schemas.microsoft.com/office/drawing/2014/main" id="{25274A69-6473-403E-A08A-142D6229EA28}"/>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5 </a:t>
                  </a:r>
                </a:p>
              </p:txBody>
            </p:sp>
            <p:sp>
              <p:nvSpPr>
                <p:cNvPr id="1063052" name="Text Box 140">
                  <a:extLst>
                    <a:ext uri="{FF2B5EF4-FFF2-40B4-BE49-F238E27FC236}">
                      <a16:creationId xmlns:a16="http://schemas.microsoft.com/office/drawing/2014/main" id="{98165310-C2E1-43A3-88F9-7A15F8C0C9CA}"/>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10 </a:t>
                  </a:r>
                </a:p>
              </p:txBody>
            </p:sp>
            <p:sp>
              <p:nvSpPr>
                <p:cNvPr id="1063053" name="Text Box 141">
                  <a:extLst>
                    <a:ext uri="{FF2B5EF4-FFF2-40B4-BE49-F238E27FC236}">
                      <a16:creationId xmlns:a16="http://schemas.microsoft.com/office/drawing/2014/main" id="{6C08ACED-9DE4-4ECD-863A-FC37A631F7AE}"/>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6  </a:t>
                  </a:r>
                </a:p>
              </p:txBody>
            </p:sp>
            <p:sp>
              <p:nvSpPr>
                <p:cNvPr id="1063054" name="Text Box 142">
                  <a:extLst>
                    <a:ext uri="{FF2B5EF4-FFF2-40B4-BE49-F238E27FC236}">
                      <a16:creationId xmlns:a16="http://schemas.microsoft.com/office/drawing/2014/main" id="{C955F639-9ED6-4D32-8088-ED38FB9EDFAE}"/>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5</a:t>
                  </a:r>
                </a:p>
              </p:txBody>
            </p:sp>
            <p:sp>
              <p:nvSpPr>
                <p:cNvPr id="1063055" name="Text Box 143">
                  <a:extLst>
                    <a:ext uri="{FF2B5EF4-FFF2-40B4-BE49-F238E27FC236}">
                      <a16:creationId xmlns:a16="http://schemas.microsoft.com/office/drawing/2014/main" id="{FD37828C-30EE-40DF-85AD-047FB2C7DA34}"/>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1063056" name="Text Box 144">
                  <a:extLst>
                    <a:ext uri="{FF2B5EF4-FFF2-40B4-BE49-F238E27FC236}">
                      <a16:creationId xmlns:a16="http://schemas.microsoft.com/office/drawing/2014/main" id="{A033F18B-006C-440F-A327-111215782EF5}"/>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F0F000"/>
                      </a:solidFill>
                      <a:latin typeface="Arial" panose="020B0604020202020204" pitchFamily="34" charset="0"/>
                    </a:rPr>
                    <a:t>2</a:t>
                  </a:r>
                  <a:endParaRPr lang="en-US" altLang="en-US" sz="2400">
                    <a:latin typeface="Arial" panose="020B0604020202020204" pitchFamily="34" charset="0"/>
                  </a:endParaRPr>
                </a:p>
              </p:txBody>
            </p:sp>
            <p:sp>
              <p:nvSpPr>
                <p:cNvPr id="1063057" name="Text Box 145">
                  <a:extLst>
                    <a:ext uri="{FF2B5EF4-FFF2-40B4-BE49-F238E27FC236}">
                      <a16:creationId xmlns:a16="http://schemas.microsoft.com/office/drawing/2014/main" id="{C2714DBC-C68B-4CED-8F63-C3F42AF77DC2}"/>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1</a:t>
                  </a:r>
                  <a:r>
                    <a:rPr lang="en-US" altLang="en-US" sz="2400">
                      <a:latin typeface="Arial" panose="020B0604020202020204" pitchFamily="34" charset="0"/>
                    </a:rPr>
                    <a:t> </a:t>
                  </a:r>
                </a:p>
              </p:txBody>
            </p:sp>
            <p:sp>
              <p:nvSpPr>
                <p:cNvPr id="1063058" name="Text Box 146">
                  <a:extLst>
                    <a:ext uri="{FF2B5EF4-FFF2-40B4-BE49-F238E27FC236}">
                      <a16:creationId xmlns:a16="http://schemas.microsoft.com/office/drawing/2014/main" id="{0E3D5661-8F87-4C8D-A952-C6338BC8E38B}"/>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3 </a:t>
                  </a:r>
                </a:p>
              </p:txBody>
            </p:sp>
            <p:sp>
              <p:nvSpPr>
                <p:cNvPr id="1063059" name="Text Box 147">
                  <a:extLst>
                    <a:ext uri="{FF2B5EF4-FFF2-40B4-BE49-F238E27FC236}">
                      <a16:creationId xmlns:a16="http://schemas.microsoft.com/office/drawing/2014/main" id="{80510E3E-E3B4-430E-8FD1-DF985C8862B5}"/>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4 </a:t>
                  </a:r>
                </a:p>
              </p:txBody>
            </p:sp>
            <p:sp>
              <p:nvSpPr>
                <p:cNvPr id="1063060" name="Text Box 148">
                  <a:extLst>
                    <a:ext uri="{FF2B5EF4-FFF2-40B4-BE49-F238E27FC236}">
                      <a16:creationId xmlns:a16="http://schemas.microsoft.com/office/drawing/2014/main" id="{E627E0DD-BF88-4FFD-926E-BF7BE1FE6F1C}"/>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9 </a:t>
                  </a:r>
                </a:p>
              </p:txBody>
            </p:sp>
          </p:grpSp>
        </p:grpSp>
        <p:cxnSp>
          <p:nvCxnSpPr>
            <p:cNvPr id="1063061" name="AutoShape 149">
              <a:extLst>
                <a:ext uri="{FF2B5EF4-FFF2-40B4-BE49-F238E27FC236}">
                  <a16:creationId xmlns:a16="http://schemas.microsoft.com/office/drawing/2014/main" id="{CC9B7297-EF55-4129-A552-A2AB7C0B31B5}"/>
                </a:ext>
              </a:extLst>
            </p:cNvPr>
            <p:cNvCxnSpPr>
              <a:cxnSpLocks noChangeShapeType="1"/>
              <a:stCxn id="1063044" idx="2"/>
              <a:endCxn id="1063040" idx="2"/>
            </p:cNvCxnSpPr>
            <p:nvPr/>
          </p:nvCxnSpPr>
          <p:spPr bwMode="auto">
            <a:xfrm rot="5400000">
              <a:off x="3647" y="1856"/>
              <a:ext cx="1" cy="3072"/>
            </a:xfrm>
            <a:prstGeom prst="curvedConnector3">
              <a:avLst>
                <a:gd name="adj1" fmla="val 12600000"/>
              </a:avLst>
            </a:prstGeom>
            <a:noFill/>
            <a:ln w="571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63062" name="Group 150">
            <a:extLst>
              <a:ext uri="{FF2B5EF4-FFF2-40B4-BE49-F238E27FC236}">
                <a16:creationId xmlns:a16="http://schemas.microsoft.com/office/drawing/2014/main" id="{C5ED3F08-D3E3-4CE5-957B-4407D5B8EEE6}"/>
              </a:ext>
            </a:extLst>
          </p:cNvPr>
          <p:cNvGrpSpPr>
            <a:grpSpLocks/>
          </p:cNvGrpSpPr>
          <p:nvPr/>
        </p:nvGrpSpPr>
        <p:grpSpPr bwMode="auto">
          <a:xfrm>
            <a:off x="266700" y="5740400"/>
            <a:ext cx="8877300" cy="609600"/>
            <a:chOff x="96" y="1680"/>
            <a:chExt cx="5592" cy="384"/>
          </a:xfrm>
        </p:grpSpPr>
        <p:sp>
          <p:nvSpPr>
            <p:cNvPr id="1063063" name="Text Box 151">
              <a:extLst>
                <a:ext uri="{FF2B5EF4-FFF2-40B4-BE49-F238E27FC236}">
                  <a16:creationId xmlns:a16="http://schemas.microsoft.com/office/drawing/2014/main" id="{BB0F2DAF-EAB5-451C-81F7-0E14493BB5AB}"/>
                </a:ext>
              </a:extLst>
            </p:cNvPr>
            <p:cNvSpPr txBox="1">
              <a:spLocks noChangeArrowheads="1"/>
            </p:cNvSpPr>
            <p:nvPr/>
          </p:nvSpPr>
          <p:spPr bwMode="auto">
            <a:xfrm>
              <a:off x="96" y="1728"/>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After pass 2.</a:t>
              </a:r>
              <a:endParaRPr lang="en-GB" altLang="en-US" sz="2400">
                <a:solidFill>
                  <a:srgbClr val="14FD3A"/>
                </a:solidFill>
                <a:latin typeface="Times New Roman" panose="02020603050405020304" pitchFamily="18" charset="0"/>
              </a:endParaRPr>
            </a:p>
          </p:txBody>
        </p:sp>
        <p:grpSp>
          <p:nvGrpSpPr>
            <p:cNvPr id="1063064" name="Group 152">
              <a:extLst>
                <a:ext uri="{FF2B5EF4-FFF2-40B4-BE49-F238E27FC236}">
                  <a16:creationId xmlns:a16="http://schemas.microsoft.com/office/drawing/2014/main" id="{D8F6045F-C1BF-4DC8-B248-2BCE4724A7F7}"/>
                </a:ext>
              </a:extLst>
            </p:cNvPr>
            <p:cNvGrpSpPr>
              <a:grpSpLocks/>
            </p:cNvGrpSpPr>
            <p:nvPr/>
          </p:nvGrpSpPr>
          <p:grpSpPr bwMode="auto">
            <a:xfrm>
              <a:off x="1464" y="1680"/>
              <a:ext cx="4224" cy="384"/>
              <a:chOff x="624" y="960"/>
              <a:chExt cx="4224" cy="384"/>
            </a:xfrm>
          </p:grpSpPr>
          <p:sp>
            <p:nvSpPr>
              <p:cNvPr id="1063065" name="Rectangle 153">
                <a:extLst>
                  <a:ext uri="{FF2B5EF4-FFF2-40B4-BE49-F238E27FC236}">
                    <a16:creationId xmlns:a16="http://schemas.microsoft.com/office/drawing/2014/main" id="{7FACC2D7-0F38-4AF1-8586-F588E651AB93}"/>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066" name="Rectangle 154">
                <a:extLst>
                  <a:ext uri="{FF2B5EF4-FFF2-40B4-BE49-F238E27FC236}">
                    <a16:creationId xmlns:a16="http://schemas.microsoft.com/office/drawing/2014/main" id="{CBC6AE7A-6EEA-4279-BF89-863473EE72C1}"/>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067" name="Rectangle 155">
                <a:extLst>
                  <a:ext uri="{FF2B5EF4-FFF2-40B4-BE49-F238E27FC236}">
                    <a16:creationId xmlns:a16="http://schemas.microsoft.com/office/drawing/2014/main" id="{F14E91BA-5590-49F7-BC21-D32E697A177A}"/>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068" name="Rectangle 156">
                <a:extLst>
                  <a:ext uri="{FF2B5EF4-FFF2-40B4-BE49-F238E27FC236}">
                    <a16:creationId xmlns:a16="http://schemas.microsoft.com/office/drawing/2014/main" id="{B33245B2-15AB-453A-9E66-CF2B923CBDC3}"/>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069" name="Rectangle 157">
                <a:extLst>
                  <a:ext uri="{FF2B5EF4-FFF2-40B4-BE49-F238E27FC236}">
                    <a16:creationId xmlns:a16="http://schemas.microsoft.com/office/drawing/2014/main" id="{798F3F06-B535-4926-AB7D-75DDFF15464D}"/>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070" name="Rectangle 158">
                <a:extLst>
                  <a:ext uri="{FF2B5EF4-FFF2-40B4-BE49-F238E27FC236}">
                    <a16:creationId xmlns:a16="http://schemas.microsoft.com/office/drawing/2014/main" id="{0B2C78A2-73FA-4FC8-BB06-B6B941C98824}"/>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071" name="Rectangle 159">
                <a:extLst>
                  <a:ext uri="{FF2B5EF4-FFF2-40B4-BE49-F238E27FC236}">
                    <a16:creationId xmlns:a16="http://schemas.microsoft.com/office/drawing/2014/main" id="{82234C64-8236-4C3B-8FAA-0698372D3436}"/>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072" name="Rectangle 160">
                <a:extLst>
                  <a:ext uri="{FF2B5EF4-FFF2-40B4-BE49-F238E27FC236}">
                    <a16:creationId xmlns:a16="http://schemas.microsoft.com/office/drawing/2014/main" id="{82ECA7A0-DCCF-41CF-87CA-F6C4E7B4A187}"/>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073" name="Rectangle 161">
                <a:extLst>
                  <a:ext uri="{FF2B5EF4-FFF2-40B4-BE49-F238E27FC236}">
                    <a16:creationId xmlns:a16="http://schemas.microsoft.com/office/drawing/2014/main" id="{74BA6515-E72F-40DB-A10A-C412D053E4BE}"/>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074" name="Rectangle 162">
                <a:extLst>
                  <a:ext uri="{FF2B5EF4-FFF2-40B4-BE49-F238E27FC236}">
                    <a16:creationId xmlns:a16="http://schemas.microsoft.com/office/drawing/2014/main" id="{5AE55E45-9559-41BF-A8BE-B8D649E75A16}"/>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075" name="Rectangle 163">
                <a:extLst>
                  <a:ext uri="{FF2B5EF4-FFF2-40B4-BE49-F238E27FC236}">
                    <a16:creationId xmlns:a16="http://schemas.microsoft.com/office/drawing/2014/main" id="{7590D23C-78C9-4128-808E-F853AA6AB7E4}"/>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076" name="Text Box 164">
                <a:extLst>
                  <a:ext uri="{FF2B5EF4-FFF2-40B4-BE49-F238E27FC236}">
                    <a16:creationId xmlns:a16="http://schemas.microsoft.com/office/drawing/2014/main" id="{D490C320-2F48-4CF8-B39F-380645B63D9C}"/>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7</a:t>
                </a:r>
              </a:p>
            </p:txBody>
          </p:sp>
          <p:sp>
            <p:nvSpPr>
              <p:cNvPr id="1063077" name="Text Box 165">
                <a:extLst>
                  <a:ext uri="{FF2B5EF4-FFF2-40B4-BE49-F238E27FC236}">
                    <a16:creationId xmlns:a16="http://schemas.microsoft.com/office/drawing/2014/main" id="{771BD985-6A21-4287-8EEB-FEF4F096A231}"/>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5  </a:t>
                </a:r>
              </a:p>
            </p:txBody>
          </p:sp>
          <p:sp>
            <p:nvSpPr>
              <p:cNvPr id="1063078" name="Text Box 166">
                <a:extLst>
                  <a:ext uri="{FF2B5EF4-FFF2-40B4-BE49-F238E27FC236}">
                    <a16:creationId xmlns:a16="http://schemas.microsoft.com/office/drawing/2014/main" id="{764472EC-A49D-436A-99AA-9D2081D2FA5E}"/>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2</a:t>
                </a:r>
                <a:r>
                  <a:rPr lang="en-US" altLang="en-US" sz="2400">
                    <a:latin typeface="Arial" panose="020B0604020202020204" pitchFamily="34" charset="0"/>
                  </a:rPr>
                  <a:t> </a:t>
                </a:r>
              </a:p>
            </p:txBody>
          </p:sp>
          <p:sp>
            <p:nvSpPr>
              <p:cNvPr id="1063079" name="Text Box 167">
                <a:extLst>
                  <a:ext uri="{FF2B5EF4-FFF2-40B4-BE49-F238E27FC236}">
                    <a16:creationId xmlns:a16="http://schemas.microsoft.com/office/drawing/2014/main" id="{3FBCD8CF-D148-4A65-9701-B48EC01940EB}"/>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6  </a:t>
                </a:r>
              </a:p>
            </p:txBody>
          </p:sp>
          <p:sp>
            <p:nvSpPr>
              <p:cNvPr id="1063080" name="Text Box 168">
                <a:extLst>
                  <a:ext uri="{FF2B5EF4-FFF2-40B4-BE49-F238E27FC236}">
                    <a16:creationId xmlns:a16="http://schemas.microsoft.com/office/drawing/2014/main" id="{50B87464-C736-47DB-AF0A-A9F56F9DD57D}"/>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5</a:t>
                </a:r>
              </a:p>
            </p:txBody>
          </p:sp>
          <p:sp>
            <p:nvSpPr>
              <p:cNvPr id="1063081" name="Text Box 169">
                <a:extLst>
                  <a:ext uri="{FF2B5EF4-FFF2-40B4-BE49-F238E27FC236}">
                    <a16:creationId xmlns:a16="http://schemas.microsoft.com/office/drawing/2014/main" id="{BD2A9715-90BC-47A1-9D26-C3595A00F7AC}"/>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1063082" name="Text Box 170">
                <a:extLst>
                  <a:ext uri="{FF2B5EF4-FFF2-40B4-BE49-F238E27FC236}">
                    <a16:creationId xmlns:a16="http://schemas.microsoft.com/office/drawing/2014/main" id="{5CFB4812-4E14-45DF-8750-0F2D66F69A1F}"/>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10</a:t>
                </a:r>
              </a:p>
            </p:txBody>
          </p:sp>
          <p:sp>
            <p:nvSpPr>
              <p:cNvPr id="1063083" name="Text Box 171">
                <a:extLst>
                  <a:ext uri="{FF2B5EF4-FFF2-40B4-BE49-F238E27FC236}">
                    <a16:creationId xmlns:a16="http://schemas.microsoft.com/office/drawing/2014/main" id="{32C9DDAF-0CA3-4B11-ADCF-5AD396EBE86F}"/>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solidFill>
                      <a:srgbClr val="CCECFF"/>
                    </a:solidFill>
                    <a:latin typeface="Arial" panose="020B0604020202020204" pitchFamily="34" charset="0"/>
                  </a:rPr>
                  <a:t> </a:t>
                </a:r>
                <a:r>
                  <a:rPr lang="en-US" altLang="en-US" sz="2400" b="1">
                    <a:solidFill>
                      <a:srgbClr val="14FD3A"/>
                    </a:solidFill>
                    <a:latin typeface="Arial" panose="020B0604020202020204" pitchFamily="34" charset="0"/>
                  </a:rPr>
                  <a:t>1</a:t>
                </a:r>
                <a:r>
                  <a:rPr lang="en-US" altLang="en-US" sz="2400">
                    <a:latin typeface="Arial" panose="020B0604020202020204" pitchFamily="34" charset="0"/>
                  </a:rPr>
                  <a:t> </a:t>
                </a:r>
              </a:p>
            </p:txBody>
          </p:sp>
          <p:sp>
            <p:nvSpPr>
              <p:cNvPr id="1063084" name="Text Box 172">
                <a:extLst>
                  <a:ext uri="{FF2B5EF4-FFF2-40B4-BE49-F238E27FC236}">
                    <a16:creationId xmlns:a16="http://schemas.microsoft.com/office/drawing/2014/main" id="{63373B83-63B9-4AB7-97D1-5F12C928EBB0}"/>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3 </a:t>
                </a:r>
              </a:p>
            </p:txBody>
          </p:sp>
          <p:sp>
            <p:nvSpPr>
              <p:cNvPr id="1063085" name="Text Box 173">
                <a:extLst>
                  <a:ext uri="{FF2B5EF4-FFF2-40B4-BE49-F238E27FC236}">
                    <a16:creationId xmlns:a16="http://schemas.microsoft.com/office/drawing/2014/main" id="{C823F672-12E4-4992-B8B9-19064864863A}"/>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4 </a:t>
                </a:r>
              </a:p>
            </p:txBody>
          </p:sp>
          <p:sp>
            <p:nvSpPr>
              <p:cNvPr id="1063086" name="Text Box 174">
                <a:extLst>
                  <a:ext uri="{FF2B5EF4-FFF2-40B4-BE49-F238E27FC236}">
                    <a16:creationId xmlns:a16="http://schemas.microsoft.com/office/drawing/2014/main" id="{BACA9BE8-2B08-41C9-8DEC-680EC3F589BE}"/>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9 </a:t>
                </a:r>
              </a:p>
            </p:txBody>
          </p:sp>
        </p:gr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63088"/>
                                        </p:tgtEl>
                                        <p:attrNameLst>
                                          <p:attrName>style.visibility</p:attrName>
                                        </p:attrNameLst>
                                      </p:cBhvr>
                                      <p:to>
                                        <p:strVal val="visible"/>
                                      </p:to>
                                    </p:set>
                                    <p:anim calcmode="lin" valueType="num">
                                      <p:cBhvr additive="base">
                                        <p:cTn id="7" dur="500" fill="hold"/>
                                        <p:tgtEl>
                                          <p:spTgt spid="1063088"/>
                                        </p:tgtEl>
                                        <p:attrNameLst>
                                          <p:attrName>ppt_x</p:attrName>
                                        </p:attrNameLst>
                                      </p:cBhvr>
                                      <p:tavLst>
                                        <p:tav tm="0">
                                          <p:val>
                                            <p:strVal val="0-#ppt_w/2"/>
                                          </p:val>
                                        </p:tav>
                                        <p:tav tm="100000">
                                          <p:val>
                                            <p:strVal val="#ppt_x"/>
                                          </p:val>
                                        </p:tav>
                                      </p:tavLst>
                                    </p:anim>
                                    <p:anim calcmode="lin" valueType="num">
                                      <p:cBhvr additive="base">
                                        <p:cTn id="8" dur="500" fill="hold"/>
                                        <p:tgtEl>
                                          <p:spTgt spid="10630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63009"/>
                                        </p:tgtEl>
                                        <p:attrNameLst>
                                          <p:attrName>style.visibility</p:attrName>
                                        </p:attrNameLst>
                                      </p:cBhvr>
                                      <p:to>
                                        <p:strVal val="visible"/>
                                      </p:to>
                                    </p:set>
                                    <p:anim calcmode="lin" valueType="num">
                                      <p:cBhvr additive="base">
                                        <p:cTn id="13" dur="500" fill="hold"/>
                                        <p:tgtEl>
                                          <p:spTgt spid="1063009"/>
                                        </p:tgtEl>
                                        <p:attrNameLst>
                                          <p:attrName>ppt_x</p:attrName>
                                        </p:attrNameLst>
                                      </p:cBhvr>
                                      <p:tavLst>
                                        <p:tav tm="0">
                                          <p:val>
                                            <p:strVal val="0-#ppt_w/2"/>
                                          </p:val>
                                        </p:tav>
                                        <p:tav tm="100000">
                                          <p:val>
                                            <p:strVal val="#ppt_x"/>
                                          </p:val>
                                        </p:tav>
                                      </p:tavLst>
                                    </p:anim>
                                    <p:anim calcmode="lin" valueType="num">
                                      <p:cBhvr additive="base">
                                        <p:cTn id="14" dur="500" fill="hold"/>
                                        <p:tgtEl>
                                          <p:spTgt spid="106300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63089"/>
                                        </p:tgtEl>
                                        <p:attrNameLst>
                                          <p:attrName>style.visibility</p:attrName>
                                        </p:attrNameLst>
                                      </p:cBhvr>
                                      <p:to>
                                        <p:strVal val="visible"/>
                                      </p:to>
                                    </p:set>
                                    <p:anim calcmode="lin" valueType="num">
                                      <p:cBhvr additive="base">
                                        <p:cTn id="19" dur="500" fill="hold"/>
                                        <p:tgtEl>
                                          <p:spTgt spid="1063089"/>
                                        </p:tgtEl>
                                        <p:attrNameLst>
                                          <p:attrName>ppt_x</p:attrName>
                                        </p:attrNameLst>
                                      </p:cBhvr>
                                      <p:tavLst>
                                        <p:tav tm="0">
                                          <p:val>
                                            <p:strVal val="0-#ppt_w/2"/>
                                          </p:val>
                                        </p:tav>
                                        <p:tav tm="100000">
                                          <p:val>
                                            <p:strVal val="#ppt_x"/>
                                          </p:val>
                                        </p:tav>
                                      </p:tavLst>
                                    </p:anim>
                                    <p:anim calcmode="lin" valueType="num">
                                      <p:cBhvr additive="base">
                                        <p:cTn id="20" dur="500" fill="hold"/>
                                        <p:tgtEl>
                                          <p:spTgt spid="106308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63062"/>
                                        </p:tgtEl>
                                        <p:attrNameLst>
                                          <p:attrName>style.visibility</p:attrName>
                                        </p:attrNameLst>
                                      </p:cBhvr>
                                      <p:to>
                                        <p:strVal val="visible"/>
                                      </p:to>
                                    </p:set>
                                    <p:anim calcmode="lin" valueType="num">
                                      <p:cBhvr additive="base">
                                        <p:cTn id="25" dur="500" fill="hold"/>
                                        <p:tgtEl>
                                          <p:spTgt spid="1063062"/>
                                        </p:tgtEl>
                                        <p:attrNameLst>
                                          <p:attrName>ppt_x</p:attrName>
                                        </p:attrNameLst>
                                      </p:cBhvr>
                                      <p:tavLst>
                                        <p:tav tm="0">
                                          <p:val>
                                            <p:strVal val="0-#ppt_w/2"/>
                                          </p:val>
                                        </p:tav>
                                        <p:tav tm="100000">
                                          <p:val>
                                            <p:strVal val="#ppt_x"/>
                                          </p:val>
                                        </p:tav>
                                      </p:tavLst>
                                    </p:anim>
                                    <p:anim calcmode="lin" valueType="num">
                                      <p:cBhvr additive="base">
                                        <p:cTn id="26" dur="500" fill="hold"/>
                                        <p:tgtEl>
                                          <p:spTgt spid="10630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938" name="Rectangle 2">
            <a:extLst>
              <a:ext uri="{FF2B5EF4-FFF2-40B4-BE49-F238E27FC236}">
                <a16:creationId xmlns:a16="http://schemas.microsoft.com/office/drawing/2014/main" id="{92BAB23D-D87D-4754-8096-8AC3C37C3CB6}"/>
              </a:ext>
            </a:extLst>
          </p:cNvPr>
          <p:cNvSpPr>
            <a:spLocks noGrp="1" noChangeArrowheads="1"/>
          </p:cNvSpPr>
          <p:nvPr>
            <p:ph type="title"/>
          </p:nvPr>
        </p:nvSpPr>
        <p:spPr/>
        <p:txBody>
          <a:bodyPr/>
          <a:lstStyle/>
          <a:p>
            <a:r>
              <a:rPr lang="en-US" altLang="en-US"/>
              <a:t>Selection Sort Example (2)</a:t>
            </a:r>
          </a:p>
        </p:txBody>
      </p:sp>
      <p:grpSp>
        <p:nvGrpSpPr>
          <p:cNvPr id="1063939" name="Group 3">
            <a:extLst>
              <a:ext uri="{FF2B5EF4-FFF2-40B4-BE49-F238E27FC236}">
                <a16:creationId xmlns:a16="http://schemas.microsoft.com/office/drawing/2014/main" id="{85CE5169-ECD6-4894-AE0F-72BB4098C841}"/>
              </a:ext>
            </a:extLst>
          </p:cNvPr>
          <p:cNvGrpSpPr>
            <a:grpSpLocks/>
          </p:cNvGrpSpPr>
          <p:nvPr/>
        </p:nvGrpSpPr>
        <p:grpSpPr bwMode="auto">
          <a:xfrm>
            <a:off x="152400" y="1371600"/>
            <a:ext cx="8915400" cy="1036638"/>
            <a:chOff x="96" y="960"/>
            <a:chExt cx="5616" cy="653"/>
          </a:xfrm>
        </p:grpSpPr>
        <p:grpSp>
          <p:nvGrpSpPr>
            <p:cNvPr id="1063940" name="Group 4">
              <a:extLst>
                <a:ext uri="{FF2B5EF4-FFF2-40B4-BE49-F238E27FC236}">
                  <a16:creationId xmlns:a16="http://schemas.microsoft.com/office/drawing/2014/main" id="{FF009F1A-9011-4AA4-92CF-F1AB23ED4E80}"/>
                </a:ext>
              </a:extLst>
            </p:cNvPr>
            <p:cNvGrpSpPr>
              <a:grpSpLocks/>
            </p:cNvGrpSpPr>
            <p:nvPr/>
          </p:nvGrpSpPr>
          <p:grpSpPr bwMode="auto">
            <a:xfrm>
              <a:off x="1481" y="960"/>
              <a:ext cx="4231" cy="250"/>
              <a:chOff x="642" y="1411"/>
              <a:chExt cx="4231" cy="250"/>
            </a:xfrm>
          </p:grpSpPr>
          <p:sp>
            <p:nvSpPr>
              <p:cNvPr id="1063941" name="Text Box 5">
                <a:extLst>
                  <a:ext uri="{FF2B5EF4-FFF2-40B4-BE49-F238E27FC236}">
                    <a16:creationId xmlns:a16="http://schemas.microsoft.com/office/drawing/2014/main" id="{3D78F2B0-F770-413E-98A3-965F19E71B51}"/>
                  </a:ext>
                </a:extLst>
              </p:cNvPr>
              <p:cNvSpPr txBox="1">
                <a:spLocks noChangeArrowheads="1"/>
              </p:cNvSpPr>
              <p:nvPr/>
            </p:nvSpPr>
            <p:spPr bwMode="auto">
              <a:xfrm>
                <a:off x="179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[3]</a:t>
                </a:r>
                <a:endParaRPr lang="en-US" altLang="en-US">
                  <a:latin typeface="Times New Roman" panose="02020603050405020304" pitchFamily="18" charset="0"/>
                </a:endParaRPr>
              </a:p>
            </p:txBody>
          </p:sp>
          <p:sp>
            <p:nvSpPr>
              <p:cNvPr id="1063942" name="Text Box 6">
                <a:extLst>
                  <a:ext uri="{FF2B5EF4-FFF2-40B4-BE49-F238E27FC236}">
                    <a16:creationId xmlns:a16="http://schemas.microsoft.com/office/drawing/2014/main" id="{CDB10E59-84EF-4871-BD75-581A3E4B15A6}"/>
                  </a:ext>
                </a:extLst>
              </p:cNvPr>
              <p:cNvSpPr txBox="1">
                <a:spLocks noChangeArrowheads="1"/>
              </p:cNvSpPr>
              <p:nvPr/>
            </p:nvSpPr>
            <p:spPr bwMode="auto">
              <a:xfrm>
                <a:off x="217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[4]</a:t>
                </a:r>
                <a:endParaRPr lang="en-US" altLang="en-US">
                  <a:latin typeface="Times New Roman" panose="02020603050405020304" pitchFamily="18" charset="0"/>
                </a:endParaRPr>
              </a:p>
            </p:txBody>
          </p:sp>
          <p:sp>
            <p:nvSpPr>
              <p:cNvPr id="1063943" name="Text Box 7">
                <a:extLst>
                  <a:ext uri="{FF2B5EF4-FFF2-40B4-BE49-F238E27FC236}">
                    <a16:creationId xmlns:a16="http://schemas.microsoft.com/office/drawing/2014/main" id="{2AE7DB37-86BC-486E-B567-AE862174BECB}"/>
                  </a:ext>
                </a:extLst>
              </p:cNvPr>
              <p:cNvSpPr txBox="1">
                <a:spLocks noChangeArrowheads="1"/>
              </p:cNvSpPr>
              <p:nvPr/>
            </p:nvSpPr>
            <p:spPr bwMode="auto">
              <a:xfrm>
                <a:off x="64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[0]</a:t>
                </a:r>
                <a:endParaRPr lang="en-US" altLang="en-US" sz="2400">
                  <a:latin typeface="Times New Roman" panose="02020603050405020304" pitchFamily="18" charset="0"/>
                </a:endParaRPr>
              </a:p>
            </p:txBody>
          </p:sp>
          <p:sp>
            <p:nvSpPr>
              <p:cNvPr id="1063944" name="Text Box 8">
                <a:extLst>
                  <a:ext uri="{FF2B5EF4-FFF2-40B4-BE49-F238E27FC236}">
                    <a16:creationId xmlns:a16="http://schemas.microsoft.com/office/drawing/2014/main" id="{EB25C7D5-1BB9-4188-BB36-B7A8B94AA9FC}"/>
                  </a:ext>
                </a:extLst>
              </p:cNvPr>
              <p:cNvSpPr txBox="1">
                <a:spLocks noChangeArrowheads="1"/>
              </p:cNvSpPr>
              <p:nvPr/>
            </p:nvSpPr>
            <p:spPr bwMode="auto">
              <a:xfrm>
                <a:off x="409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[9]</a:t>
                </a:r>
                <a:endParaRPr lang="en-US" altLang="en-US">
                  <a:latin typeface="Times New Roman" panose="02020603050405020304" pitchFamily="18" charset="0"/>
                </a:endParaRPr>
              </a:p>
            </p:txBody>
          </p:sp>
          <p:sp>
            <p:nvSpPr>
              <p:cNvPr id="1063945" name="Text Box 9">
                <a:extLst>
                  <a:ext uri="{FF2B5EF4-FFF2-40B4-BE49-F238E27FC236}">
                    <a16:creationId xmlns:a16="http://schemas.microsoft.com/office/drawing/2014/main" id="{EFA35DC9-0BB4-4412-8C55-AD1802C9F302}"/>
                  </a:ext>
                </a:extLst>
              </p:cNvPr>
              <p:cNvSpPr txBox="1">
                <a:spLocks noChangeArrowheads="1"/>
              </p:cNvSpPr>
              <p:nvPr/>
            </p:nvSpPr>
            <p:spPr bwMode="auto">
              <a:xfrm>
                <a:off x="371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[8]</a:t>
                </a:r>
                <a:endParaRPr lang="en-US" altLang="en-US">
                  <a:latin typeface="Times New Roman" panose="02020603050405020304" pitchFamily="18" charset="0"/>
                </a:endParaRPr>
              </a:p>
            </p:txBody>
          </p:sp>
          <p:sp>
            <p:nvSpPr>
              <p:cNvPr id="1063946" name="Text Box 10">
                <a:extLst>
                  <a:ext uri="{FF2B5EF4-FFF2-40B4-BE49-F238E27FC236}">
                    <a16:creationId xmlns:a16="http://schemas.microsoft.com/office/drawing/2014/main" id="{24A0625C-DD52-4D0A-AF0B-8FC319B7D2AD}"/>
                  </a:ext>
                </a:extLst>
              </p:cNvPr>
              <p:cNvSpPr txBox="1">
                <a:spLocks noChangeArrowheads="1"/>
              </p:cNvSpPr>
              <p:nvPr/>
            </p:nvSpPr>
            <p:spPr bwMode="auto">
              <a:xfrm>
                <a:off x="294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[6]</a:t>
                </a:r>
                <a:endParaRPr lang="en-US" altLang="en-US">
                  <a:latin typeface="Times New Roman" panose="02020603050405020304" pitchFamily="18" charset="0"/>
                </a:endParaRPr>
              </a:p>
            </p:txBody>
          </p:sp>
          <p:sp>
            <p:nvSpPr>
              <p:cNvPr id="1063947" name="Text Box 11">
                <a:extLst>
                  <a:ext uri="{FF2B5EF4-FFF2-40B4-BE49-F238E27FC236}">
                    <a16:creationId xmlns:a16="http://schemas.microsoft.com/office/drawing/2014/main" id="{A005B7DA-B387-4DA5-A962-8D79E3C75842}"/>
                  </a:ext>
                </a:extLst>
              </p:cNvPr>
              <p:cNvSpPr txBox="1">
                <a:spLocks noChangeArrowheads="1"/>
              </p:cNvSpPr>
              <p:nvPr/>
            </p:nvSpPr>
            <p:spPr bwMode="auto">
              <a:xfrm>
                <a:off x="333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[7]</a:t>
                </a:r>
                <a:endParaRPr lang="en-US" altLang="en-US">
                  <a:latin typeface="Times New Roman" panose="02020603050405020304" pitchFamily="18" charset="0"/>
                </a:endParaRPr>
              </a:p>
            </p:txBody>
          </p:sp>
          <p:sp>
            <p:nvSpPr>
              <p:cNvPr id="1063948" name="Text Box 12">
                <a:extLst>
                  <a:ext uri="{FF2B5EF4-FFF2-40B4-BE49-F238E27FC236}">
                    <a16:creationId xmlns:a16="http://schemas.microsoft.com/office/drawing/2014/main" id="{FB6D249A-AF46-492E-B48B-872C19C1A564}"/>
                  </a:ext>
                </a:extLst>
              </p:cNvPr>
              <p:cNvSpPr txBox="1">
                <a:spLocks noChangeArrowheads="1"/>
              </p:cNvSpPr>
              <p:nvPr/>
            </p:nvSpPr>
            <p:spPr bwMode="auto">
              <a:xfrm>
                <a:off x="256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[5]</a:t>
                </a:r>
                <a:endParaRPr lang="en-US" altLang="en-US">
                  <a:latin typeface="Times New Roman" panose="02020603050405020304" pitchFamily="18" charset="0"/>
                </a:endParaRPr>
              </a:p>
            </p:txBody>
          </p:sp>
          <p:sp>
            <p:nvSpPr>
              <p:cNvPr id="1063949" name="Text Box 13">
                <a:extLst>
                  <a:ext uri="{FF2B5EF4-FFF2-40B4-BE49-F238E27FC236}">
                    <a16:creationId xmlns:a16="http://schemas.microsoft.com/office/drawing/2014/main" id="{28EA36A9-807F-478B-882C-FC4D4E131928}"/>
                  </a:ext>
                </a:extLst>
              </p:cNvPr>
              <p:cNvSpPr txBox="1">
                <a:spLocks noChangeArrowheads="1"/>
              </p:cNvSpPr>
              <p:nvPr/>
            </p:nvSpPr>
            <p:spPr bwMode="auto">
              <a:xfrm>
                <a:off x="4491" y="1411"/>
                <a:ext cx="3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[10]</a:t>
                </a:r>
                <a:endParaRPr lang="en-US" altLang="en-US">
                  <a:latin typeface="Times New Roman" panose="02020603050405020304" pitchFamily="18" charset="0"/>
                </a:endParaRPr>
              </a:p>
            </p:txBody>
          </p:sp>
          <p:sp>
            <p:nvSpPr>
              <p:cNvPr id="1063950" name="Text Box 14">
                <a:extLst>
                  <a:ext uri="{FF2B5EF4-FFF2-40B4-BE49-F238E27FC236}">
                    <a16:creationId xmlns:a16="http://schemas.microsoft.com/office/drawing/2014/main" id="{7F0B740E-B6D6-4C2C-BE40-F941498C580A}"/>
                  </a:ext>
                </a:extLst>
              </p:cNvPr>
              <p:cNvSpPr txBox="1">
                <a:spLocks noChangeArrowheads="1"/>
              </p:cNvSpPr>
              <p:nvPr/>
            </p:nvSpPr>
            <p:spPr bwMode="auto">
              <a:xfrm>
                <a:off x="141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[2]</a:t>
                </a:r>
                <a:endParaRPr lang="en-US" altLang="en-US">
                  <a:latin typeface="Times New Roman" panose="02020603050405020304" pitchFamily="18" charset="0"/>
                </a:endParaRPr>
              </a:p>
            </p:txBody>
          </p:sp>
          <p:sp>
            <p:nvSpPr>
              <p:cNvPr id="1063951" name="Text Box 15">
                <a:extLst>
                  <a:ext uri="{FF2B5EF4-FFF2-40B4-BE49-F238E27FC236}">
                    <a16:creationId xmlns:a16="http://schemas.microsoft.com/office/drawing/2014/main" id="{6605575F-9F25-47B2-8D6D-260695C4B538}"/>
                  </a:ext>
                </a:extLst>
              </p:cNvPr>
              <p:cNvSpPr txBox="1">
                <a:spLocks noChangeArrowheads="1"/>
              </p:cNvSpPr>
              <p:nvPr/>
            </p:nvSpPr>
            <p:spPr bwMode="auto">
              <a:xfrm>
                <a:off x="102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[1]</a:t>
                </a:r>
                <a:endParaRPr lang="en-US" altLang="en-US" sz="2400">
                  <a:latin typeface="Times New Roman" panose="02020603050405020304" pitchFamily="18" charset="0"/>
                </a:endParaRPr>
              </a:p>
            </p:txBody>
          </p:sp>
        </p:grpSp>
        <p:grpSp>
          <p:nvGrpSpPr>
            <p:cNvPr id="1063952" name="Group 16">
              <a:extLst>
                <a:ext uri="{FF2B5EF4-FFF2-40B4-BE49-F238E27FC236}">
                  <a16:creationId xmlns:a16="http://schemas.microsoft.com/office/drawing/2014/main" id="{BA9F574E-BBF6-4D9C-8D0C-920DDE306801}"/>
                </a:ext>
              </a:extLst>
            </p:cNvPr>
            <p:cNvGrpSpPr>
              <a:grpSpLocks/>
            </p:cNvGrpSpPr>
            <p:nvPr/>
          </p:nvGrpSpPr>
          <p:grpSpPr bwMode="auto">
            <a:xfrm>
              <a:off x="1463" y="1229"/>
              <a:ext cx="4224" cy="384"/>
              <a:chOff x="624" y="960"/>
              <a:chExt cx="4224" cy="384"/>
            </a:xfrm>
          </p:grpSpPr>
          <p:sp>
            <p:nvSpPr>
              <p:cNvPr id="1063953" name="Rectangle 17">
                <a:extLst>
                  <a:ext uri="{FF2B5EF4-FFF2-40B4-BE49-F238E27FC236}">
                    <a16:creationId xmlns:a16="http://schemas.microsoft.com/office/drawing/2014/main" id="{95732035-61C1-4900-B6CD-C89801EBC07D}"/>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954" name="Rectangle 18">
                <a:extLst>
                  <a:ext uri="{FF2B5EF4-FFF2-40B4-BE49-F238E27FC236}">
                    <a16:creationId xmlns:a16="http://schemas.microsoft.com/office/drawing/2014/main" id="{9A1757E6-5D4D-4137-BAC5-6D656D9A45E2}"/>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955" name="Rectangle 19">
                <a:extLst>
                  <a:ext uri="{FF2B5EF4-FFF2-40B4-BE49-F238E27FC236}">
                    <a16:creationId xmlns:a16="http://schemas.microsoft.com/office/drawing/2014/main" id="{1096CAB6-7FE1-4EA7-AE37-62EE5BF6BA6A}"/>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956" name="Rectangle 20">
                <a:extLst>
                  <a:ext uri="{FF2B5EF4-FFF2-40B4-BE49-F238E27FC236}">
                    <a16:creationId xmlns:a16="http://schemas.microsoft.com/office/drawing/2014/main" id="{2D3B1AB8-492F-4B9F-9CB8-A7B43CCAFC93}"/>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957" name="Rectangle 21">
                <a:extLst>
                  <a:ext uri="{FF2B5EF4-FFF2-40B4-BE49-F238E27FC236}">
                    <a16:creationId xmlns:a16="http://schemas.microsoft.com/office/drawing/2014/main" id="{A6CB6B01-53C4-4E6E-AC86-C110023D541A}"/>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958" name="Rectangle 22">
                <a:extLst>
                  <a:ext uri="{FF2B5EF4-FFF2-40B4-BE49-F238E27FC236}">
                    <a16:creationId xmlns:a16="http://schemas.microsoft.com/office/drawing/2014/main" id="{7BAB0D17-946A-4E31-A037-E5E0BE52CB96}"/>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959" name="Rectangle 23">
                <a:extLst>
                  <a:ext uri="{FF2B5EF4-FFF2-40B4-BE49-F238E27FC236}">
                    <a16:creationId xmlns:a16="http://schemas.microsoft.com/office/drawing/2014/main" id="{4BDB0B5A-67E5-47F2-A46C-5FB714A915D1}"/>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960" name="Rectangle 24">
                <a:extLst>
                  <a:ext uri="{FF2B5EF4-FFF2-40B4-BE49-F238E27FC236}">
                    <a16:creationId xmlns:a16="http://schemas.microsoft.com/office/drawing/2014/main" id="{1B9A9B19-5FAA-4A82-972F-7656FE2C1EFE}"/>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961" name="Rectangle 25">
                <a:extLst>
                  <a:ext uri="{FF2B5EF4-FFF2-40B4-BE49-F238E27FC236}">
                    <a16:creationId xmlns:a16="http://schemas.microsoft.com/office/drawing/2014/main" id="{3A153014-4B93-4771-9A01-91C72455096C}"/>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962" name="Rectangle 26">
                <a:extLst>
                  <a:ext uri="{FF2B5EF4-FFF2-40B4-BE49-F238E27FC236}">
                    <a16:creationId xmlns:a16="http://schemas.microsoft.com/office/drawing/2014/main" id="{E7E605B8-89BD-4CC5-B1B9-D69B8DF7B165}"/>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963" name="Rectangle 27">
                <a:extLst>
                  <a:ext uri="{FF2B5EF4-FFF2-40B4-BE49-F238E27FC236}">
                    <a16:creationId xmlns:a16="http://schemas.microsoft.com/office/drawing/2014/main" id="{B5717276-B5CA-4170-890F-A43F90D72A84}"/>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964" name="Text Box 28">
                <a:extLst>
                  <a:ext uri="{FF2B5EF4-FFF2-40B4-BE49-F238E27FC236}">
                    <a16:creationId xmlns:a16="http://schemas.microsoft.com/office/drawing/2014/main" id="{39154E61-368A-4971-9B87-510EC3791EBA}"/>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7</a:t>
                </a:r>
              </a:p>
            </p:txBody>
          </p:sp>
          <p:sp>
            <p:nvSpPr>
              <p:cNvPr id="1063965" name="Text Box 29">
                <a:extLst>
                  <a:ext uri="{FF2B5EF4-FFF2-40B4-BE49-F238E27FC236}">
                    <a16:creationId xmlns:a16="http://schemas.microsoft.com/office/drawing/2014/main" id="{DB4A984D-A987-4B98-B4EF-EC68BB266581}"/>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5</a:t>
                </a:r>
              </a:p>
            </p:txBody>
          </p:sp>
          <p:sp>
            <p:nvSpPr>
              <p:cNvPr id="1063966" name="Text Box 30">
                <a:extLst>
                  <a:ext uri="{FF2B5EF4-FFF2-40B4-BE49-F238E27FC236}">
                    <a16:creationId xmlns:a16="http://schemas.microsoft.com/office/drawing/2014/main" id="{A754BF59-45CF-42DC-9170-652BDAB4992C}"/>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2</a:t>
                </a:r>
                <a:r>
                  <a:rPr lang="en-US" altLang="en-US" sz="2400">
                    <a:latin typeface="Arial" panose="020B0604020202020204" pitchFamily="34" charset="0"/>
                  </a:rPr>
                  <a:t> </a:t>
                </a:r>
              </a:p>
            </p:txBody>
          </p:sp>
          <p:sp>
            <p:nvSpPr>
              <p:cNvPr id="1063967" name="Text Box 31">
                <a:extLst>
                  <a:ext uri="{FF2B5EF4-FFF2-40B4-BE49-F238E27FC236}">
                    <a16:creationId xmlns:a16="http://schemas.microsoft.com/office/drawing/2014/main" id="{7CFDFA0E-9284-482A-A5B2-B21972BEABE9}"/>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6  </a:t>
                </a:r>
              </a:p>
            </p:txBody>
          </p:sp>
          <p:sp>
            <p:nvSpPr>
              <p:cNvPr id="1063968" name="Text Box 32">
                <a:extLst>
                  <a:ext uri="{FF2B5EF4-FFF2-40B4-BE49-F238E27FC236}">
                    <a16:creationId xmlns:a16="http://schemas.microsoft.com/office/drawing/2014/main" id="{1D42424A-811C-4964-A6A1-1212C4661518}"/>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5</a:t>
                </a:r>
              </a:p>
            </p:txBody>
          </p:sp>
          <p:sp>
            <p:nvSpPr>
              <p:cNvPr id="1063969" name="Text Box 33">
                <a:extLst>
                  <a:ext uri="{FF2B5EF4-FFF2-40B4-BE49-F238E27FC236}">
                    <a16:creationId xmlns:a16="http://schemas.microsoft.com/office/drawing/2014/main" id="{12CE1225-5963-4646-8156-F9E9C19B298E}"/>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1063970" name="Text Box 34">
                <a:extLst>
                  <a:ext uri="{FF2B5EF4-FFF2-40B4-BE49-F238E27FC236}">
                    <a16:creationId xmlns:a16="http://schemas.microsoft.com/office/drawing/2014/main" id="{19EB9294-4D65-47C0-9A8E-E2A0E687813C}"/>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10</a:t>
                </a:r>
              </a:p>
            </p:txBody>
          </p:sp>
          <p:sp>
            <p:nvSpPr>
              <p:cNvPr id="1063971" name="Text Box 35">
                <a:extLst>
                  <a:ext uri="{FF2B5EF4-FFF2-40B4-BE49-F238E27FC236}">
                    <a16:creationId xmlns:a16="http://schemas.microsoft.com/office/drawing/2014/main" id="{1AA36DDF-E291-4EC8-BD73-834471B7C17D}"/>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1</a:t>
                </a:r>
                <a:endParaRPr lang="en-US" altLang="en-US" sz="2400">
                  <a:latin typeface="Arial" panose="020B0604020202020204" pitchFamily="34" charset="0"/>
                </a:endParaRPr>
              </a:p>
            </p:txBody>
          </p:sp>
          <p:sp>
            <p:nvSpPr>
              <p:cNvPr id="1063972" name="Text Box 36">
                <a:extLst>
                  <a:ext uri="{FF2B5EF4-FFF2-40B4-BE49-F238E27FC236}">
                    <a16:creationId xmlns:a16="http://schemas.microsoft.com/office/drawing/2014/main" id="{A4281210-F989-4A14-A897-8D25D6EAE5FE}"/>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F0F000"/>
                    </a:solidFill>
                    <a:latin typeface="Arial" panose="020B0604020202020204" pitchFamily="34" charset="0"/>
                  </a:rPr>
                  <a:t>3</a:t>
                </a:r>
                <a:r>
                  <a:rPr lang="en-US" altLang="en-US" sz="2400">
                    <a:latin typeface="Arial" panose="020B0604020202020204" pitchFamily="34" charset="0"/>
                  </a:rPr>
                  <a:t> </a:t>
                </a:r>
              </a:p>
            </p:txBody>
          </p:sp>
          <p:sp>
            <p:nvSpPr>
              <p:cNvPr id="1063973" name="Text Box 37">
                <a:extLst>
                  <a:ext uri="{FF2B5EF4-FFF2-40B4-BE49-F238E27FC236}">
                    <a16:creationId xmlns:a16="http://schemas.microsoft.com/office/drawing/2014/main" id="{958F2A6D-5376-4FF8-9DF1-7398F2FD49C6}"/>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4 </a:t>
                </a:r>
              </a:p>
            </p:txBody>
          </p:sp>
          <p:sp>
            <p:nvSpPr>
              <p:cNvPr id="1063974" name="Text Box 38">
                <a:extLst>
                  <a:ext uri="{FF2B5EF4-FFF2-40B4-BE49-F238E27FC236}">
                    <a16:creationId xmlns:a16="http://schemas.microsoft.com/office/drawing/2014/main" id="{AF2026DE-79C7-4FFA-992F-2816A2A3757B}"/>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9 </a:t>
                </a:r>
              </a:p>
            </p:txBody>
          </p:sp>
        </p:grpSp>
        <p:sp>
          <p:nvSpPr>
            <p:cNvPr id="1063975" name="Text Box 39">
              <a:extLst>
                <a:ext uri="{FF2B5EF4-FFF2-40B4-BE49-F238E27FC236}">
                  <a16:creationId xmlns:a16="http://schemas.microsoft.com/office/drawing/2014/main" id="{EEFBD986-217C-4EB1-BC82-0FFB2878ECFF}"/>
                </a:ext>
              </a:extLst>
            </p:cNvPr>
            <p:cNvSpPr txBox="1">
              <a:spLocks noChangeArrowheads="1"/>
            </p:cNvSpPr>
            <p:nvPr/>
          </p:nvSpPr>
          <p:spPr bwMode="auto">
            <a:xfrm>
              <a:off x="96" y="1248"/>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After pass 3.</a:t>
              </a:r>
              <a:endParaRPr lang="en-GB" altLang="en-US" sz="2400">
                <a:solidFill>
                  <a:srgbClr val="14FD3A"/>
                </a:solidFill>
                <a:latin typeface="Times New Roman" panose="02020603050405020304" pitchFamily="18" charset="0"/>
              </a:endParaRPr>
            </a:p>
          </p:txBody>
        </p:sp>
      </p:grpSp>
      <p:grpSp>
        <p:nvGrpSpPr>
          <p:cNvPr id="1064143" name="Group 207">
            <a:extLst>
              <a:ext uri="{FF2B5EF4-FFF2-40B4-BE49-F238E27FC236}">
                <a16:creationId xmlns:a16="http://schemas.microsoft.com/office/drawing/2014/main" id="{45EA86CA-3FFE-4C01-93E4-71C0513C061D}"/>
              </a:ext>
            </a:extLst>
          </p:cNvPr>
          <p:cNvGrpSpPr>
            <a:grpSpLocks/>
          </p:cNvGrpSpPr>
          <p:nvPr/>
        </p:nvGrpSpPr>
        <p:grpSpPr bwMode="auto">
          <a:xfrm>
            <a:off x="152400" y="2514600"/>
            <a:ext cx="8875713" cy="609600"/>
            <a:chOff x="144" y="2112"/>
            <a:chExt cx="5591" cy="384"/>
          </a:xfrm>
        </p:grpSpPr>
        <p:grpSp>
          <p:nvGrpSpPr>
            <p:cNvPr id="1064095" name="Group 159">
              <a:extLst>
                <a:ext uri="{FF2B5EF4-FFF2-40B4-BE49-F238E27FC236}">
                  <a16:creationId xmlns:a16="http://schemas.microsoft.com/office/drawing/2014/main" id="{406194FB-B08B-4E98-8938-9BC986EC5263}"/>
                </a:ext>
              </a:extLst>
            </p:cNvPr>
            <p:cNvGrpSpPr>
              <a:grpSpLocks/>
            </p:cNvGrpSpPr>
            <p:nvPr/>
          </p:nvGrpSpPr>
          <p:grpSpPr bwMode="auto">
            <a:xfrm>
              <a:off x="1511" y="2112"/>
              <a:ext cx="4224" cy="384"/>
              <a:chOff x="624" y="960"/>
              <a:chExt cx="4224" cy="384"/>
            </a:xfrm>
          </p:grpSpPr>
          <p:sp>
            <p:nvSpPr>
              <p:cNvPr id="1064096" name="Rectangle 160">
                <a:extLst>
                  <a:ext uri="{FF2B5EF4-FFF2-40B4-BE49-F238E27FC236}">
                    <a16:creationId xmlns:a16="http://schemas.microsoft.com/office/drawing/2014/main" id="{47849600-16E1-4403-BE57-C054E0798128}"/>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097" name="Rectangle 161">
                <a:extLst>
                  <a:ext uri="{FF2B5EF4-FFF2-40B4-BE49-F238E27FC236}">
                    <a16:creationId xmlns:a16="http://schemas.microsoft.com/office/drawing/2014/main" id="{0AFEFC0E-018C-4390-B99B-8997E2A25D90}"/>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098" name="Rectangle 162">
                <a:extLst>
                  <a:ext uri="{FF2B5EF4-FFF2-40B4-BE49-F238E27FC236}">
                    <a16:creationId xmlns:a16="http://schemas.microsoft.com/office/drawing/2014/main" id="{0A8B0B0C-344F-4018-886C-6EE93362B75F}"/>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099" name="Rectangle 163">
                <a:extLst>
                  <a:ext uri="{FF2B5EF4-FFF2-40B4-BE49-F238E27FC236}">
                    <a16:creationId xmlns:a16="http://schemas.microsoft.com/office/drawing/2014/main" id="{767B2084-99A9-4754-BF91-838335722177}"/>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100" name="Rectangle 164">
                <a:extLst>
                  <a:ext uri="{FF2B5EF4-FFF2-40B4-BE49-F238E27FC236}">
                    <a16:creationId xmlns:a16="http://schemas.microsoft.com/office/drawing/2014/main" id="{025A389B-61B8-4326-8E45-465437116CC5}"/>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101" name="Rectangle 165">
                <a:extLst>
                  <a:ext uri="{FF2B5EF4-FFF2-40B4-BE49-F238E27FC236}">
                    <a16:creationId xmlns:a16="http://schemas.microsoft.com/office/drawing/2014/main" id="{316118B3-DB5C-4537-937F-7B683FAA2CB8}"/>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102" name="Rectangle 166">
                <a:extLst>
                  <a:ext uri="{FF2B5EF4-FFF2-40B4-BE49-F238E27FC236}">
                    <a16:creationId xmlns:a16="http://schemas.microsoft.com/office/drawing/2014/main" id="{F36098EE-B364-4F19-A2F9-6CA7A4FC345B}"/>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103" name="Rectangle 167">
                <a:extLst>
                  <a:ext uri="{FF2B5EF4-FFF2-40B4-BE49-F238E27FC236}">
                    <a16:creationId xmlns:a16="http://schemas.microsoft.com/office/drawing/2014/main" id="{B3CB294A-4809-4684-B4E6-DBCE23A33C4F}"/>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104" name="Rectangle 168">
                <a:extLst>
                  <a:ext uri="{FF2B5EF4-FFF2-40B4-BE49-F238E27FC236}">
                    <a16:creationId xmlns:a16="http://schemas.microsoft.com/office/drawing/2014/main" id="{F4F73786-D5B2-4669-B60F-FC5096CAB83C}"/>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105" name="Rectangle 169">
                <a:extLst>
                  <a:ext uri="{FF2B5EF4-FFF2-40B4-BE49-F238E27FC236}">
                    <a16:creationId xmlns:a16="http://schemas.microsoft.com/office/drawing/2014/main" id="{A22342E9-DBC3-4447-8F5F-866BDC32C261}"/>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106" name="Rectangle 170">
                <a:extLst>
                  <a:ext uri="{FF2B5EF4-FFF2-40B4-BE49-F238E27FC236}">
                    <a16:creationId xmlns:a16="http://schemas.microsoft.com/office/drawing/2014/main" id="{0A3BD530-AA5A-4D8C-B1DE-616FAE708D79}"/>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107" name="Text Box 171">
                <a:extLst>
                  <a:ext uri="{FF2B5EF4-FFF2-40B4-BE49-F238E27FC236}">
                    <a16:creationId xmlns:a16="http://schemas.microsoft.com/office/drawing/2014/main" id="{4AB179ED-7A32-4793-A3E5-28E19F6338D1}"/>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7</a:t>
                </a:r>
              </a:p>
            </p:txBody>
          </p:sp>
          <p:sp>
            <p:nvSpPr>
              <p:cNvPr id="1064108" name="Text Box 172">
                <a:extLst>
                  <a:ext uri="{FF2B5EF4-FFF2-40B4-BE49-F238E27FC236}">
                    <a16:creationId xmlns:a16="http://schemas.microsoft.com/office/drawing/2014/main" id="{2CC38386-211B-44C5-AE0B-A81B1D9C274E}"/>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5</a:t>
                </a:r>
              </a:p>
            </p:txBody>
          </p:sp>
          <p:sp>
            <p:nvSpPr>
              <p:cNvPr id="1064109" name="Text Box 173">
                <a:extLst>
                  <a:ext uri="{FF2B5EF4-FFF2-40B4-BE49-F238E27FC236}">
                    <a16:creationId xmlns:a16="http://schemas.microsoft.com/office/drawing/2014/main" id="{FD004BE9-2361-42C6-BC14-5E12800BBBEE}"/>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2</a:t>
                </a:r>
                <a:r>
                  <a:rPr lang="en-US" altLang="en-US" sz="2400">
                    <a:latin typeface="Arial" panose="020B0604020202020204" pitchFamily="34" charset="0"/>
                  </a:rPr>
                  <a:t> </a:t>
                </a:r>
              </a:p>
            </p:txBody>
          </p:sp>
          <p:sp>
            <p:nvSpPr>
              <p:cNvPr id="1064110" name="Text Box 174">
                <a:extLst>
                  <a:ext uri="{FF2B5EF4-FFF2-40B4-BE49-F238E27FC236}">
                    <a16:creationId xmlns:a16="http://schemas.microsoft.com/office/drawing/2014/main" id="{5AE71A2F-FDC6-424E-A24D-1E75920EB72F}"/>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6  </a:t>
                </a:r>
              </a:p>
            </p:txBody>
          </p:sp>
          <p:sp>
            <p:nvSpPr>
              <p:cNvPr id="1064111" name="Text Box 175">
                <a:extLst>
                  <a:ext uri="{FF2B5EF4-FFF2-40B4-BE49-F238E27FC236}">
                    <a16:creationId xmlns:a16="http://schemas.microsoft.com/office/drawing/2014/main" id="{C57206E6-17B0-4A94-B2B3-D073BCE048D7}"/>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5</a:t>
                </a:r>
              </a:p>
            </p:txBody>
          </p:sp>
          <p:sp>
            <p:nvSpPr>
              <p:cNvPr id="1064112" name="Text Box 176">
                <a:extLst>
                  <a:ext uri="{FF2B5EF4-FFF2-40B4-BE49-F238E27FC236}">
                    <a16:creationId xmlns:a16="http://schemas.microsoft.com/office/drawing/2014/main" id="{B1FCA215-60B5-4D25-911E-D17E8EC8DAAA}"/>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1064113" name="Text Box 177">
                <a:extLst>
                  <a:ext uri="{FF2B5EF4-FFF2-40B4-BE49-F238E27FC236}">
                    <a16:creationId xmlns:a16="http://schemas.microsoft.com/office/drawing/2014/main" id="{9D9ADC02-6FF6-4FF2-B2EA-E94A8A9CF87E}"/>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10</a:t>
                </a:r>
              </a:p>
            </p:txBody>
          </p:sp>
          <p:sp>
            <p:nvSpPr>
              <p:cNvPr id="1064114" name="Text Box 178">
                <a:extLst>
                  <a:ext uri="{FF2B5EF4-FFF2-40B4-BE49-F238E27FC236}">
                    <a16:creationId xmlns:a16="http://schemas.microsoft.com/office/drawing/2014/main" id="{7E20F0A5-5BCE-438B-898E-2F3BC3C49FF4}"/>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1</a:t>
                </a:r>
                <a:endParaRPr lang="en-US" altLang="en-US" sz="2400">
                  <a:latin typeface="Arial" panose="020B0604020202020204" pitchFamily="34" charset="0"/>
                </a:endParaRPr>
              </a:p>
            </p:txBody>
          </p:sp>
          <p:sp>
            <p:nvSpPr>
              <p:cNvPr id="1064115" name="Text Box 179">
                <a:extLst>
                  <a:ext uri="{FF2B5EF4-FFF2-40B4-BE49-F238E27FC236}">
                    <a16:creationId xmlns:a16="http://schemas.microsoft.com/office/drawing/2014/main" id="{EAEAD0D2-BEE6-414E-864B-254856581E0D}"/>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3</a:t>
                </a:r>
                <a:r>
                  <a:rPr lang="en-US" altLang="en-US" sz="2400">
                    <a:latin typeface="Arial" panose="020B0604020202020204" pitchFamily="34" charset="0"/>
                  </a:rPr>
                  <a:t> </a:t>
                </a:r>
              </a:p>
            </p:txBody>
          </p:sp>
          <p:sp>
            <p:nvSpPr>
              <p:cNvPr id="1064116" name="Text Box 180">
                <a:extLst>
                  <a:ext uri="{FF2B5EF4-FFF2-40B4-BE49-F238E27FC236}">
                    <a16:creationId xmlns:a16="http://schemas.microsoft.com/office/drawing/2014/main" id="{8008E021-0894-4AB8-88AA-EB2CB2437650}"/>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F0F000"/>
                    </a:solidFill>
                    <a:latin typeface="Arial" panose="020B0604020202020204" pitchFamily="34" charset="0"/>
                  </a:rPr>
                  <a:t>4</a:t>
                </a:r>
                <a:r>
                  <a:rPr lang="en-US" altLang="en-US" sz="2400">
                    <a:latin typeface="Arial" panose="020B0604020202020204" pitchFamily="34" charset="0"/>
                  </a:rPr>
                  <a:t> </a:t>
                </a:r>
              </a:p>
            </p:txBody>
          </p:sp>
          <p:sp>
            <p:nvSpPr>
              <p:cNvPr id="1064117" name="Text Box 181">
                <a:extLst>
                  <a:ext uri="{FF2B5EF4-FFF2-40B4-BE49-F238E27FC236}">
                    <a16:creationId xmlns:a16="http://schemas.microsoft.com/office/drawing/2014/main" id="{1D10401A-C1F3-4B1E-86E7-2C5D77325B5E}"/>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9 </a:t>
                </a:r>
              </a:p>
            </p:txBody>
          </p:sp>
        </p:grpSp>
        <p:sp>
          <p:nvSpPr>
            <p:cNvPr id="1064118" name="Text Box 182">
              <a:extLst>
                <a:ext uri="{FF2B5EF4-FFF2-40B4-BE49-F238E27FC236}">
                  <a16:creationId xmlns:a16="http://schemas.microsoft.com/office/drawing/2014/main" id="{C8571A32-0D80-4088-969C-091141ABF677}"/>
                </a:ext>
              </a:extLst>
            </p:cNvPr>
            <p:cNvSpPr txBox="1">
              <a:spLocks noChangeArrowheads="1"/>
            </p:cNvSpPr>
            <p:nvPr/>
          </p:nvSpPr>
          <p:spPr bwMode="auto">
            <a:xfrm>
              <a:off x="144" y="2131"/>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After pass 4.</a:t>
              </a:r>
              <a:endParaRPr lang="en-GB" altLang="en-US" sz="2400">
                <a:solidFill>
                  <a:srgbClr val="14FD3A"/>
                </a:solidFill>
                <a:latin typeface="Times New Roman" panose="02020603050405020304" pitchFamily="18" charset="0"/>
              </a:endParaRPr>
            </a:p>
          </p:txBody>
        </p:sp>
      </p:grpSp>
      <p:grpSp>
        <p:nvGrpSpPr>
          <p:cNvPr id="1064194" name="Group 258">
            <a:extLst>
              <a:ext uri="{FF2B5EF4-FFF2-40B4-BE49-F238E27FC236}">
                <a16:creationId xmlns:a16="http://schemas.microsoft.com/office/drawing/2014/main" id="{6256BCAD-5741-4D59-BA11-9D41A9D4BA9D}"/>
              </a:ext>
            </a:extLst>
          </p:cNvPr>
          <p:cNvGrpSpPr>
            <a:grpSpLocks/>
          </p:cNvGrpSpPr>
          <p:nvPr/>
        </p:nvGrpSpPr>
        <p:grpSpPr bwMode="auto">
          <a:xfrm>
            <a:off x="152400" y="3200400"/>
            <a:ext cx="8875713" cy="609600"/>
            <a:chOff x="144" y="2112"/>
            <a:chExt cx="5591" cy="384"/>
          </a:xfrm>
        </p:grpSpPr>
        <p:grpSp>
          <p:nvGrpSpPr>
            <p:cNvPr id="1064195" name="Group 259">
              <a:extLst>
                <a:ext uri="{FF2B5EF4-FFF2-40B4-BE49-F238E27FC236}">
                  <a16:creationId xmlns:a16="http://schemas.microsoft.com/office/drawing/2014/main" id="{AB4407AA-1663-412A-BD7E-F4FDBAEC8F90}"/>
                </a:ext>
              </a:extLst>
            </p:cNvPr>
            <p:cNvGrpSpPr>
              <a:grpSpLocks/>
            </p:cNvGrpSpPr>
            <p:nvPr/>
          </p:nvGrpSpPr>
          <p:grpSpPr bwMode="auto">
            <a:xfrm>
              <a:off x="1511" y="2112"/>
              <a:ext cx="4224" cy="384"/>
              <a:chOff x="624" y="960"/>
              <a:chExt cx="4224" cy="384"/>
            </a:xfrm>
          </p:grpSpPr>
          <p:sp>
            <p:nvSpPr>
              <p:cNvPr id="1064196" name="Rectangle 260">
                <a:extLst>
                  <a:ext uri="{FF2B5EF4-FFF2-40B4-BE49-F238E27FC236}">
                    <a16:creationId xmlns:a16="http://schemas.microsoft.com/office/drawing/2014/main" id="{A4AB390A-3F76-4400-84D0-FE6E20B89EDC}"/>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197" name="Rectangle 261">
                <a:extLst>
                  <a:ext uri="{FF2B5EF4-FFF2-40B4-BE49-F238E27FC236}">
                    <a16:creationId xmlns:a16="http://schemas.microsoft.com/office/drawing/2014/main" id="{E129EC44-6131-44C7-A1B4-34AE5B3275FD}"/>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198" name="Rectangle 262">
                <a:extLst>
                  <a:ext uri="{FF2B5EF4-FFF2-40B4-BE49-F238E27FC236}">
                    <a16:creationId xmlns:a16="http://schemas.microsoft.com/office/drawing/2014/main" id="{6BE0A82F-25A2-4B3B-90D3-0C90CEE7FFE2}"/>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199" name="Rectangle 263">
                <a:extLst>
                  <a:ext uri="{FF2B5EF4-FFF2-40B4-BE49-F238E27FC236}">
                    <a16:creationId xmlns:a16="http://schemas.microsoft.com/office/drawing/2014/main" id="{AD8D408F-C5D1-40CE-A386-3017239E6676}"/>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00" name="Rectangle 264">
                <a:extLst>
                  <a:ext uri="{FF2B5EF4-FFF2-40B4-BE49-F238E27FC236}">
                    <a16:creationId xmlns:a16="http://schemas.microsoft.com/office/drawing/2014/main" id="{B145D4E9-D153-4679-9322-A980B0636C43}"/>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01" name="Rectangle 265">
                <a:extLst>
                  <a:ext uri="{FF2B5EF4-FFF2-40B4-BE49-F238E27FC236}">
                    <a16:creationId xmlns:a16="http://schemas.microsoft.com/office/drawing/2014/main" id="{931208D7-43E3-48B2-A9FB-F97908E80358}"/>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02" name="Rectangle 266">
                <a:extLst>
                  <a:ext uri="{FF2B5EF4-FFF2-40B4-BE49-F238E27FC236}">
                    <a16:creationId xmlns:a16="http://schemas.microsoft.com/office/drawing/2014/main" id="{1D9B8EFA-55E9-4025-A838-FDACA9F0ECA9}"/>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03" name="Rectangle 267">
                <a:extLst>
                  <a:ext uri="{FF2B5EF4-FFF2-40B4-BE49-F238E27FC236}">
                    <a16:creationId xmlns:a16="http://schemas.microsoft.com/office/drawing/2014/main" id="{4F0EFEF7-DEE1-4656-8A63-34541D6B0550}"/>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04" name="Rectangle 268">
                <a:extLst>
                  <a:ext uri="{FF2B5EF4-FFF2-40B4-BE49-F238E27FC236}">
                    <a16:creationId xmlns:a16="http://schemas.microsoft.com/office/drawing/2014/main" id="{20F89F9D-2D07-4DA3-9AF1-FF9AA728C34F}"/>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05" name="Rectangle 269">
                <a:extLst>
                  <a:ext uri="{FF2B5EF4-FFF2-40B4-BE49-F238E27FC236}">
                    <a16:creationId xmlns:a16="http://schemas.microsoft.com/office/drawing/2014/main" id="{E37A8782-EA90-4252-B3AE-CF928DA3EBC7}"/>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06" name="Rectangle 270">
                <a:extLst>
                  <a:ext uri="{FF2B5EF4-FFF2-40B4-BE49-F238E27FC236}">
                    <a16:creationId xmlns:a16="http://schemas.microsoft.com/office/drawing/2014/main" id="{2820616C-E322-4AAE-B90F-4CABD9BC4009}"/>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07" name="Text Box 271">
                <a:extLst>
                  <a:ext uri="{FF2B5EF4-FFF2-40B4-BE49-F238E27FC236}">
                    <a16:creationId xmlns:a16="http://schemas.microsoft.com/office/drawing/2014/main" id="{CA36D6F3-0489-4A17-942A-4211B7ECDEE4}"/>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F0F000"/>
                    </a:solidFill>
                    <a:latin typeface="Arial" panose="020B0604020202020204" pitchFamily="34" charset="0"/>
                  </a:rPr>
                  <a:t>5</a:t>
                </a:r>
                <a:endParaRPr lang="en-US" altLang="en-US" sz="2400">
                  <a:latin typeface="Arial" panose="020B0604020202020204" pitchFamily="34" charset="0"/>
                </a:endParaRPr>
              </a:p>
            </p:txBody>
          </p:sp>
          <p:sp>
            <p:nvSpPr>
              <p:cNvPr id="1064208" name="Text Box 272">
                <a:extLst>
                  <a:ext uri="{FF2B5EF4-FFF2-40B4-BE49-F238E27FC236}">
                    <a16:creationId xmlns:a16="http://schemas.microsoft.com/office/drawing/2014/main" id="{49B8EB8E-0811-4247-BACF-FF30900326EE}"/>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5</a:t>
                </a:r>
              </a:p>
            </p:txBody>
          </p:sp>
          <p:sp>
            <p:nvSpPr>
              <p:cNvPr id="1064209" name="Text Box 273">
                <a:extLst>
                  <a:ext uri="{FF2B5EF4-FFF2-40B4-BE49-F238E27FC236}">
                    <a16:creationId xmlns:a16="http://schemas.microsoft.com/office/drawing/2014/main" id="{93C0BC9A-7968-4217-BC04-DD5A095240BA}"/>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2</a:t>
                </a:r>
                <a:r>
                  <a:rPr lang="en-US" altLang="en-US" sz="2400">
                    <a:latin typeface="Arial" panose="020B0604020202020204" pitchFamily="34" charset="0"/>
                  </a:rPr>
                  <a:t> </a:t>
                </a:r>
              </a:p>
            </p:txBody>
          </p:sp>
          <p:sp>
            <p:nvSpPr>
              <p:cNvPr id="1064210" name="Text Box 274">
                <a:extLst>
                  <a:ext uri="{FF2B5EF4-FFF2-40B4-BE49-F238E27FC236}">
                    <a16:creationId xmlns:a16="http://schemas.microsoft.com/office/drawing/2014/main" id="{6D45000D-9BF9-4E3C-AB5E-859B21666076}"/>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6  </a:t>
                </a:r>
              </a:p>
            </p:txBody>
          </p:sp>
          <p:sp>
            <p:nvSpPr>
              <p:cNvPr id="1064211" name="Text Box 275">
                <a:extLst>
                  <a:ext uri="{FF2B5EF4-FFF2-40B4-BE49-F238E27FC236}">
                    <a16:creationId xmlns:a16="http://schemas.microsoft.com/office/drawing/2014/main" id="{43AA2FFC-763A-41C8-AEFF-B496D8A6BEBB}"/>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7</a:t>
                </a:r>
              </a:p>
            </p:txBody>
          </p:sp>
          <p:sp>
            <p:nvSpPr>
              <p:cNvPr id="1064212" name="Text Box 276">
                <a:extLst>
                  <a:ext uri="{FF2B5EF4-FFF2-40B4-BE49-F238E27FC236}">
                    <a16:creationId xmlns:a16="http://schemas.microsoft.com/office/drawing/2014/main" id="{312A3B3E-9689-4B5A-8367-B24E3A6E98EC}"/>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1064213" name="Text Box 277">
                <a:extLst>
                  <a:ext uri="{FF2B5EF4-FFF2-40B4-BE49-F238E27FC236}">
                    <a16:creationId xmlns:a16="http://schemas.microsoft.com/office/drawing/2014/main" id="{41E27F31-D6F0-454D-8EA4-BF391A56C455}"/>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10</a:t>
                </a:r>
              </a:p>
            </p:txBody>
          </p:sp>
          <p:sp>
            <p:nvSpPr>
              <p:cNvPr id="1064214" name="Text Box 278">
                <a:extLst>
                  <a:ext uri="{FF2B5EF4-FFF2-40B4-BE49-F238E27FC236}">
                    <a16:creationId xmlns:a16="http://schemas.microsoft.com/office/drawing/2014/main" id="{39721809-AEFF-4059-9B82-C0A2BC30EEFC}"/>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1</a:t>
                </a:r>
                <a:endParaRPr lang="en-US" altLang="en-US" sz="2400">
                  <a:latin typeface="Arial" panose="020B0604020202020204" pitchFamily="34" charset="0"/>
                </a:endParaRPr>
              </a:p>
            </p:txBody>
          </p:sp>
          <p:sp>
            <p:nvSpPr>
              <p:cNvPr id="1064215" name="Text Box 279">
                <a:extLst>
                  <a:ext uri="{FF2B5EF4-FFF2-40B4-BE49-F238E27FC236}">
                    <a16:creationId xmlns:a16="http://schemas.microsoft.com/office/drawing/2014/main" id="{FD0B838E-22CB-4486-96BC-2C598402F05D}"/>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3</a:t>
                </a:r>
                <a:r>
                  <a:rPr lang="en-US" altLang="en-US" sz="2400">
                    <a:latin typeface="Arial" panose="020B0604020202020204" pitchFamily="34" charset="0"/>
                  </a:rPr>
                  <a:t> </a:t>
                </a:r>
              </a:p>
            </p:txBody>
          </p:sp>
          <p:sp>
            <p:nvSpPr>
              <p:cNvPr id="1064216" name="Text Box 280">
                <a:extLst>
                  <a:ext uri="{FF2B5EF4-FFF2-40B4-BE49-F238E27FC236}">
                    <a16:creationId xmlns:a16="http://schemas.microsoft.com/office/drawing/2014/main" id="{AC94F5DD-073E-46FE-BE3D-4A0869832EA2}"/>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4</a:t>
                </a:r>
                <a:r>
                  <a:rPr lang="en-US" altLang="en-US" sz="2400">
                    <a:latin typeface="Arial" panose="020B0604020202020204" pitchFamily="34" charset="0"/>
                  </a:rPr>
                  <a:t> </a:t>
                </a:r>
              </a:p>
            </p:txBody>
          </p:sp>
          <p:sp>
            <p:nvSpPr>
              <p:cNvPr id="1064217" name="Text Box 281">
                <a:extLst>
                  <a:ext uri="{FF2B5EF4-FFF2-40B4-BE49-F238E27FC236}">
                    <a16:creationId xmlns:a16="http://schemas.microsoft.com/office/drawing/2014/main" id="{252359B9-F96E-4ADA-AB29-50CF4B162472}"/>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9 </a:t>
                </a:r>
              </a:p>
            </p:txBody>
          </p:sp>
        </p:grpSp>
        <p:sp>
          <p:nvSpPr>
            <p:cNvPr id="1064218" name="Text Box 282">
              <a:extLst>
                <a:ext uri="{FF2B5EF4-FFF2-40B4-BE49-F238E27FC236}">
                  <a16:creationId xmlns:a16="http://schemas.microsoft.com/office/drawing/2014/main" id="{98B3F8EC-9D53-4D21-AEEC-3884DD26F2F6}"/>
                </a:ext>
              </a:extLst>
            </p:cNvPr>
            <p:cNvSpPr txBox="1">
              <a:spLocks noChangeArrowheads="1"/>
            </p:cNvSpPr>
            <p:nvPr/>
          </p:nvSpPr>
          <p:spPr bwMode="auto">
            <a:xfrm>
              <a:off x="144" y="2131"/>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After pass 5.</a:t>
              </a:r>
              <a:endParaRPr lang="en-GB" altLang="en-US" sz="2400">
                <a:solidFill>
                  <a:srgbClr val="14FD3A"/>
                </a:solidFill>
                <a:latin typeface="Times New Roman" panose="02020603050405020304" pitchFamily="18" charset="0"/>
              </a:endParaRPr>
            </a:p>
          </p:txBody>
        </p:sp>
      </p:grpSp>
      <p:grpSp>
        <p:nvGrpSpPr>
          <p:cNvPr id="1064219" name="Group 283">
            <a:extLst>
              <a:ext uri="{FF2B5EF4-FFF2-40B4-BE49-F238E27FC236}">
                <a16:creationId xmlns:a16="http://schemas.microsoft.com/office/drawing/2014/main" id="{051FAFF6-A332-4152-A354-D9CBF1115BC6}"/>
              </a:ext>
            </a:extLst>
          </p:cNvPr>
          <p:cNvGrpSpPr>
            <a:grpSpLocks/>
          </p:cNvGrpSpPr>
          <p:nvPr/>
        </p:nvGrpSpPr>
        <p:grpSpPr bwMode="auto">
          <a:xfrm>
            <a:off x="141288" y="3898900"/>
            <a:ext cx="8875712" cy="609600"/>
            <a:chOff x="144" y="2112"/>
            <a:chExt cx="5591" cy="384"/>
          </a:xfrm>
        </p:grpSpPr>
        <p:grpSp>
          <p:nvGrpSpPr>
            <p:cNvPr id="1064220" name="Group 284">
              <a:extLst>
                <a:ext uri="{FF2B5EF4-FFF2-40B4-BE49-F238E27FC236}">
                  <a16:creationId xmlns:a16="http://schemas.microsoft.com/office/drawing/2014/main" id="{E656329D-A818-4CE7-80B9-4C2EB8FFED31}"/>
                </a:ext>
              </a:extLst>
            </p:cNvPr>
            <p:cNvGrpSpPr>
              <a:grpSpLocks/>
            </p:cNvGrpSpPr>
            <p:nvPr/>
          </p:nvGrpSpPr>
          <p:grpSpPr bwMode="auto">
            <a:xfrm>
              <a:off x="1511" y="2112"/>
              <a:ext cx="4224" cy="384"/>
              <a:chOff x="624" y="960"/>
              <a:chExt cx="4224" cy="384"/>
            </a:xfrm>
          </p:grpSpPr>
          <p:sp>
            <p:nvSpPr>
              <p:cNvPr id="1064221" name="Rectangle 285">
                <a:extLst>
                  <a:ext uri="{FF2B5EF4-FFF2-40B4-BE49-F238E27FC236}">
                    <a16:creationId xmlns:a16="http://schemas.microsoft.com/office/drawing/2014/main" id="{B211C185-7CDB-474F-BE4A-C1F8B645744C}"/>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22" name="Rectangle 286">
                <a:extLst>
                  <a:ext uri="{FF2B5EF4-FFF2-40B4-BE49-F238E27FC236}">
                    <a16:creationId xmlns:a16="http://schemas.microsoft.com/office/drawing/2014/main" id="{3E9B46F4-8686-4DDC-8D07-CC616D7D3BEE}"/>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23" name="Rectangle 287">
                <a:extLst>
                  <a:ext uri="{FF2B5EF4-FFF2-40B4-BE49-F238E27FC236}">
                    <a16:creationId xmlns:a16="http://schemas.microsoft.com/office/drawing/2014/main" id="{04E00829-03D1-4998-806B-853AB3FAD43E}"/>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24" name="Rectangle 288">
                <a:extLst>
                  <a:ext uri="{FF2B5EF4-FFF2-40B4-BE49-F238E27FC236}">
                    <a16:creationId xmlns:a16="http://schemas.microsoft.com/office/drawing/2014/main" id="{39B13C3D-50BA-477A-87C7-370F0CB98062}"/>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25" name="Rectangle 289">
                <a:extLst>
                  <a:ext uri="{FF2B5EF4-FFF2-40B4-BE49-F238E27FC236}">
                    <a16:creationId xmlns:a16="http://schemas.microsoft.com/office/drawing/2014/main" id="{4F855353-A9A0-473B-B1BD-2AF678F273C9}"/>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26" name="Rectangle 290">
                <a:extLst>
                  <a:ext uri="{FF2B5EF4-FFF2-40B4-BE49-F238E27FC236}">
                    <a16:creationId xmlns:a16="http://schemas.microsoft.com/office/drawing/2014/main" id="{DF831EF2-16A6-412A-9C4D-53FD7E4397FE}"/>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27" name="Rectangle 291">
                <a:extLst>
                  <a:ext uri="{FF2B5EF4-FFF2-40B4-BE49-F238E27FC236}">
                    <a16:creationId xmlns:a16="http://schemas.microsoft.com/office/drawing/2014/main" id="{78157476-A7CE-4BAE-891F-9F981DD52D1F}"/>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28" name="Rectangle 292">
                <a:extLst>
                  <a:ext uri="{FF2B5EF4-FFF2-40B4-BE49-F238E27FC236}">
                    <a16:creationId xmlns:a16="http://schemas.microsoft.com/office/drawing/2014/main" id="{F975CBED-DF0B-4F94-841E-FF2F534C2889}"/>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29" name="Rectangle 293">
                <a:extLst>
                  <a:ext uri="{FF2B5EF4-FFF2-40B4-BE49-F238E27FC236}">
                    <a16:creationId xmlns:a16="http://schemas.microsoft.com/office/drawing/2014/main" id="{DD760BB2-1A3C-4D06-AA29-14135D763E12}"/>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30" name="Rectangle 294">
                <a:extLst>
                  <a:ext uri="{FF2B5EF4-FFF2-40B4-BE49-F238E27FC236}">
                    <a16:creationId xmlns:a16="http://schemas.microsoft.com/office/drawing/2014/main" id="{9506A630-7DA7-4C7B-809E-4E4584930D02}"/>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31" name="Rectangle 295">
                <a:extLst>
                  <a:ext uri="{FF2B5EF4-FFF2-40B4-BE49-F238E27FC236}">
                    <a16:creationId xmlns:a16="http://schemas.microsoft.com/office/drawing/2014/main" id="{F5B75418-D6E1-477A-B51A-8F06A15462ED}"/>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32" name="Text Box 296">
                <a:extLst>
                  <a:ext uri="{FF2B5EF4-FFF2-40B4-BE49-F238E27FC236}">
                    <a16:creationId xmlns:a16="http://schemas.microsoft.com/office/drawing/2014/main" id="{CF5108CC-62A6-471C-9D3D-69AB95DE22A5}"/>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5</a:t>
                </a:r>
                <a:endParaRPr lang="en-US" altLang="en-US" sz="2400">
                  <a:latin typeface="Arial" panose="020B0604020202020204" pitchFamily="34" charset="0"/>
                </a:endParaRPr>
              </a:p>
            </p:txBody>
          </p:sp>
          <p:sp>
            <p:nvSpPr>
              <p:cNvPr id="1064233" name="Text Box 297">
                <a:extLst>
                  <a:ext uri="{FF2B5EF4-FFF2-40B4-BE49-F238E27FC236}">
                    <a16:creationId xmlns:a16="http://schemas.microsoft.com/office/drawing/2014/main" id="{49339796-D68D-491E-8F71-E6045A55C390}"/>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7</a:t>
                </a:r>
              </a:p>
            </p:txBody>
          </p:sp>
          <p:sp>
            <p:nvSpPr>
              <p:cNvPr id="1064234" name="Text Box 298">
                <a:extLst>
                  <a:ext uri="{FF2B5EF4-FFF2-40B4-BE49-F238E27FC236}">
                    <a16:creationId xmlns:a16="http://schemas.microsoft.com/office/drawing/2014/main" id="{6C195D98-86F8-420C-8245-351A979D2023}"/>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2</a:t>
                </a:r>
                <a:r>
                  <a:rPr lang="en-US" altLang="en-US" sz="2400">
                    <a:latin typeface="Arial" panose="020B0604020202020204" pitchFamily="34" charset="0"/>
                  </a:rPr>
                  <a:t> </a:t>
                </a:r>
              </a:p>
            </p:txBody>
          </p:sp>
          <p:sp>
            <p:nvSpPr>
              <p:cNvPr id="1064235" name="Text Box 299">
                <a:extLst>
                  <a:ext uri="{FF2B5EF4-FFF2-40B4-BE49-F238E27FC236}">
                    <a16:creationId xmlns:a16="http://schemas.microsoft.com/office/drawing/2014/main" id="{3AE02D49-DA2D-4002-9DDE-20606481CBE2}"/>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6  </a:t>
                </a:r>
              </a:p>
            </p:txBody>
          </p:sp>
          <p:sp>
            <p:nvSpPr>
              <p:cNvPr id="1064236" name="Text Box 300">
                <a:extLst>
                  <a:ext uri="{FF2B5EF4-FFF2-40B4-BE49-F238E27FC236}">
                    <a16:creationId xmlns:a16="http://schemas.microsoft.com/office/drawing/2014/main" id="{C7BBFDE4-ADD3-4A5E-B0CA-589FD4B45948}"/>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F0F000"/>
                    </a:solidFill>
                    <a:latin typeface="Arial" panose="020B0604020202020204" pitchFamily="34" charset="0"/>
                  </a:rPr>
                  <a:t>5</a:t>
                </a:r>
                <a:endParaRPr lang="en-US" altLang="en-US" sz="2400">
                  <a:latin typeface="Arial" panose="020B0604020202020204" pitchFamily="34" charset="0"/>
                </a:endParaRPr>
              </a:p>
            </p:txBody>
          </p:sp>
          <p:sp>
            <p:nvSpPr>
              <p:cNvPr id="1064237" name="Text Box 301">
                <a:extLst>
                  <a:ext uri="{FF2B5EF4-FFF2-40B4-BE49-F238E27FC236}">
                    <a16:creationId xmlns:a16="http://schemas.microsoft.com/office/drawing/2014/main" id="{C44B8308-CE42-4438-8076-202F637CCEDC}"/>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1064238" name="Text Box 302">
                <a:extLst>
                  <a:ext uri="{FF2B5EF4-FFF2-40B4-BE49-F238E27FC236}">
                    <a16:creationId xmlns:a16="http://schemas.microsoft.com/office/drawing/2014/main" id="{3F7085B0-56C7-4AED-874C-BC4449935538}"/>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10</a:t>
                </a:r>
              </a:p>
            </p:txBody>
          </p:sp>
          <p:sp>
            <p:nvSpPr>
              <p:cNvPr id="1064239" name="Text Box 303">
                <a:extLst>
                  <a:ext uri="{FF2B5EF4-FFF2-40B4-BE49-F238E27FC236}">
                    <a16:creationId xmlns:a16="http://schemas.microsoft.com/office/drawing/2014/main" id="{7405D324-E1B3-465F-931A-6EAD1B2F3102}"/>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1</a:t>
                </a:r>
                <a:endParaRPr lang="en-US" altLang="en-US" sz="2400">
                  <a:latin typeface="Arial" panose="020B0604020202020204" pitchFamily="34" charset="0"/>
                </a:endParaRPr>
              </a:p>
            </p:txBody>
          </p:sp>
          <p:sp>
            <p:nvSpPr>
              <p:cNvPr id="1064240" name="Text Box 304">
                <a:extLst>
                  <a:ext uri="{FF2B5EF4-FFF2-40B4-BE49-F238E27FC236}">
                    <a16:creationId xmlns:a16="http://schemas.microsoft.com/office/drawing/2014/main" id="{5153AC75-2600-4C7A-87E4-85FEBB8AE895}"/>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3</a:t>
                </a:r>
                <a:r>
                  <a:rPr lang="en-US" altLang="en-US" sz="2400">
                    <a:latin typeface="Arial" panose="020B0604020202020204" pitchFamily="34" charset="0"/>
                  </a:rPr>
                  <a:t> </a:t>
                </a:r>
              </a:p>
            </p:txBody>
          </p:sp>
          <p:sp>
            <p:nvSpPr>
              <p:cNvPr id="1064241" name="Text Box 305">
                <a:extLst>
                  <a:ext uri="{FF2B5EF4-FFF2-40B4-BE49-F238E27FC236}">
                    <a16:creationId xmlns:a16="http://schemas.microsoft.com/office/drawing/2014/main" id="{6EA04E0E-88E5-41A5-BD00-E09A80F04E31}"/>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4</a:t>
                </a:r>
                <a:r>
                  <a:rPr lang="en-US" altLang="en-US" sz="2400">
                    <a:latin typeface="Arial" panose="020B0604020202020204" pitchFamily="34" charset="0"/>
                  </a:rPr>
                  <a:t> </a:t>
                </a:r>
              </a:p>
            </p:txBody>
          </p:sp>
          <p:sp>
            <p:nvSpPr>
              <p:cNvPr id="1064242" name="Text Box 306">
                <a:extLst>
                  <a:ext uri="{FF2B5EF4-FFF2-40B4-BE49-F238E27FC236}">
                    <a16:creationId xmlns:a16="http://schemas.microsoft.com/office/drawing/2014/main" id="{265A7B14-7873-4113-B231-DB6837A93FDE}"/>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9 </a:t>
                </a:r>
              </a:p>
            </p:txBody>
          </p:sp>
        </p:grpSp>
        <p:sp>
          <p:nvSpPr>
            <p:cNvPr id="1064243" name="Text Box 307">
              <a:extLst>
                <a:ext uri="{FF2B5EF4-FFF2-40B4-BE49-F238E27FC236}">
                  <a16:creationId xmlns:a16="http://schemas.microsoft.com/office/drawing/2014/main" id="{41AA6AF4-7040-46E5-B7CF-3B1935CD6BC7}"/>
                </a:ext>
              </a:extLst>
            </p:cNvPr>
            <p:cNvSpPr txBox="1">
              <a:spLocks noChangeArrowheads="1"/>
            </p:cNvSpPr>
            <p:nvPr/>
          </p:nvSpPr>
          <p:spPr bwMode="auto">
            <a:xfrm>
              <a:off x="144" y="2131"/>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After pass 6.</a:t>
              </a:r>
              <a:endParaRPr lang="en-GB" altLang="en-US" sz="2400">
                <a:solidFill>
                  <a:srgbClr val="14FD3A"/>
                </a:solidFill>
                <a:latin typeface="Times New Roman" panose="02020603050405020304" pitchFamily="18" charset="0"/>
              </a:endParaRPr>
            </a:p>
          </p:txBody>
        </p:sp>
      </p:grpSp>
      <p:grpSp>
        <p:nvGrpSpPr>
          <p:cNvPr id="1064244" name="Group 308">
            <a:extLst>
              <a:ext uri="{FF2B5EF4-FFF2-40B4-BE49-F238E27FC236}">
                <a16:creationId xmlns:a16="http://schemas.microsoft.com/office/drawing/2014/main" id="{35938B04-E88E-454E-9A0F-40432FA622C8}"/>
              </a:ext>
            </a:extLst>
          </p:cNvPr>
          <p:cNvGrpSpPr>
            <a:grpSpLocks/>
          </p:cNvGrpSpPr>
          <p:nvPr/>
        </p:nvGrpSpPr>
        <p:grpSpPr bwMode="auto">
          <a:xfrm>
            <a:off x="139700" y="4572000"/>
            <a:ext cx="8875713" cy="609600"/>
            <a:chOff x="144" y="2112"/>
            <a:chExt cx="5591" cy="384"/>
          </a:xfrm>
        </p:grpSpPr>
        <p:grpSp>
          <p:nvGrpSpPr>
            <p:cNvPr id="1064245" name="Group 309">
              <a:extLst>
                <a:ext uri="{FF2B5EF4-FFF2-40B4-BE49-F238E27FC236}">
                  <a16:creationId xmlns:a16="http://schemas.microsoft.com/office/drawing/2014/main" id="{6A447131-8B1F-4D6C-B072-040264EE038A}"/>
                </a:ext>
              </a:extLst>
            </p:cNvPr>
            <p:cNvGrpSpPr>
              <a:grpSpLocks/>
            </p:cNvGrpSpPr>
            <p:nvPr/>
          </p:nvGrpSpPr>
          <p:grpSpPr bwMode="auto">
            <a:xfrm>
              <a:off x="1511" y="2112"/>
              <a:ext cx="4224" cy="384"/>
              <a:chOff x="624" y="960"/>
              <a:chExt cx="4224" cy="384"/>
            </a:xfrm>
          </p:grpSpPr>
          <p:sp>
            <p:nvSpPr>
              <p:cNvPr id="1064246" name="Rectangle 310">
                <a:extLst>
                  <a:ext uri="{FF2B5EF4-FFF2-40B4-BE49-F238E27FC236}">
                    <a16:creationId xmlns:a16="http://schemas.microsoft.com/office/drawing/2014/main" id="{7E755FD2-F52E-4EC2-90AE-94AA23DB7350}"/>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47" name="Rectangle 311">
                <a:extLst>
                  <a:ext uri="{FF2B5EF4-FFF2-40B4-BE49-F238E27FC236}">
                    <a16:creationId xmlns:a16="http://schemas.microsoft.com/office/drawing/2014/main" id="{6D6821D0-1332-42E7-8F38-7E260915F2C2}"/>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48" name="Rectangle 312">
                <a:extLst>
                  <a:ext uri="{FF2B5EF4-FFF2-40B4-BE49-F238E27FC236}">
                    <a16:creationId xmlns:a16="http://schemas.microsoft.com/office/drawing/2014/main" id="{1BB8F54F-D55A-4173-8AAF-5E672E91022C}"/>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49" name="Rectangle 313">
                <a:extLst>
                  <a:ext uri="{FF2B5EF4-FFF2-40B4-BE49-F238E27FC236}">
                    <a16:creationId xmlns:a16="http://schemas.microsoft.com/office/drawing/2014/main" id="{EA0E38CF-5F55-41B9-B7C8-EDD94404A18E}"/>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50" name="Rectangle 314">
                <a:extLst>
                  <a:ext uri="{FF2B5EF4-FFF2-40B4-BE49-F238E27FC236}">
                    <a16:creationId xmlns:a16="http://schemas.microsoft.com/office/drawing/2014/main" id="{52827956-D527-413A-9FDA-EB6795AEF134}"/>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51" name="Rectangle 315">
                <a:extLst>
                  <a:ext uri="{FF2B5EF4-FFF2-40B4-BE49-F238E27FC236}">
                    <a16:creationId xmlns:a16="http://schemas.microsoft.com/office/drawing/2014/main" id="{5F26F793-881F-4135-A81A-D6EF51E2A13F}"/>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52" name="Rectangle 316">
                <a:extLst>
                  <a:ext uri="{FF2B5EF4-FFF2-40B4-BE49-F238E27FC236}">
                    <a16:creationId xmlns:a16="http://schemas.microsoft.com/office/drawing/2014/main" id="{A7DF884E-D93B-458F-8C53-1E4BFFFF54D6}"/>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53" name="Rectangle 317">
                <a:extLst>
                  <a:ext uri="{FF2B5EF4-FFF2-40B4-BE49-F238E27FC236}">
                    <a16:creationId xmlns:a16="http://schemas.microsoft.com/office/drawing/2014/main" id="{921D7611-F72D-46F7-9A1A-3A9AF4A6AB6A}"/>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54" name="Rectangle 318">
                <a:extLst>
                  <a:ext uri="{FF2B5EF4-FFF2-40B4-BE49-F238E27FC236}">
                    <a16:creationId xmlns:a16="http://schemas.microsoft.com/office/drawing/2014/main" id="{F79D5BED-689F-4ADA-91D3-BAFD5D5F00F8}"/>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55" name="Rectangle 319">
                <a:extLst>
                  <a:ext uri="{FF2B5EF4-FFF2-40B4-BE49-F238E27FC236}">
                    <a16:creationId xmlns:a16="http://schemas.microsoft.com/office/drawing/2014/main" id="{2A533412-D7FF-46FD-B3DF-E3B26DC8EBD5}"/>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56" name="Rectangle 320">
                <a:extLst>
                  <a:ext uri="{FF2B5EF4-FFF2-40B4-BE49-F238E27FC236}">
                    <a16:creationId xmlns:a16="http://schemas.microsoft.com/office/drawing/2014/main" id="{4D2AA480-C2F4-4AAA-8B85-8126FCD5A4BF}"/>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57" name="Text Box 321">
                <a:extLst>
                  <a:ext uri="{FF2B5EF4-FFF2-40B4-BE49-F238E27FC236}">
                    <a16:creationId xmlns:a16="http://schemas.microsoft.com/office/drawing/2014/main" id="{F525ECAE-CC64-4BC1-B49B-071C22B58512}"/>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5</a:t>
                </a:r>
                <a:endParaRPr lang="en-US" altLang="en-US" sz="2400">
                  <a:latin typeface="Arial" panose="020B0604020202020204" pitchFamily="34" charset="0"/>
                </a:endParaRPr>
              </a:p>
            </p:txBody>
          </p:sp>
          <p:sp>
            <p:nvSpPr>
              <p:cNvPr id="1064258" name="Text Box 322">
                <a:extLst>
                  <a:ext uri="{FF2B5EF4-FFF2-40B4-BE49-F238E27FC236}">
                    <a16:creationId xmlns:a16="http://schemas.microsoft.com/office/drawing/2014/main" id="{2313EBC3-D2A5-4962-AB72-2DFC8CE00DD9}"/>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F0F000"/>
                    </a:solidFill>
                    <a:latin typeface="Arial" panose="020B0604020202020204" pitchFamily="34" charset="0"/>
                  </a:rPr>
                  <a:t>6</a:t>
                </a:r>
                <a:endParaRPr lang="en-US" altLang="en-US" sz="2400">
                  <a:latin typeface="Arial" panose="020B0604020202020204" pitchFamily="34" charset="0"/>
                </a:endParaRPr>
              </a:p>
            </p:txBody>
          </p:sp>
          <p:sp>
            <p:nvSpPr>
              <p:cNvPr id="1064259" name="Text Box 323">
                <a:extLst>
                  <a:ext uri="{FF2B5EF4-FFF2-40B4-BE49-F238E27FC236}">
                    <a16:creationId xmlns:a16="http://schemas.microsoft.com/office/drawing/2014/main" id="{5BEAA032-7666-4340-A0AC-B82C963D5DDA}"/>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2</a:t>
                </a:r>
                <a:r>
                  <a:rPr lang="en-US" altLang="en-US" sz="2400">
                    <a:latin typeface="Arial" panose="020B0604020202020204" pitchFamily="34" charset="0"/>
                  </a:rPr>
                  <a:t> </a:t>
                </a:r>
              </a:p>
            </p:txBody>
          </p:sp>
          <p:sp>
            <p:nvSpPr>
              <p:cNvPr id="1064260" name="Text Box 324">
                <a:extLst>
                  <a:ext uri="{FF2B5EF4-FFF2-40B4-BE49-F238E27FC236}">
                    <a16:creationId xmlns:a16="http://schemas.microsoft.com/office/drawing/2014/main" id="{2EF566BD-6682-4957-BB6A-F618625D568F}"/>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7  </a:t>
                </a:r>
              </a:p>
            </p:txBody>
          </p:sp>
          <p:sp>
            <p:nvSpPr>
              <p:cNvPr id="1064261" name="Text Box 325">
                <a:extLst>
                  <a:ext uri="{FF2B5EF4-FFF2-40B4-BE49-F238E27FC236}">
                    <a16:creationId xmlns:a16="http://schemas.microsoft.com/office/drawing/2014/main" id="{C0050EC5-2E3C-4FBC-92FA-BAA53234FC00}"/>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5</a:t>
                </a:r>
                <a:endParaRPr lang="en-US" altLang="en-US" sz="2400">
                  <a:latin typeface="Arial" panose="020B0604020202020204" pitchFamily="34" charset="0"/>
                </a:endParaRPr>
              </a:p>
            </p:txBody>
          </p:sp>
          <p:sp>
            <p:nvSpPr>
              <p:cNvPr id="1064262" name="Text Box 326">
                <a:extLst>
                  <a:ext uri="{FF2B5EF4-FFF2-40B4-BE49-F238E27FC236}">
                    <a16:creationId xmlns:a16="http://schemas.microsoft.com/office/drawing/2014/main" id="{B94F19C6-12FE-454E-A299-78ADDF56DAEC}"/>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1064263" name="Text Box 327">
                <a:extLst>
                  <a:ext uri="{FF2B5EF4-FFF2-40B4-BE49-F238E27FC236}">
                    <a16:creationId xmlns:a16="http://schemas.microsoft.com/office/drawing/2014/main" id="{E57C4BFE-1ABD-4A5B-9A74-FCD9C4E9D2E6}"/>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10</a:t>
                </a:r>
              </a:p>
            </p:txBody>
          </p:sp>
          <p:sp>
            <p:nvSpPr>
              <p:cNvPr id="1064264" name="Text Box 328">
                <a:extLst>
                  <a:ext uri="{FF2B5EF4-FFF2-40B4-BE49-F238E27FC236}">
                    <a16:creationId xmlns:a16="http://schemas.microsoft.com/office/drawing/2014/main" id="{78EFC6A7-F6BA-4640-BBD4-29DF1AC3A92C}"/>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1</a:t>
                </a:r>
                <a:endParaRPr lang="en-US" altLang="en-US" sz="2400">
                  <a:latin typeface="Arial" panose="020B0604020202020204" pitchFamily="34" charset="0"/>
                </a:endParaRPr>
              </a:p>
            </p:txBody>
          </p:sp>
          <p:sp>
            <p:nvSpPr>
              <p:cNvPr id="1064265" name="Text Box 329">
                <a:extLst>
                  <a:ext uri="{FF2B5EF4-FFF2-40B4-BE49-F238E27FC236}">
                    <a16:creationId xmlns:a16="http://schemas.microsoft.com/office/drawing/2014/main" id="{5FE7CF79-205B-4BE2-B250-2F5FC55808E3}"/>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3</a:t>
                </a:r>
                <a:r>
                  <a:rPr lang="en-US" altLang="en-US" sz="2400">
                    <a:latin typeface="Arial" panose="020B0604020202020204" pitchFamily="34" charset="0"/>
                  </a:rPr>
                  <a:t> </a:t>
                </a:r>
              </a:p>
            </p:txBody>
          </p:sp>
          <p:sp>
            <p:nvSpPr>
              <p:cNvPr id="1064266" name="Text Box 330">
                <a:extLst>
                  <a:ext uri="{FF2B5EF4-FFF2-40B4-BE49-F238E27FC236}">
                    <a16:creationId xmlns:a16="http://schemas.microsoft.com/office/drawing/2014/main" id="{7B16D909-7EA5-4831-9819-77FD45127DD4}"/>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4</a:t>
                </a:r>
                <a:r>
                  <a:rPr lang="en-US" altLang="en-US" sz="2400">
                    <a:latin typeface="Arial" panose="020B0604020202020204" pitchFamily="34" charset="0"/>
                  </a:rPr>
                  <a:t> </a:t>
                </a:r>
              </a:p>
            </p:txBody>
          </p:sp>
          <p:sp>
            <p:nvSpPr>
              <p:cNvPr id="1064267" name="Text Box 331">
                <a:extLst>
                  <a:ext uri="{FF2B5EF4-FFF2-40B4-BE49-F238E27FC236}">
                    <a16:creationId xmlns:a16="http://schemas.microsoft.com/office/drawing/2014/main" id="{CEFAB6E5-29E6-4B4E-ADDC-C2B3CC868721}"/>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9 </a:t>
                </a:r>
              </a:p>
            </p:txBody>
          </p:sp>
        </p:grpSp>
        <p:sp>
          <p:nvSpPr>
            <p:cNvPr id="1064268" name="Text Box 332">
              <a:extLst>
                <a:ext uri="{FF2B5EF4-FFF2-40B4-BE49-F238E27FC236}">
                  <a16:creationId xmlns:a16="http://schemas.microsoft.com/office/drawing/2014/main" id="{06FF8DFF-D30C-43BE-A566-7E2886B7D778}"/>
                </a:ext>
              </a:extLst>
            </p:cNvPr>
            <p:cNvSpPr txBox="1">
              <a:spLocks noChangeArrowheads="1"/>
            </p:cNvSpPr>
            <p:nvPr/>
          </p:nvSpPr>
          <p:spPr bwMode="auto">
            <a:xfrm>
              <a:off x="144" y="2131"/>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After pass 7.</a:t>
              </a:r>
              <a:endParaRPr lang="en-GB" altLang="en-US" sz="2400">
                <a:solidFill>
                  <a:srgbClr val="14FD3A"/>
                </a:solidFill>
                <a:latin typeface="Times New Roman" panose="02020603050405020304" pitchFamily="18" charset="0"/>
              </a:endParaRPr>
            </a:p>
          </p:txBody>
        </p:sp>
      </p:grpSp>
      <p:grpSp>
        <p:nvGrpSpPr>
          <p:cNvPr id="1064269" name="Group 333">
            <a:extLst>
              <a:ext uri="{FF2B5EF4-FFF2-40B4-BE49-F238E27FC236}">
                <a16:creationId xmlns:a16="http://schemas.microsoft.com/office/drawing/2014/main" id="{11F3AA80-5023-4030-9EE8-44700D889306}"/>
              </a:ext>
            </a:extLst>
          </p:cNvPr>
          <p:cNvGrpSpPr>
            <a:grpSpLocks/>
          </p:cNvGrpSpPr>
          <p:nvPr/>
        </p:nvGrpSpPr>
        <p:grpSpPr bwMode="auto">
          <a:xfrm>
            <a:off x="141288" y="5270500"/>
            <a:ext cx="8875712" cy="609600"/>
            <a:chOff x="144" y="2112"/>
            <a:chExt cx="5591" cy="384"/>
          </a:xfrm>
        </p:grpSpPr>
        <p:grpSp>
          <p:nvGrpSpPr>
            <p:cNvPr id="1064270" name="Group 334">
              <a:extLst>
                <a:ext uri="{FF2B5EF4-FFF2-40B4-BE49-F238E27FC236}">
                  <a16:creationId xmlns:a16="http://schemas.microsoft.com/office/drawing/2014/main" id="{B1FFF26B-B1E9-4380-A8A3-CE91FF986BE4}"/>
                </a:ext>
              </a:extLst>
            </p:cNvPr>
            <p:cNvGrpSpPr>
              <a:grpSpLocks/>
            </p:cNvGrpSpPr>
            <p:nvPr/>
          </p:nvGrpSpPr>
          <p:grpSpPr bwMode="auto">
            <a:xfrm>
              <a:off x="1511" y="2112"/>
              <a:ext cx="4224" cy="384"/>
              <a:chOff x="624" y="960"/>
              <a:chExt cx="4224" cy="384"/>
            </a:xfrm>
          </p:grpSpPr>
          <p:sp>
            <p:nvSpPr>
              <p:cNvPr id="1064271" name="Rectangle 335">
                <a:extLst>
                  <a:ext uri="{FF2B5EF4-FFF2-40B4-BE49-F238E27FC236}">
                    <a16:creationId xmlns:a16="http://schemas.microsoft.com/office/drawing/2014/main" id="{8FA63F88-401B-4FC8-995B-E3DD48A8A391}"/>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72" name="Rectangle 336">
                <a:extLst>
                  <a:ext uri="{FF2B5EF4-FFF2-40B4-BE49-F238E27FC236}">
                    <a16:creationId xmlns:a16="http://schemas.microsoft.com/office/drawing/2014/main" id="{2EA6A1EF-66A5-43CD-A084-C2DB2A4487EA}"/>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73" name="Rectangle 337">
                <a:extLst>
                  <a:ext uri="{FF2B5EF4-FFF2-40B4-BE49-F238E27FC236}">
                    <a16:creationId xmlns:a16="http://schemas.microsoft.com/office/drawing/2014/main" id="{D1A06D07-0EC7-4C03-A15C-58760F548D5A}"/>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74" name="Rectangle 338">
                <a:extLst>
                  <a:ext uri="{FF2B5EF4-FFF2-40B4-BE49-F238E27FC236}">
                    <a16:creationId xmlns:a16="http://schemas.microsoft.com/office/drawing/2014/main" id="{CD0F25A5-617E-49DA-B8BC-E22B24F86597}"/>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75" name="Rectangle 339">
                <a:extLst>
                  <a:ext uri="{FF2B5EF4-FFF2-40B4-BE49-F238E27FC236}">
                    <a16:creationId xmlns:a16="http://schemas.microsoft.com/office/drawing/2014/main" id="{5E414159-C309-4426-BFE6-61D791246E6F}"/>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76" name="Rectangle 340">
                <a:extLst>
                  <a:ext uri="{FF2B5EF4-FFF2-40B4-BE49-F238E27FC236}">
                    <a16:creationId xmlns:a16="http://schemas.microsoft.com/office/drawing/2014/main" id="{D4B986F2-3C6A-4E91-B0A0-21F17615B0DF}"/>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77" name="Rectangle 341">
                <a:extLst>
                  <a:ext uri="{FF2B5EF4-FFF2-40B4-BE49-F238E27FC236}">
                    <a16:creationId xmlns:a16="http://schemas.microsoft.com/office/drawing/2014/main" id="{51052EA7-0D00-4991-B533-0B369D6BFD21}"/>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78" name="Rectangle 342">
                <a:extLst>
                  <a:ext uri="{FF2B5EF4-FFF2-40B4-BE49-F238E27FC236}">
                    <a16:creationId xmlns:a16="http://schemas.microsoft.com/office/drawing/2014/main" id="{77056BDA-0D7F-4881-9A96-38A5ADF751D8}"/>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79" name="Rectangle 343">
                <a:extLst>
                  <a:ext uri="{FF2B5EF4-FFF2-40B4-BE49-F238E27FC236}">
                    <a16:creationId xmlns:a16="http://schemas.microsoft.com/office/drawing/2014/main" id="{D9ECE1C7-1C40-4101-840E-9EBF26FFE645}"/>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80" name="Rectangle 344">
                <a:extLst>
                  <a:ext uri="{FF2B5EF4-FFF2-40B4-BE49-F238E27FC236}">
                    <a16:creationId xmlns:a16="http://schemas.microsoft.com/office/drawing/2014/main" id="{A6AE52D7-B4D3-44B3-9A33-BCE456288D02}"/>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81" name="Rectangle 345">
                <a:extLst>
                  <a:ext uri="{FF2B5EF4-FFF2-40B4-BE49-F238E27FC236}">
                    <a16:creationId xmlns:a16="http://schemas.microsoft.com/office/drawing/2014/main" id="{2BEF2D5B-432A-4F87-B0D7-4F3A033E1704}"/>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282" name="Text Box 346">
                <a:extLst>
                  <a:ext uri="{FF2B5EF4-FFF2-40B4-BE49-F238E27FC236}">
                    <a16:creationId xmlns:a16="http://schemas.microsoft.com/office/drawing/2014/main" id="{CB74D381-859C-46B5-936A-59589474C065}"/>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5</a:t>
                </a:r>
                <a:endParaRPr lang="en-US" altLang="en-US" sz="2400">
                  <a:latin typeface="Arial" panose="020B0604020202020204" pitchFamily="34" charset="0"/>
                </a:endParaRPr>
              </a:p>
            </p:txBody>
          </p:sp>
          <p:sp>
            <p:nvSpPr>
              <p:cNvPr id="1064283" name="Text Box 347">
                <a:extLst>
                  <a:ext uri="{FF2B5EF4-FFF2-40B4-BE49-F238E27FC236}">
                    <a16:creationId xmlns:a16="http://schemas.microsoft.com/office/drawing/2014/main" id="{DBAFED2E-C138-4915-9678-A4D80C97D519}"/>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6</a:t>
                </a:r>
                <a:endParaRPr lang="en-US" altLang="en-US" sz="2400">
                  <a:latin typeface="Arial" panose="020B0604020202020204" pitchFamily="34" charset="0"/>
                </a:endParaRPr>
              </a:p>
            </p:txBody>
          </p:sp>
          <p:sp>
            <p:nvSpPr>
              <p:cNvPr id="1064284" name="Text Box 348">
                <a:extLst>
                  <a:ext uri="{FF2B5EF4-FFF2-40B4-BE49-F238E27FC236}">
                    <a16:creationId xmlns:a16="http://schemas.microsoft.com/office/drawing/2014/main" id="{CF50F03C-A778-484C-96E3-C18BBFE8D85D}"/>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2</a:t>
                </a:r>
                <a:r>
                  <a:rPr lang="en-US" altLang="en-US" sz="2400">
                    <a:latin typeface="Arial" panose="020B0604020202020204" pitchFamily="34" charset="0"/>
                  </a:rPr>
                  <a:t> </a:t>
                </a:r>
              </a:p>
            </p:txBody>
          </p:sp>
          <p:sp>
            <p:nvSpPr>
              <p:cNvPr id="1064285" name="Text Box 349">
                <a:extLst>
                  <a:ext uri="{FF2B5EF4-FFF2-40B4-BE49-F238E27FC236}">
                    <a16:creationId xmlns:a16="http://schemas.microsoft.com/office/drawing/2014/main" id="{12947AA6-FEFB-429D-8A24-414F1738664E}"/>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F0F000"/>
                    </a:solidFill>
                    <a:latin typeface="Arial" panose="020B0604020202020204" pitchFamily="34" charset="0"/>
                  </a:rPr>
                  <a:t>7</a:t>
                </a:r>
                <a:r>
                  <a:rPr lang="en-US" altLang="en-US" sz="2400">
                    <a:latin typeface="Arial" panose="020B0604020202020204" pitchFamily="34" charset="0"/>
                  </a:rPr>
                  <a:t>  </a:t>
                </a:r>
              </a:p>
            </p:txBody>
          </p:sp>
          <p:sp>
            <p:nvSpPr>
              <p:cNvPr id="1064286" name="Text Box 350">
                <a:extLst>
                  <a:ext uri="{FF2B5EF4-FFF2-40B4-BE49-F238E27FC236}">
                    <a16:creationId xmlns:a16="http://schemas.microsoft.com/office/drawing/2014/main" id="{36AC42E3-FAE3-4115-B088-6A9C26199D1A}"/>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5</a:t>
                </a:r>
                <a:endParaRPr lang="en-US" altLang="en-US" sz="2400">
                  <a:latin typeface="Arial" panose="020B0604020202020204" pitchFamily="34" charset="0"/>
                </a:endParaRPr>
              </a:p>
            </p:txBody>
          </p:sp>
          <p:sp>
            <p:nvSpPr>
              <p:cNvPr id="1064287" name="Text Box 351">
                <a:extLst>
                  <a:ext uri="{FF2B5EF4-FFF2-40B4-BE49-F238E27FC236}">
                    <a16:creationId xmlns:a16="http://schemas.microsoft.com/office/drawing/2014/main" id="{86ED4E3D-B15F-4AD0-8718-3E3FB92FE5CF}"/>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1064288" name="Text Box 352">
                <a:extLst>
                  <a:ext uri="{FF2B5EF4-FFF2-40B4-BE49-F238E27FC236}">
                    <a16:creationId xmlns:a16="http://schemas.microsoft.com/office/drawing/2014/main" id="{B5F624CE-65BB-42F3-8151-C624D06225DF}"/>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10</a:t>
                </a:r>
              </a:p>
            </p:txBody>
          </p:sp>
          <p:sp>
            <p:nvSpPr>
              <p:cNvPr id="1064289" name="Text Box 353">
                <a:extLst>
                  <a:ext uri="{FF2B5EF4-FFF2-40B4-BE49-F238E27FC236}">
                    <a16:creationId xmlns:a16="http://schemas.microsoft.com/office/drawing/2014/main" id="{5D33F31B-F59C-405C-9514-6C8FB01768C7}"/>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1</a:t>
                </a:r>
                <a:endParaRPr lang="en-US" altLang="en-US" sz="2400">
                  <a:latin typeface="Arial" panose="020B0604020202020204" pitchFamily="34" charset="0"/>
                </a:endParaRPr>
              </a:p>
            </p:txBody>
          </p:sp>
          <p:sp>
            <p:nvSpPr>
              <p:cNvPr id="1064290" name="Text Box 354">
                <a:extLst>
                  <a:ext uri="{FF2B5EF4-FFF2-40B4-BE49-F238E27FC236}">
                    <a16:creationId xmlns:a16="http://schemas.microsoft.com/office/drawing/2014/main" id="{603E564E-FE83-46D6-829B-4F65AD31C76D}"/>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3</a:t>
                </a:r>
                <a:r>
                  <a:rPr lang="en-US" altLang="en-US" sz="2400">
                    <a:latin typeface="Arial" panose="020B0604020202020204" pitchFamily="34" charset="0"/>
                  </a:rPr>
                  <a:t> </a:t>
                </a:r>
              </a:p>
            </p:txBody>
          </p:sp>
          <p:sp>
            <p:nvSpPr>
              <p:cNvPr id="1064291" name="Text Box 355">
                <a:extLst>
                  <a:ext uri="{FF2B5EF4-FFF2-40B4-BE49-F238E27FC236}">
                    <a16:creationId xmlns:a16="http://schemas.microsoft.com/office/drawing/2014/main" id="{84342AE3-4A15-4D07-BBFD-61BE791A39E4}"/>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4</a:t>
                </a:r>
                <a:r>
                  <a:rPr lang="en-US" altLang="en-US" sz="2400">
                    <a:latin typeface="Arial" panose="020B0604020202020204" pitchFamily="34" charset="0"/>
                  </a:rPr>
                  <a:t> </a:t>
                </a:r>
              </a:p>
            </p:txBody>
          </p:sp>
          <p:sp>
            <p:nvSpPr>
              <p:cNvPr id="1064292" name="Text Box 356">
                <a:extLst>
                  <a:ext uri="{FF2B5EF4-FFF2-40B4-BE49-F238E27FC236}">
                    <a16:creationId xmlns:a16="http://schemas.microsoft.com/office/drawing/2014/main" id="{A88395E1-CA21-4CE0-9961-D8091650AAAE}"/>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9 </a:t>
                </a:r>
              </a:p>
            </p:txBody>
          </p:sp>
        </p:grpSp>
        <p:sp>
          <p:nvSpPr>
            <p:cNvPr id="1064293" name="Text Box 357">
              <a:extLst>
                <a:ext uri="{FF2B5EF4-FFF2-40B4-BE49-F238E27FC236}">
                  <a16:creationId xmlns:a16="http://schemas.microsoft.com/office/drawing/2014/main" id="{06655ECF-EC5D-4DB9-A3BB-0A3120EA55E8}"/>
                </a:ext>
              </a:extLst>
            </p:cNvPr>
            <p:cNvSpPr txBox="1">
              <a:spLocks noChangeArrowheads="1"/>
            </p:cNvSpPr>
            <p:nvPr/>
          </p:nvSpPr>
          <p:spPr bwMode="auto">
            <a:xfrm>
              <a:off x="144" y="2131"/>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After pass 8.</a:t>
              </a:r>
              <a:endParaRPr lang="en-GB" altLang="en-US" sz="2400">
                <a:solidFill>
                  <a:srgbClr val="14FD3A"/>
                </a:solidFill>
                <a:latin typeface="Times New Roman" panose="02020603050405020304" pitchFamily="18" charset="0"/>
              </a:endParaRP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nodeType="clickEffect">
                                  <p:stCondLst>
                                    <p:cond delay="0"/>
                                  </p:stCondLst>
                                  <p:childTnLst>
                                    <p:set>
                                      <p:cBhvr>
                                        <p:cTn id="6" dur="1" fill="hold">
                                          <p:stCondLst>
                                            <p:cond delay="0"/>
                                          </p:stCondLst>
                                        </p:cTn>
                                        <p:tgtEl>
                                          <p:spTgt spid="1064143"/>
                                        </p:tgtEl>
                                        <p:attrNameLst>
                                          <p:attrName>style.visibility</p:attrName>
                                        </p:attrNameLst>
                                      </p:cBhvr>
                                      <p:to>
                                        <p:strVal val="visible"/>
                                      </p:to>
                                    </p:set>
                                    <p:anim calcmode="lin" valueType="num">
                                      <p:cBhvr>
                                        <p:cTn id="7" dur="500" fill="hold"/>
                                        <p:tgtEl>
                                          <p:spTgt spid="1064143"/>
                                        </p:tgtEl>
                                        <p:attrNameLst>
                                          <p:attrName>ppt_w</p:attrName>
                                        </p:attrNameLst>
                                      </p:cBhvr>
                                      <p:tavLst>
                                        <p:tav tm="0">
                                          <p:val>
                                            <p:strVal val="4/3*#ppt_w"/>
                                          </p:val>
                                        </p:tav>
                                        <p:tav tm="100000">
                                          <p:val>
                                            <p:strVal val="#ppt_w"/>
                                          </p:val>
                                        </p:tav>
                                      </p:tavLst>
                                    </p:anim>
                                    <p:anim calcmode="lin" valueType="num">
                                      <p:cBhvr>
                                        <p:cTn id="8" dur="500" fill="hold"/>
                                        <p:tgtEl>
                                          <p:spTgt spid="1064143"/>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88" fill="hold" nodeType="clickEffect">
                                  <p:stCondLst>
                                    <p:cond delay="0"/>
                                  </p:stCondLst>
                                  <p:childTnLst>
                                    <p:set>
                                      <p:cBhvr>
                                        <p:cTn id="12" dur="1" fill="hold">
                                          <p:stCondLst>
                                            <p:cond delay="0"/>
                                          </p:stCondLst>
                                        </p:cTn>
                                        <p:tgtEl>
                                          <p:spTgt spid="1064194"/>
                                        </p:tgtEl>
                                        <p:attrNameLst>
                                          <p:attrName>style.visibility</p:attrName>
                                        </p:attrNameLst>
                                      </p:cBhvr>
                                      <p:to>
                                        <p:strVal val="visible"/>
                                      </p:to>
                                    </p:set>
                                    <p:anim calcmode="lin" valueType="num">
                                      <p:cBhvr>
                                        <p:cTn id="13" dur="500" fill="hold"/>
                                        <p:tgtEl>
                                          <p:spTgt spid="1064194"/>
                                        </p:tgtEl>
                                        <p:attrNameLst>
                                          <p:attrName>ppt_w</p:attrName>
                                        </p:attrNameLst>
                                      </p:cBhvr>
                                      <p:tavLst>
                                        <p:tav tm="0">
                                          <p:val>
                                            <p:strVal val="4/3*#ppt_w"/>
                                          </p:val>
                                        </p:tav>
                                        <p:tav tm="100000">
                                          <p:val>
                                            <p:strVal val="#ppt_w"/>
                                          </p:val>
                                        </p:tav>
                                      </p:tavLst>
                                    </p:anim>
                                    <p:anim calcmode="lin" valueType="num">
                                      <p:cBhvr>
                                        <p:cTn id="14" dur="500" fill="hold"/>
                                        <p:tgtEl>
                                          <p:spTgt spid="1064194"/>
                                        </p:tgtEl>
                                        <p:attrNameLst>
                                          <p:attrName>ppt_h</p:attrName>
                                        </p:attrNameLst>
                                      </p:cBhvr>
                                      <p:tavLst>
                                        <p:tav tm="0">
                                          <p:val>
                                            <p:strVal val="4/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88" fill="hold" nodeType="clickEffect">
                                  <p:stCondLst>
                                    <p:cond delay="0"/>
                                  </p:stCondLst>
                                  <p:childTnLst>
                                    <p:set>
                                      <p:cBhvr>
                                        <p:cTn id="18" dur="1" fill="hold">
                                          <p:stCondLst>
                                            <p:cond delay="0"/>
                                          </p:stCondLst>
                                        </p:cTn>
                                        <p:tgtEl>
                                          <p:spTgt spid="1064219"/>
                                        </p:tgtEl>
                                        <p:attrNameLst>
                                          <p:attrName>style.visibility</p:attrName>
                                        </p:attrNameLst>
                                      </p:cBhvr>
                                      <p:to>
                                        <p:strVal val="visible"/>
                                      </p:to>
                                    </p:set>
                                    <p:anim calcmode="lin" valueType="num">
                                      <p:cBhvr>
                                        <p:cTn id="19" dur="500" fill="hold"/>
                                        <p:tgtEl>
                                          <p:spTgt spid="1064219"/>
                                        </p:tgtEl>
                                        <p:attrNameLst>
                                          <p:attrName>ppt_w</p:attrName>
                                        </p:attrNameLst>
                                      </p:cBhvr>
                                      <p:tavLst>
                                        <p:tav tm="0">
                                          <p:val>
                                            <p:strVal val="4/3*#ppt_w"/>
                                          </p:val>
                                        </p:tav>
                                        <p:tav tm="100000">
                                          <p:val>
                                            <p:strVal val="#ppt_w"/>
                                          </p:val>
                                        </p:tav>
                                      </p:tavLst>
                                    </p:anim>
                                    <p:anim calcmode="lin" valueType="num">
                                      <p:cBhvr>
                                        <p:cTn id="20" dur="500" fill="hold"/>
                                        <p:tgtEl>
                                          <p:spTgt spid="1064219"/>
                                        </p:tgtEl>
                                        <p:attrNameLst>
                                          <p:attrName>ppt_h</p:attrName>
                                        </p:attrNameLst>
                                      </p:cBhvr>
                                      <p:tavLst>
                                        <p:tav tm="0">
                                          <p:val>
                                            <p:strVal val="4/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88" fill="hold" nodeType="clickEffect">
                                  <p:stCondLst>
                                    <p:cond delay="0"/>
                                  </p:stCondLst>
                                  <p:childTnLst>
                                    <p:set>
                                      <p:cBhvr>
                                        <p:cTn id="24" dur="1" fill="hold">
                                          <p:stCondLst>
                                            <p:cond delay="0"/>
                                          </p:stCondLst>
                                        </p:cTn>
                                        <p:tgtEl>
                                          <p:spTgt spid="1064244"/>
                                        </p:tgtEl>
                                        <p:attrNameLst>
                                          <p:attrName>style.visibility</p:attrName>
                                        </p:attrNameLst>
                                      </p:cBhvr>
                                      <p:to>
                                        <p:strVal val="visible"/>
                                      </p:to>
                                    </p:set>
                                    <p:anim calcmode="lin" valueType="num">
                                      <p:cBhvr>
                                        <p:cTn id="25" dur="500" fill="hold"/>
                                        <p:tgtEl>
                                          <p:spTgt spid="1064244"/>
                                        </p:tgtEl>
                                        <p:attrNameLst>
                                          <p:attrName>ppt_w</p:attrName>
                                        </p:attrNameLst>
                                      </p:cBhvr>
                                      <p:tavLst>
                                        <p:tav tm="0">
                                          <p:val>
                                            <p:strVal val="4/3*#ppt_w"/>
                                          </p:val>
                                        </p:tav>
                                        <p:tav tm="100000">
                                          <p:val>
                                            <p:strVal val="#ppt_w"/>
                                          </p:val>
                                        </p:tav>
                                      </p:tavLst>
                                    </p:anim>
                                    <p:anim calcmode="lin" valueType="num">
                                      <p:cBhvr>
                                        <p:cTn id="26" dur="500" fill="hold"/>
                                        <p:tgtEl>
                                          <p:spTgt spid="1064244"/>
                                        </p:tgtEl>
                                        <p:attrNameLst>
                                          <p:attrName>ppt_h</p:attrName>
                                        </p:attrNameLst>
                                      </p:cBhvr>
                                      <p:tavLst>
                                        <p:tav tm="0">
                                          <p:val>
                                            <p:strVal val="4/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88" fill="hold" nodeType="clickEffect">
                                  <p:stCondLst>
                                    <p:cond delay="0"/>
                                  </p:stCondLst>
                                  <p:childTnLst>
                                    <p:set>
                                      <p:cBhvr>
                                        <p:cTn id="30" dur="1" fill="hold">
                                          <p:stCondLst>
                                            <p:cond delay="0"/>
                                          </p:stCondLst>
                                        </p:cTn>
                                        <p:tgtEl>
                                          <p:spTgt spid="1064269"/>
                                        </p:tgtEl>
                                        <p:attrNameLst>
                                          <p:attrName>style.visibility</p:attrName>
                                        </p:attrNameLst>
                                      </p:cBhvr>
                                      <p:to>
                                        <p:strVal val="visible"/>
                                      </p:to>
                                    </p:set>
                                    <p:anim calcmode="lin" valueType="num">
                                      <p:cBhvr>
                                        <p:cTn id="31" dur="500" fill="hold"/>
                                        <p:tgtEl>
                                          <p:spTgt spid="1064269"/>
                                        </p:tgtEl>
                                        <p:attrNameLst>
                                          <p:attrName>ppt_w</p:attrName>
                                        </p:attrNameLst>
                                      </p:cBhvr>
                                      <p:tavLst>
                                        <p:tav tm="0">
                                          <p:val>
                                            <p:strVal val="4/3*#ppt_w"/>
                                          </p:val>
                                        </p:tav>
                                        <p:tav tm="100000">
                                          <p:val>
                                            <p:strVal val="#ppt_w"/>
                                          </p:val>
                                        </p:tav>
                                      </p:tavLst>
                                    </p:anim>
                                    <p:anim calcmode="lin" valueType="num">
                                      <p:cBhvr>
                                        <p:cTn id="32" dur="500" fill="hold"/>
                                        <p:tgtEl>
                                          <p:spTgt spid="1064269"/>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62" name="Rectangle 2">
            <a:extLst>
              <a:ext uri="{FF2B5EF4-FFF2-40B4-BE49-F238E27FC236}">
                <a16:creationId xmlns:a16="http://schemas.microsoft.com/office/drawing/2014/main" id="{4758BA76-EA7A-4B46-8075-D8AF5072BEEF}"/>
              </a:ext>
            </a:extLst>
          </p:cNvPr>
          <p:cNvSpPr>
            <a:spLocks noGrp="1" noChangeArrowheads="1"/>
          </p:cNvSpPr>
          <p:nvPr>
            <p:ph type="title"/>
          </p:nvPr>
        </p:nvSpPr>
        <p:spPr/>
        <p:txBody>
          <a:bodyPr/>
          <a:lstStyle/>
          <a:p>
            <a:r>
              <a:rPr lang="en-US" altLang="en-US"/>
              <a:t>Selection Sort Example (3)</a:t>
            </a:r>
          </a:p>
        </p:txBody>
      </p:sp>
      <p:grpSp>
        <p:nvGrpSpPr>
          <p:cNvPr id="1065150" name="Group 190">
            <a:extLst>
              <a:ext uri="{FF2B5EF4-FFF2-40B4-BE49-F238E27FC236}">
                <a16:creationId xmlns:a16="http://schemas.microsoft.com/office/drawing/2014/main" id="{9CB7FB90-1A2C-4D2A-9D9A-DEF773F2C69B}"/>
              </a:ext>
            </a:extLst>
          </p:cNvPr>
          <p:cNvGrpSpPr>
            <a:grpSpLocks/>
          </p:cNvGrpSpPr>
          <p:nvPr/>
        </p:nvGrpSpPr>
        <p:grpSpPr bwMode="auto">
          <a:xfrm>
            <a:off x="152400" y="1371600"/>
            <a:ext cx="8915400" cy="1028700"/>
            <a:chOff x="96" y="864"/>
            <a:chExt cx="5616" cy="648"/>
          </a:xfrm>
        </p:grpSpPr>
        <p:grpSp>
          <p:nvGrpSpPr>
            <p:cNvPr id="1064964" name="Group 4">
              <a:extLst>
                <a:ext uri="{FF2B5EF4-FFF2-40B4-BE49-F238E27FC236}">
                  <a16:creationId xmlns:a16="http://schemas.microsoft.com/office/drawing/2014/main" id="{40EC06FA-F3EA-4942-A6A5-F0624A94F94E}"/>
                </a:ext>
              </a:extLst>
            </p:cNvPr>
            <p:cNvGrpSpPr>
              <a:grpSpLocks/>
            </p:cNvGrpSpPr>
            <p:nvPr/>
          </p:nvGrpSpPr>
          <p:grpSpPr bwMode="auto">
            <a:xfrm>
              <a:off x="1481" y="864"/>
              <a:ext cx="4231" cy="250"/>
              <a:chOff x="642" y="1411"/>
              <a:chExt cx="4231" cy="250"/>
            </a:xfrm>
          </p:grpSpPr>
          <p:sp>
            <p:nvSpPr>
              <p:cNvPr id="1064965" name="Text Box 5">
                <a:extLst>
                  <a:ext uri="{FF2B5EF4-FFF2-40B4-BE49-F238E27FC236}">
                    <a16:creationId xmlns:a16="http://schemas.microsoft.com/office/drawing/2014/main" id="{B1BC8CE3-F0B7-4FCE-9626-B95A4E4184E7}"/>
                  </a:ext>
                </a:extLst>
              </p:cNvPr>
              <p:cNvSpPr txBox="1">
                <a:spLocks noChangeArrowheads="1"/>
              </p:cNvSpPr>
              <p:nvPr/>
            </p:nvSpPr>
            <p:spPr bwMode="auto">
              <a:xfrm>
                <a:off x="179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[3]</a:t>
                </a:r>
                <a:endParaRPr lang="en-US" altLang="en-US">
                  <a:latin typeface="Times New Roman" panose="02020603050405020304" pitchFamily="18" charset="0"/>
                </a:endParaRPr>
              </a:p>
            </p:txBody>
          </p:sp>
          <p:sp>
            <p:nvSpPr>
              <p:cNvPr id="1064966" name="Text Box 6">
                <a:extLst>
                  <a:ext uri="{FF2B5EF4-FFF2-40B4-BE49-F238E27FC236}">
                    <a16:creationId xmlns:a16="http://schemas.microsoft.com/office/drawing/2014/main" id="{7A52AECC-0881-4BED-924D-4455DF66BE7E}"/>
                  </a:ext>
                </a:extLst>
              </p:cNvPr>
              <p:cNvSpPr txBox="1">
                <a:spLocks noChangeArrowheads="1"/>
              </p:cNvSpPr>
              <p:nvPr/>
            </p:nvSpPr>
            <p:spPr bwMode="auto">
              <a:xfrm>
                <a:off x="217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[4]</a:t>
                </a:r>
                <a:endParaRPr lang="en-US" altLang="en-US">
                  <a:latin typeface="Times New Roman" panose="02020603050405020304" pitchFamily="18" charset="0"/>
                </a:endParaRPr>
              </a:p>
            </p:txBody>
          </p:sp>
          <p:sp>
            <p:nvSpPr>
              <p:cNvPr id="1064967" name="Text Box 7">
                <a:extLst>
                  <a:ext uri="{FF2B5EF4-FFF2-40B4-BE49-F238E27FC236}">
                    <a16:creationId xmlns:a16="http://schemas.microsoft.com/office/drawing/2014/main" id="{3D1A8955-8AE4-4C1B-83C8-684A4DBE2DA7}"/>
                  </a:ext>
                </a:extLst>
              </p:cNvPr>
              <p:cNvSpPr txBox="1">
                <a:spLocks noChangeArrowheads="1"/>
              </p:cNvSpPr>
              <p:nvPr/>
            </p:nvSpPr>
            <p:spPr bwMode="auto">
              <a:xfrm>
                <a:off x="64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[0]</a:t>
                </a:r>
                <a:endParaRPr lang="en-US" altLang="en-US" sz="2400">
                  <a:latin typeface="Times New Roman" panose="02020603050405020304" pitchFamily="18" charset="0"/>
                </a:endParaRPr>
              </a:p>
            </p:txBody>
          </p:sp>
          <p:sp>
            <p:nvSpPr>
              <p:cNvPr id="1064968" name="Text Box 8">
                <a:extLst>
                  <a:ext uri="{FF2B5EF4-FFF2-40B4-BE49-F238E27FC236}">
                    <a16:creationId xmlns:a16="http://schemas.microsoft.com/office/drawing/2014/main" id="{2E1BC7A9-9B15-47A9-B27B-81068D90FF8D}"/>
                  </a:ext>
                </a:extLst>
              </p:cNvPr>
              <p:cNvSpPr txBox="1">
                <a:spLocks noChangeArrowheads="1"/>
              </p:cNvSpPr>
              <p:nvPr/>
            </p:nvSpPr>
            <p:spPr bwMode="auto">
              <a:xfrm>
                <a:off x="409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[9]</a:t>
                </a:r>
                <a:endParaRPr lang="en-US" altLang="en-US">
                  <a:latin typeface="Times New Roman" panose="02020603050405020304" pitchFamily="18" charset="0"/>
                </a:endParaRPr>
              </a:p>
            </p:txBody>
          </p:sp>
          <p:sp>
            <p:nvSpPr>
              <p:cNvPr id="1064969" name="Text Box 9">
                <a:extLst>
                  <a:ext uri="{FF2B5EF4-FFF2-40B4-BE49-F238E27FC236}">
                    <a16:creationId xmlns:a16="http://schemas.microsoft.com/office/drawing/2014/main" id="{E82EDC1C-8AAD-4D16-8D5F-A0381F1E6850}"/>
                  </a:ext>
                </a:extLst>
              </p:cNvPr>
              <p:cNvSpPr txBox="1">
                <a:spLocks noChangeArrowheads="1"/>
              </p:cNvSpPr>
              <p:nvPr/>
            </p:nvSpPr>
            <p:spPr bwMode="auto">
              <a:xfrm>
                <a:off x="371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[8]</a:t>
                </a:r>
                <a:endParaRPr lang="en-US" altLang="en-US">
                  <a:latin typeface="Times New Roman" panose="02020603050405020304" pitchFamily="18" charset="0"/>
                </a:endParaRPr>
              </a:p>
            </p:txBody>
          </p:sp>
          <p:sp>
            <p:nvSpPr>
              <p:cNvPr id="1064970" name="Text Box 10">
                <a:extLst>
                  <a:ext uri="{FF2B5EF4-FFF2-40B4-BE49-F238E27FC236}">
                    <a16:creationId xmlns:a16="http://schemas.microsoft.com/office/drawing/2014/main" id="{EB84F304-9772-48C6-89D0-D590F43E5FFF}"/>
                  </a:ext>
                </a:extLst>
              </p:cNvPr>
              <p:cNvSpPr txBox="1">
                <a:spLocks noChangeArrowheads="1"/>
              </p:cNvSpPr>
              <p:nvPr/>
            </p:nvSpPr>
            <p:spPr bwMode="auto">
              <a:xfrm>
                <a:off x="294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[6]</a:t>
                </a:r>
                <a:endParaRPr lang="en-US" altLang="en-US">
                  <a:latin typeface="Times New Roman" panose="02020603050405020304" pitchFamily="18" charset="0"/>
                </a:endParaRPr>
              </a:p>
            </p:txBody>
          </p:sp>
          <p:sp>
            <p:nvSpPr>
              <p:cNvPr id="1064971" name="Text Box 11">
                <a:extLst>
                  <a:ext uri="{FF2B5EF4-FFF2-40B4-BE49-F238E27FC236}">
                    <a16:creationId xmlns:a16="http://schemas.microsoft.com/office/drawing/2014/main" id="{2B98ADC0-243E-47BD-AD28-4FD9DB411050}"/>
                  </a:ext>
                </a:extLst>
              </p:cNvPr>
              <p:cNvSpPr txBox="1">
                <a:spLocks noChangeArrowheads="1"/>
              </p:cNvSpPr>
              <p:nvPr/>
            </p:nvSpPr>
            <p:spPr bwMode="auto">
              <a:xfrm>
                <a:off x="333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[7]</a:t>
                </a:r>
                <a:endParaRPr lang="en-US" altLang="en-US">
                  <a:latin typeface="Times New Roman" panose="02020603050405020304" pitchFamily="18" charset="0"/>
                </a:endParaRPr>
              </a:p>
            </p:txBody>
          </p:sp>
          <p:sp>
            <p:nvSpPr>
              <p:cNvPr id="1064972" name="Text Box 12">
                <a:extLst>
                  <a:ext uri="{FF2B5EF4-FFF2-40B4-BE49-F238E27FC236}">
                    <a16:creationId xmlns:a16="http://schemas.microsoft.com/office/drawing/2014/main" id="{27B1FCEF-99BB-4F6F-8B43-D74908B81904}"/>
                  </a:ext>
                </a:extLst>
              </p:cNvPr>
              <p:cNvSpPr txBox="1">
                <a:spLocks noChangeArrowheads="1"/>
              </p:cNvSpPr>
              <p:nvPr/>
            </p:nvSpPr>
            <p:spPr bwMode="auto">
              <a:xfrm>
                <a:off x="256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[5]</a:t>
                </a:r>
                <a:endParaRPr lang="en-US" altLang="en-US">
                  <a:latin typeface="Times New Roman" panose="02020603050405020304" pitchFamily="18" charset="0"/>
                </a:endParaRPr>
              </a:p>
            </p:txBody>
          </p:sp>
          <p:sp>
            <p:nvSpPr>
              <p:cNvPr id="1064973" name="Text Box 13">
                <a:extLst>
                  <a:ext uri="{FF2B5EF4-FFF2-40B4-BE49-F238E27FC236}">
                    <a16:creationId xmlns:a16="http://schemas.microsoft.com/office/drawing/2014/main" id="{ADB8EC4F-6DD8-4EF4-9F3D-79D185B1BC93}"/>
                  </a:ext>
                </a:extLst>
              </p:cNvPr>
              <p:cNvSpPr txBox="1">
                <a:spLocks noChangeArrowheads="1"/>
              </p:cNvSpPr>
              <p:nvPr/>
            </p:nvSpPr>
            <p:spPr bwMode="auto">
              <a:xfrm>
                <a:off x="4491" y="1411"/>
                <a:ext cx="3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[10]</a:t>
                </a:r>
                <a:endParaRPr lang="en-US" altLang="en-US">
                  <a:latin typeface="Times New Roman" panose="02020603050405020304" pitchFamily="18" charset="0"/>
                </a:endParaRPr>
              </a:p>
            </p:txBody>
          </p:sp>
          <p:sp>
            <p:nvSpPr>
              <p:cNvPr id="1064974" name="Text Box 14">
                <a:extLst>
                  <a:ext uri="{FF2B5EF4-FFF2-40B4-BE49-F238E27FC236}">
                    <a16:creationId xmlns:a16="http://schemas.microsoft.com/office/drawing/2014/main" id="{0604EAB1-CBCC-48B8-96CF-FA52DC7F0FF6}"/>
                  </a:ext>
                </a:extLst>
              </p:cNvPr>
              <p:cNvSpPr txBox="1">
                <a:spLocks noChangeArrowheads="1"/>
              </p:cNvSpPr>
              <p:nvPr/>
            </p:nvSpPr>
            <p:spPr bwMode="auto">
              <a:xfrm>
                <a:off x="141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[2]</a:t>
                </a:r>
                <a:endParaRPr lang="en-US" altLang="en-US">
                  <a:latin typeface="Times New Roman" panose="02020603050405020304" pitchFamily="18" charset="0"/>
                </a:endParaRPr>
              </a:p>
            </p:txBody>
          </p:sp>
          <p:sp>
            <p:nvSpPr>
              <p:cNvPr id="1064975" name="Text Box 15">
                <a:extLst>
                  <a:ext uri="{FF2B5EF4-FFF2-40B4-BE49-F238E27FC236}">
                    <a16:creationId xmlns:a16="http://schemas.microsoft.com/office/drawing/2014/main" id="{677146BC-D9BC-46C0-9CC5-24E7787EDA7D}"/>
                  </a:ext>
                </a:extLst>
              </p:cNvPr>
              <p:cNvSpPr txBox="1">
                <a:spLocks noChangeArrowheads="1"/>
              </p:cNvSpPr>
              <p:nvPr/>
            </p:nvSpPr>
            <p:spPr bwMode="auto">
              <a:xfrm>
                <a:off x="102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[1]</a:t>
                </a:r>
                <a:endParaRPr lang="en-US" altLang="en-US" sz="2400">
                  <a:latin typeface="Times New Roman" panose="02020603050405020304" pitchFamily="18" charset="0"/>
                </a:endParaRPr>
              </a:p>
            </p:txBody>
          </p:sp>
        </p:grpSp>
        <p:sp>
          <p:nvSpPr>
            <p:cNvPr id="1064999" name="Text Box 39">
              <a:extLst>
                <a:ext uri="{FF2B5EF4-FFF2-40B4-BE49-F238E27FC236}">
                  <a16:creationId xmlns:a16="http://schemas.microsoft.com/office/drawing/2014/main" id="{E83895B2-6284-4590-86B2-E858F6D1B332}"/>
                </a:ext>
              </a:extLst>
            </p:cNvPr>
            <p:cNvSpPr txBox="1">
              <a:spLocks noChangeArrowheads="1"/>
            </p:cNvSpPr>
            <p:nvPr/>
          </p:nvSpPr>
          <p:spPr bwMode="auto">
            <a:xfrm>
              <a:off x="96" y="1152"/>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After pass 9.</a:t>
              </a:r>
              <a:endParaRPr lang="en-GB" altLang="en-US" sz="2400">
                <a:solidFill>
                  <a:srgbClr val="14FD3A"/>
                </a:solidFill>
                <a:latin typeface="Times New Roman" panose="02020603050405020304" pitchFamily="18" charset="0"/>
              </a:endParaRPr>
            </a:p>
          </p:txBody>
        </p:sp>
        <p:grpSp>
          <p:nvGrpSpPr>
            <p:cNvPr id="1065101" name="Group 141">
              <a:extLst>
                <a:ext uri="{FF2B5EF4-FFF2-40B4-BE49-F238E27FC236}">
                  <a16:creationId xmlns:a16="http://schemas.microsoft.com/office/drawing/2014/main" id="{D7AA4B79-3B0F-4816-8CE5-1CC2441245EA}"/>
                </a:ext>
              </a:extLst>
            </p:cNvPr>
            <p:cNvGrpSpPr>
              <a:grpSpLocks/>
            </p:cNvGrpSpPr>
            <p:nvPr/>
          </p:nvGrpSpPr>
          <p:grpSpPr bwMode="auto">
            <a:xfrm>
              <a:off x="1456" y="1128"/>
              <a:ext cx="4224" cy="384"/>
              <a:chOff x="624" y="960"/>
              <a:chExt cx="4224" cy="384"/>
            </a:xfrm>
          </p:grpSpPr>
          <p:sp>
            <p:nvSpPr>
              <p:cNvPr id="1065102" name="Rectangle 142">
                <a:extLst>
                  <a:ext uri="{FF2B5EF4-FFF2-40B4-BE49-F238E27FC236}">
                    <a16:creationId xmlns:a16="http://schemas.microsoft.com/office/drawing/2014/main" id="{C973580D-F758-4433-B42E-1A4578AE913A}"/>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03" name="Rectangle 143">
                <a:extLst>
                  <a:ext uri="{FF2B5EF4-FFF2-40B4-BE49-F238E27FC236}">
                    <a16:creationId xmlns:a16="http://schemas.microsoft.com/office/drawing/2014/main" id="{E09E0181-90E5-4CC0-B90E-C344323EB609}"/>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04" name="Rectangle 144">
                <a:extLst>
                  <a:ext uri="{FF2B5EF4-FFF2-40B4-BE49-F238E27FC236}">
                    <a16:creationId xmlns:a16="http://schemas.microsoft.com/office/drawing/2014/main" id="{2600EF0D-060B-4A1C-BB7F-823D2EBA8C01}"/>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05" name="Rectangle 145">
                <a:extLst>
                  <a:ext uri="{FF2B5EF4-FFF2-40B4-BE49-F238E27FC236}">
                    <a16:creationId xmlns:a16="http://schemas.microsoft.com/office/drawing/2014/main" id="{480BCAAC-F059-45A6-BCD5-D5AAD48817D7}"/>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06" name="Rectangle 146">
                <a:extLst>
                  <a:ext uri="{FF2B5EF4-FFF2-40B4-BE49-F238E27FC236}">
                    <a16:creationId xmlns:a16="http://schemas.microsoft.com/office/drawing/2014/main" id="{7DE236E8-D434-4AF9-BD55-67F7F595A70F}"/>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07" name="Rectangle 147">
                <a:extLst>
                  <a:ext uri="{FF2B5EF4-FFF2-40B4-BE49-F238E27FC236}">
                    <a16:creationId xmlns:a16="http://schemas.microsoft.com/office/drawing/2014/main" id="{069AFA6D-0E2D-4171-A901-381FEF315E24}"/>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08" name="Rectangle 148">
                <a:extLst>
                  <a:ext uri="{FF2B5EF4-FFF2-40B4-BE49-F238E27FC236}">
                    <a16:creationId xmlns:a16="http://schemas.microsoft.com/office/drawing/2014/main" id="{110BCC29-F192-45EA-8163-411266C85C1C}"/>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09" name="Rectangle 149">
                <a:extLst>
                  <a:ext uri="{FF2B5EF4-FFF2-40B4-BE49-F238E27FC236}">
                    <a16:creationId xmlns:a16="http://schemas.microsoft.com/office/drawing/2014/main" id="{1F3C61E1-6E7B-416D-AAD0-9A9252A85709}"/>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10" name="Rectangle 150">
                <a:extLst>
                  <a:ext uri="{FF2B5EF4-FFF2-40B4-BE49-F238E27FC236}">
                    <a16:creationId xmlns:a16="http://schemas.microsoft.com/office/drawing/2014/main" id="{51D25A69-E9F6-4805-887F-7EBB144B5033}"/>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11" name="Rectangle 151">
                <a:extLst>
                  <a:ext uri="{FF2B5EF4-FFF2-40B4-BE49-F238E27FC236}">
                    <a16:creationId xmlns:a16="http://schemas.microsoft.com/office/drawing/2014/main" id="{1F85E773-69A8-476C-9F70-51028DD63BD2}"/>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12" name="Rectangle 152">
                <a:extLst>
                  <a:ext uri="{FF2B5EF4-FFF2-40B4-BE49-F238E27FC236}">
                    <a16:creationId xmlns:a16="http://schemas.microsoft.com/office/drawing/2014/main" id="{9B4A3BC2-440A-4351-9A54-F127377EB07D}"/>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13" name="Text Box 153">
                <a:extLst>
                  <a:ext uri="{FF2B5EF4-FFF2-40B4-BE49-F238E27FC236}">
                    <a16:creationId xmlns:a16="http://schemas.microsoft.com/office/drawing/2014/main" id="{F295D1C2-94C4-4137-AB25-63D92FA7D11D}"/>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5</a:t>
                </a:r>
                <a:endParaRPr lang="en-US" altLang="en-US" sz="2400">
                  <a:latin typeface="Arial" panose="020B0604020202020204" pitchFamily="34" charset="0"/>
                </a:endParaRPr>
              </a:p>
            </p:txBody>
          </p:sp>
          <p:sp>
            <p:nvSpPr>
              <p:cNvPr id="1065114" name="Text Box 154">
                <a:extLst>
                  <a:ext uri="{FF2B5EF4-FFF2-40B4-BE49-F238E27FC236}">
                    <a16:creationId xmlns:a16="http://schemas.microsoft.com/office/drawing/2014/main" id="{47D72ED0-D507-47C9-BF53-43066006925C}"/>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6</a:t>
                </a:r>
                <a:endParaRPr lang="en-US" altLang="en-US" sz="2400">
                  <a:latin typeface="Arial" panose="020B0604020202020204" pitchFamily="34" charset="0"/>
                </a:endParaRPr>
              </a:p>
            </p:txBody>
          </p:sp>
          <p:sp>
            <p:nvSpPr>
              <p:cNvPr id="1065115" name="Text Box 155">
                <a:extLst>
                  <a:ext uri="{FF2B5EF4-FFF2-40B4-BE49-F238E27FC236}">
                    <a16:creationId xmlns:a16="http://schemas.microsoft.com/office/drawing/2014/main" id="{327BCE00-CB79-4E6F-B061-E17DEE189770}"/>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2</a:t>
                </a:r>
                <a:r>
                  <a:rPr lang="en-US" altLang="en-US" sz="2400">
                    <a:latin typeface="Arial" panose="020B0604020202020204" pitchFamily="34" charset="0"/>
                  </a:rPr>
                  <a:t> </a:t>
                </a:r>
              </a:p>
            </p:txBody>
          </p:sp>
          <p:sp>
            <p:nvSpPr>
              <p:cNvPr id="1065116" name="Text Box 156">
                <a:extLst>
                  <a:ext uri="{FF2B5EF4-FFF2-40B4-BE49-F238E27FC236}">
                    <a16:creationId xmlns:a16="http://schemas.microsoft.com/office/drawing/2014/main" id="{00F7D0CF-0E42-45E1-B7AC-3B0F30454711}"/>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b="1">
                    <a:solidFill>
                      <a:srgbClr val="14FD3A"/>
                    </a:solidFill>
                    <a:latin typeface="Arial" panose="020B0604020202020204" pitchFamily="34" charset="0"/>
                  </a:rPr>
                  <a:t>7</a:t>
                </a:r>
                <a:r>
                  <a:rPr lang="en-US" altLang="en-US" sz="2400">
                    <a:latin typeface="Arial" panose="020B0604020202020204" pitchFamily="34" charset="0"/>
                  </a:rPr>
                  <a:t>  </a:t>
                </a:r>
              </a:p>
            </p:txBody>
          </p:sp>
          <p:sp>
            <p:nvSpPr>
              <p:cNvPr id="1065117" name="Text Box 157">
                <a:extLst>
                  <a:ext uri="{FF2B5EF4-FFF2-40B4-BE49-F238E27FC236}">
                    <a16:creationId xmlns:a16="http://schemas.microsoft.com/office/drawing/2014/main" id="{D5727C0D-B1C7-4CBB-B71E-9C8C68BC4CB0}"/>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5</a:t>
                </a:r>
                <a:endParaRPr lang="en-US" altLang="en-US" sz="2400">
                  <a:latin typeface="Arial" panose="020B0604020202020204" pitchFamily="34" charset="0"/>
                </a:endParaRPr>
              </a:p>
            </p:txBody>
          </p:sp>
          <p:sp>
            <p:nvSpPr>
              <p:cNvPr id="1065118" name="Text Box 158">
                <a:extLst>
                  <a:ext uri="{FF2B5EF4-FFF2-40B4-BE49-F238E27FC236}">
                    <a16:creationId xmlns:a16="http://schemas.microsoft.com/office/drawing/2014/main" id="{A0842169-6BB7-44C9-9D7C-9093AF7B5717}"/>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b="1">
                    <a:solidFill>
                      <a:srgbClr val="F0F000"/>
                    </a:solidFill>
                    <a:latin typeface="Arial" panose="020B0604020202020204" pitchFamily="34" charset="0"/>
                  </a:rPr>
                  <a:t>8</a:t>
                </a:r>
                <a:r>
                  <a:rPr lang="en-US" altLang="en-US" sz="2400">
                    <a:latin typeface="Arial" panose="020B0604020202020204" pitchFamily="34" charset="0"/>
                  </a:rPr>
                  <a:t>  </a:t>
                </a:r>
              </a:p>
            </p:txBody>
          </p:sp>
          <p:sp>
            <p:nvSpPr>
              <p:cNvPr id="1065119" name="Text Box 159">
                <a:extLst>
                  <a:ext uri="{FF2B5EF4-FFF2-40B4-BE49-F238E27FC236}">
                    <a16:creationId xmlns:a16="http://schemas.microsoft.com/office/drawing/2014/main" id="{EFDAA513-D854-410A-987F-CBB48ECB505E}"/>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10</a:t>
                </a:r>
              </a:p>
            </p:txBody>
          </p:sp>
          <p:sp>
            <p:nvSpPr>
              <p:cNvPr id="1065120" name="Text Box 160">
                <a:extLst>
                  <a:ext uri="{FF2B5EF4-FFF2-40B4-BE49-F238E27FC236}">
                    <a16:creationId xmlns:a16="http://schemas.microsoft.com/office/drawing/2014/main" id="{90108C9C-E6CC-41C1-B2B8-922D53B535C2}"/>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1</a:t>
                </a:r>
                <a:endParaRPr lang="en-US" altLang="en-US" sz="2400">
                  <a:latin typeface="Arial" panose="020B0604020202020204" pitchFamily="34" charset="0"/>
                </a:endParaRPr>
              </a:p>
            </p:txBody>
          </p:sp>
          <p:sp>
            <p:nvSpPr>
              <p:cNvPr id="1065121" name="Text Box 161">
                <a:extLst>
                  <a:ext uri="{FF2B5EF4-FFF2-40B4-BE49-F238E27FC236}">
                    <a16:creationId xmlns:a16="http://schemas.microsoft.com/office/drawing/2014/main" id="{31735C86-6C1C-4F19-99E9-C196BDA2FCF6}"/>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3</a:t>
                </a:r>
                <a:r>
                  <a:rPr lang="en-US" altLang="en-US" sz="2400">
                    <a:latin typeface="Arial" panose="020B0604020202020204" pitchFamily="34" charset="0"/>
                  </a:rPr>
                  <a:t> </a:t>
                </a:r>
              </a:p>
            </p:txBody>
          </p:sp>
          <p:sp>
            <p:nvSpPr>
              <p:cNvPr id="1065122" name="Text Box 162">
                <a:extLst>
                  <a:ext uri="{FF2B5EF4-FFF2-40B4-BE49-F238E27FC236}">
                    <a16:creationId xmlns:a16="http://schemas.microsoft.com/office/drawing/2014/main" id="{96494785-903D-4B9A-A195-5BC901491A0C}"/>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4</a:t>
                </a:r>
                <a:r>
                  <a:rPr lang="en-US" altLang="en-US" sz="2400">
                    <a:latin typeface="Arial" panose="020B0604020202020204" pitchFamily="34" charset="0"/>
                  </a:rPr>
                  <a:t> </a:t>
                </a:r>
              </a:p>
            </p:txBody>
          </p:sp>
          <p:sp>
            <p:nvSpPr>
              <p:cNvPr id="1065123" name="Text Box 163">
                <a:extLst>
                  <a:ext uri="{FF2B5EF4-FFF2-40B4-BE49-F238E27FC236}">
                    <a16:creationId xmlns:a16="http://schemas.microsoft.com/office/drawing/2014/main" id="{93F3A1FA-2AD7-47B6-8356-1B66F360968E}"/>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9 </a:t>
                </a:r>
              </a:p>
            </p:txBody>
          </p:sp>
        </p:grpSp>
      </p:grpSp>
      <p:grpSp>
        <p:nvGrpSpPr>
          <p:cNvPr id="1065149" name="Group 189">
            <a:extLst>
              <a:ext uri="{FF2B5EF4-FFF2-40B4-BE49-F238E27FC236}">
                <a16:creationId xmlns:a16="http://schemas.microsoft.com/office/drawing/2014/main" id="{DD10E281-B9C4-4BF2-89B6-20BF8B7DD289}"/>
              </a:ext>
            </a:extLst>
          </p:cNvPr>
          <p:cNvGrpSpPr>
            <a:grpSpLocks/>
          </p:cNvGrpSpPr>
          <p:nvPr/>
        </p:nvGrpSpPr>
        <p:grpSpPr bwMode="auto">
          <a:xfrm>
            <a:off x="152400" y="2565400"/>
            <a:ext cx="8864600" cy="609600"/>
            <a:chOff x="96" y="1616"/>
            <a:chExt cx="5584" cy="384"/>
          </a:xfrm>
        </p:grpSpPr>
        <p:sp>
          <p:nvSpPr>
            <p:cNvPr id="1065125" name="Text Box 165">
              <a:extLst>
                <a:ext uri="{FF2B5EF4-FFF2-40B4-BE49-F238E27FC236}">
                  <a16:creationId xmlns:a16="http://schemas.microsoft.com/office/drawing/2014/main" id="{BF8D8D36-FA61-4B15-8F84-17D5E5CE4643}"/>
                </a:ext>
              </a:extLst>
            </p:cNvPr>
            <p:cNvSpPr txBox="1">
              <a:spLocks noChangeArrowheads="1"/>
            </p:cNvSpPr>
            <p:nvPr/>
          </p:nvSpPr>
          <p:spPr bwMode="auto">
            <a:xfrm>
              <a:off x="96" y="1640"/>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After pass 10.</a:t>
              </a:r>
              <a:endParaRPr lang="en-GB" altLang="en-US" sz="2400">
                <a:solidFill>
                  <a:srgbClr val="14FD3A"/>
                </a:solidFill>
                <a:latin typeface="Times New Roman" panose="02020603050405020304" pitchFamily="18" charset="0"/>
              </a:endParaRPr>
            </a:p>
          </p:txBody>
        </p:sp>
        <p:grpSp>
          <p:nvGrpSpPr>
            <p:cNvPr id="1065126" name="Group 166">
              <a:extLst>
                <a:ext uri="{FF2B5EF4-FFF2-40B4-BE49-F238E27FC236}">
                  <a16:creationId xmlns:a16="http://schemas.microsoft.com/office/drawing/2014/main" id="{3AB1EE8A-0D1A-4B17-8DDC-38AB24F4CB00}"/>
                </a:ext>
              </a:extLst>
            </p:cNvPr>
            <p:cNvGrpSpPr>
              <a:grpSpLocks/>
            </p:cNvGrpSpPr>
            <p:nvPr/>
          </p:nvGrpSpPr>
          <p:grpSpPr bwMode="auto">
            <a:xfrm>
              <a:off x="1456" y="1616"/>
              <a:ext cx="4224" cy="384"/>
              <a:chOff x="624" y="960"/>
              <a:chExt cx="4224" cy="384"/>
            </a:xfrm>
          </p:grpSpPr>
          <p:sp>
            <p:nvSpPr>
              <p:cNvPr id="1065127" name="Rectangle 167">
                <a:extLst>
                  <a:ext uri="{FF2B5EF4-FFF2-40B4-BE49-F238E27FC236}">
                    <a16:creationId xmlns:a16="http://schemas.microsoft.com/office/drawing/2014/main" id="{3C117DB9-2783-4675-AC1B-D90DE0862B94}"/>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28" name="Rectangle 168">
                <a:extLst>
                  <a:ext uri="{FF2B5EF4-FFF2-40B4-BE49-F238E27FC236}">
                    <a16:creationId xmlns:a16="http://schemas.microsoft.com/office/drawing/2014/main" id="{DB05A216-BB46-4663-A54A-74357F667161}"/>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29" name="Rectangle 169">
                <a:extLst>
                  <a:ext uri="{FF2B5EF4-FFF2-40B4-BE49-F238E27FC236}">
                    <a16:creationId xmlns:a16="http://schemas.microsoft.com/office/drawing/2014/main" id="{38B834B6-06A8-4771-A706-EE6641704309}"/>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30" name="Rectangle 170">
                <a:extLst>
                  <a:ext uri="{FF2B5EF4-FFF2-40B4-BE49-F238E27FC236}">
                    <a16:creationId xmlns:a16="http://schemas.microsoft.com/office/drawing/2014/main" id="{0AAEBB00-F2ED-4198-82AD-5F709BE9F139}"/>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31" name="Rectangle 171">
                <a:extLst>
                  <a:ext uri="{FF2B5EF4-FFF2-40B4-BE49-F238E27FC236}">
                    <a16:creationId xmlns:a16="http://schemas.microsoft.com/office/drawing/2014/main" id="{13E6CD06-4C6E-4BAC-AB09-78F55A9BD967}"/>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32" name="Rectangle 172">
                <a:extLst>
                  <a:ext uri="{FF2B5EF4-FFF2-40B4-BE49-F238E27FC236}">
                    <a16:creationId xmlns:a16="http://schemas.microsoft.com/office/drawing/2014/main" id="{843432CC-E2B4-4BB3-B61F-06D20CEB16DB}"/>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33" name="Rectangle 173">
                <a:extLst>
                  <a:ext uri="{FF2B5EF4-FFF2-40B4-BE49-F238E27FC236}">
                    <a16:creationId xmlns:a16="http://schemas.microsoft.com/office/drawing/2014/main" id="{D6ECDA46-616A-4FAD-8A19-B550CFBCB4F2}"/>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34" name="Rectangle 174">
                <a:extLst>
                  <a:ext uri="{FF2B5EF4-FFF2-40B4-BE49-F238E27FC236}">
                    <a16:creationId xmlns:a16="http://schemas.microsoft.com/office/drawing/2014/main" id="{84F58DBA-E93A-4AA0-87B5-BC89030A1DFA}"/>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35" name="Rectangle 175">
                <a:extLst>
                  <a:ext uri="{FF2B5EF4-FFF2-40B4-BE49-F238E27FC236}">
                    <a16:creationId xmlns:a16="http://schemas.microsoft.com/office/drawing/2014/main" id="{27C0E7F0-969B-4C7F-AAC5-A44B313A9E45}"/>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36" name="Rectangle 176">
                <a:extLst>
                  <a:ext uri="{FF2B5EF4-FFF2-40B4-BE49-F238E27FC236}">
                    <a16:creationId xmlns:a16="http://schemas.microsoft.com/office/drawing/2014/main" id="{1C8A1EB0-C1E7-420D-80B5-F430FD51B0AB}"/>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37" name="Rectangle 177">
                <a:extLst>
                  <a:ext uri="{FF2B5EF4-FFF2-40B4-BE49-F238E27FC236}">
                    <a16:creationId xmlns:a16="http://schemas.microsoft.com/office/drawing/2014/main" id="{8D3E27B8-2EFB-4C9E-BEB8-5C25D9A01F87}"/>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38" name="Text Box 178">
                <a:extLst>
                  <a:ext uri="{FF2B5EF4-FFF2-40B4-BE49-F238E27FC236}">
                    <a16:creationId xmlns:a16="http://schemas.microsoft.com/office/drawing/2014/main" id="{DE987D1B-505C-4D40-82AF-4BBF45755239}"/>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5</a:t>
                </a:r>
                <a:endParaRPr lang="en-US" altLang="en-US" sz="2400">
                  <a:latin typeface="Arial" panose="020B0604020202020204" pitchFamily="34" charset="0"/>
                </a:endParaRPr>
              </a:p>
            </p:txBody>
          </p:sp>
          <p:sp>
            <p:nvSpPr>
              <p:cNvPr id="1065139" name="Text Box 179">
                <a:extLst>
                  <a:ext uri="{FF2B5EF4-FFF2-40B4-BE49-F238E27FC236}">
                    <a16:creationId xmlns:a16="http://schemas.microsoft.com/office/drawing/2014/main" id="{112A30A6-D357-43E2-9BBE-1C95AE7B1557}"/>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6</a:t>
                </a:r>
                <a:endParaRPr lang="en-US" altLang="en-US" sz="2400">
                  <a:latin typeface="Arial" panose="020B0604020202020204" pitchFamily="34" charset="0"/>
                </a:endParaRPr>
              </a:p>
            </p:txBody>
          </p:sp>
          <p:sp>
            <p:nvSpPr>
              <p:cNvPr id="1065140" name="Text Box 180">
                <a:extLst>
                  <a:ext uri="{FF2B5EF4-FFF2-40B4-BE49-F238E27FC236}">
                    <a16:creationId xmlns:a16="http://schemas.microsoft.com/office/drawing/2014/main" id="{48A379CD-3FC0-46BC-AC84-ECD560A358BD}"/>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2</a:t>
                </a:r>
                <a:r>
                  <a:rPr lang="en-US" altLang="en-US" sz="2400">
                    <a:latin typeface="Arial" panose="020B0604020202020204" pitchFamily="34" charset="0"/>
                  </a:rPr>
                  <a:t> </a:t>
                </a:r>
              </a:p>
            </p:txBody>
          </p:sp>
          <p:sp>
            <p:nvSpPr>
              <p:cNvPr id="1065141" name="Text Box 181">
                <a:extLst>
                  <a:ext uri="{FF2B5EF4-FFF2-40B4-BE49-F238E27FC236}">
                    <a16:creationId xmlns:a16="http://schemas.microsoft.com/office/drawing/2014/main" id="{92BCDA0D-C21C-4409-87B2-BFC3230495A2}"/>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b="1">
                    <a:solidFill>
                      <a:srgbClr val="14FD3A"/>
                    </a:solidFill>
                    <a:latin typeface="Arial" panose="020B0604020202020204" pitchFamily="34" charset="0"/>
                  </a:rPr>
                  <a:t>7</a:t>
                </a:r>
                <a:r>
                  <a:rPr lang="en-US" altLang="en-US" sz="2400">
                    <a:latin typeface="Arial" panose="020B0604020202020204" pitchFamily="34" charset="0"/>
                  </a:rPr>
                  <a:t>  </a:t>
                </a:r>
              </a:p>
            </p:txBody>
          </p:sp>
          <p:sp>
            <p:nvSpPr>
              <p:cNvPr id="1065142" name="Text Box 182">
                <a:extLst>
                  <a:ext uri="{FF2B5EF4-FFF2-40B4-BE49-F238E27FC236}">
                    <a16:creationId xmlns:a16="http://schemas.microsoft.com/office/drawing/2014/main" id="{98758C8A-D2FC-49B8-8239-4C97E35B0004}"/>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5</a:t>
                </a:r>
                <a:endParaRPr lang="en-US" altLang="en-US" sz="2400">
                  <a:latin typeface="Arial" panose="020B0604020202020204" pitchFamily="34" charset="0"/>
                </a:endParaRPr>
              </a:p>
            </p:txBody>
          </p:sp>
          <p:sp>
            <p:nvSpPr>
              <p:cNvPr id="1065143" name="Text Box 183">
                <a:extLst>
                  <a:ext uri="{FF2B5EF4-FFF2-40B4-BE49-F238E27FC236}">
                    <a16:creationId xmlns:a16="http://schemas.microsoft.com/office/drawing/2014/main" id="{D2C5F402-24A0-4087-A3B4-5CB5CC784ABE}"/>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 8</a:t>
                </a:r>
                <a:r>
                  <a:rPr lang="en-US" altLang="en-US" sz="2400">
                    <a:latin typeface="Arial" panose="020B0604020202020204" pitchFamily="34" charset="0"/>
                  </a:rPr>
                  <a:t>  </a:t>
                </a:r>
              </a:p>
            </p:txBody>
          </p:sp>
          <p:sp>
            <p:nvSpPr>
              <p:cNvPr id="1065144" name="Text Box 184">
                <a:extLst>
                  <a:ext uri="{FF2B5EF4-FFF2-40B4-BE49-F238E27FC236}">
                    <a16:creationId xmlns:a16="http://schemas.microsoft.com/office/drawing/2014/main" id="{2E4A6ACE-8B10-479E-AE21-7EEA0AD18C79}"/>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F0F000"/>
                    </a:solidFill>
                    <a:latin typeface="Arial" panose="020B0604020202020204" pitchFamily="34" charset="0"/>
                  </a:rPr>
                  <a:t>9</a:t>
                </a:r>
                <a:endParaRPr lang="en-US" altLang="en-US" sz="2400">
                  <a:latin typeface="Arial" panose="020B0604020202020204" pitchFamily="34" charset="0"/>
                </a:endParaRPr>
              </a:p>
            </p:txBody>
          </p:sp>
          <p:sp>
            <p:nvSpPr>
              <p:cNvPr id="1065145" name="Text Box 185">
                <a:extLst>
                  <a:ext uri="{FF2B5EF4-FFF2-40B4-BE49-F238E27FC236}">
                    <a16:creationId xmlns:a16="http://schemas.microsoft.com/office/drawing/2014/main" id="{8A217C90-CAFE-485D-BDBB-A6770522C064}"/>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1</a:t>
                </a:r>
                <a:endParaRPr lang="en-US" altLang="en-US" sz="2400">
                  <a:latin typeface="Arial" panose="020B0604020202020204" pitchFamily="34" charset="0"/>
                </a:endParaRPr>
              </a:p>
            </p:txBody>
          </p:sp>
          <p:sp>
            <p:nvSpPr>
              <p:cNvPr id="1065146" name="Text Box 186">
                <a:extLst>
                  <a:ext uri="{FF2B5EF4-FFF2-40B4-BE49-F238E27FC236}">
                    <a16:creationId xmlns:a16="http://schemas.microsoft.com/office/drawing/2014/main" id="{E6DC0A16-95BC-4166-AE83-08254470CD00}"/>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3</a:t>
                </a:r>
                <a:r>
                  <a:rPr lang="en-US" altLang="en-US" sz="2400">
                    <a:latin typeface="Arial" panose="020B0604020202020204" pitchFamily="34" charset="0"/>
                  </a:rPr>
                  <a:t> </a:t>
                </a:r>
              </a:p>
            </p:txBody>
          </p:sp>
          <p:sp>
            <p:nvSpPr>
              <p:cNvPr id="1065147" name="Text Box 187">
                <a:extLst>
                  <a:ext uri="{FF2B5EF4-FFF2-40B4-BE49-F238E27FC236}">
                    <a16:creationId xmlns:a16="http://schemas.microsoft.com/office/drawing/2014/main" id="{4293D5AA-8529-4A8E-8DF1-AD9D71F4AFA7}"/>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4</a:t>
                </a:r>
                <a:r>
                  <a:rPr lang="en-US" altLang="en-US" sz="2400">
                    <a:latin typeface="Arial" panose="020B0604020202020204" pitchFamily="34" charset="0"/>
                  </a:rPr>
                  <a:t> </a:t>
                </a:r>
              </a:p>
            </p:txBody>
          </p:sp>
          <p:sp>
            <p:nvSpPr>
              <p:cNvPr id="1065148" name="Text Box 188">
                <a:extLst>
                  <a:ext uri="{FF2B5EF4-FFF2-40B4-BE49-F238E27FC236}">
                    <a16:creationId xmlns:a16="http://schemas.microsoft.com/office/drawing/2014/main" id="{13DA2AF3-99B9-435C-8333-4E7EABFECA6B}"/>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10 </a:t>
                </a:r>
              </a:p>
            </p:txBody>
          </p:sp>
        </p:grpSp>
      </p:grpSp>
      <p:grpSp>
        <p:nvGrpSpPr>
          <p:cNvPr id="1065151" name="Group 191">
            <a:extLst>
              <a:ext uri="{FF2B5EF4-FFF2-40B4-BE49-F238E27FC236}">
                <a16:creationId xmlns:a16="http://schemas.microsoft.com/office/drawing/2014/main" id="{7BC8D17A-AE13-48BE-AC34-C5F86D63CACB}"/>
              </a:ext>
            </a:extLst>
          </p:cNvPr>
          <p:cNvGrpSpPr>
            <a:grpSpLocks/>
          </p:cNvGrpSpPr>
          <p:nvPr/>
        </p:nvGrpSpPr>
        <p:grpSpPr bwMode="auto">
          <a:xfrm>
            <a:off x="139700" y="3340100"/>
            <a:ext cx="8864600" cy="609600"/>
            <a:chOff x="96" y="1616"/>
            <a:chExt cx="5584" cy="384"/>
          </a:xfrm>
        </p:grpSpPr>
        <p:sp>
          <p:nvSpPr>
            <p:cNvPr id="1065152" name="Text Box 192">
              <a:extLst>
                <a:ext uri="{FF2B5EF4-FFF2-40B4-BE49-F238E27FC236}">
                  <a16:creationId xmlns:a16="http://schemas.microsoft.com/office/drawing/2014/main" id="{9FCEB4D0-B7C7-4706-A755-60478EFB284F}"/>
                </a:ext>
              </a:extLst>
            </p:cNvPr>
            <p:cNvSpPr txBox="1">
              <a:spLocks noChangeArrowheads="1"/>
            </p:cNvSpPr>
            <p:nvPr/>
          </p:nvSpPr>
          <p:spPr bwMode="auto">
            <a:xfrm>
              <a:off x="96" y="1640"/>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After pass 11.</a:t>
              </a:r>
              <a:endParaRPr lang="en-GB" altLang="en-US" sz="2400">
                <a:solidFill>
                  <a:srgbClr val="14FD3A"/>
                </a:solidFill>
                <a:latin typeface="Times New Roman" panose="02020603050405020304" pitchFamily="18" charset="0"/>
              </a:endParaRPr>
            </a:p>
          </p:txBody>
        </p:sp>
        <p:grpSp>
          <p:nvGrpSpPr>
            <p:cNvPr id="1065153" name="Group 193">
              <a:extLst>
                <a:ext uri="{FF2B5EF4-FFF2-40B4-BE49-F238E27FC236}">
                  <a16:creationId xmlns:a16="http://schemas.microsoft.com/office/drawing/2014/main" id="{98D6332A-541F-420A-B24C-1C48319FAF95}"/>
                </a:ext>
              </a:extLst>
            </p:cNvPr>
            <p:cNvGrpSpPr>
              <a:grpSpLocks/>
            </p:cNvGrpSpPr>
            <p:nvPr/>
          </p:nvGrpSpPr>
          <p:grpSpPr bwMode="auto">
            <a:xfrm>
              <a:off x="1456" y="1616"/>
              <a:ext cx="4224" cy="384"/>
              <a:chOff x="624" y="960"/>
              <a:chExt cx="4224" cy="384"/>
            </a:xfrm>
          </p:grpSpPr>
          <p:sp>
            <p:nvSpPr>
              <p:cNvPr id="1065154" name="Rectangle 194">
                <a:extLst>
                  <a:ext uri="{FF2B5EF4-FFF2-40B4-BE49-F238E27FC236}">
                    <a16:creationId xmlns:a16="http://schemas.microsoft.com/office/drawing/2014/main" id="{98608373-3689-4A0D-AF18-F1C85BFD65E2}"/>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55" name="Rectangle 195">
                <a:extLst>
                  <a:ext uri="{FF2B5EF4-FFF2-40B4-BE49-F238E27FC236}">
                    <a16:creationId xmlns:a16="http://schemas.microsoft.com/office/drawing/2014/main" id="{E1ECE112-EA1C-4426-8A37-BB81EE7ECC0D}"/>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56" name="Rectangle 196">
                <a:extLst>
                  <a:ext uri="{FF2B5EF4-FFF2-40B4-BE49-F238E27FC236}">
                    <a16:creationId xmlns:a16="http://schemas.microsoft.com/office/drawing/2014/main" id="{BFD32A65-7EBD-4B4C-B418-38BAD842E5AC}"/>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57" name="Rectangle 197">
                <a:extLst>
                  <a:ext uri="{FF2B5EF4-FFF2-40B4-BE49-F238E27FC236}">
                    <a16:creationId xmlns:a16="http://schemas.microsoft.com/office/drawing/2014/main" id="{55C4EE24-3FD0-48D0-8299-791909ACB085}"/>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58" name="Rectangle 198">
                <a:extLst>
                  <a:ext uri="{FF2B5EF4-FFF2-40B4-BE49-F238E27FC236}">
                    <a16:creationId xmlns:a16="http://schemas.microsoft.com/office/drawing/2014/main" id="{0428D0AC-F59A-404D-949B-5F1078B6D8EB}"/>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59" name="Rectangle 199">
                <a:extLst>
                  <a:ext uri="{FF2B5EF4-FFF2-40B4-BE49-F238E27FC236}">
                    <a16:creationId xmlns:a16="http://schemas.microsoft.com/office/drawing/2014/main" id="{63CAB0B4-4D55-452E-B8F4-9AC91761F33E}"/>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60" name="Rectangle 200">
                <a:extLst>
                  <a:ext uri="{FF2B5EF4-FFF2-40B4-BE49-F238E27FC236}">
                    <a16:creationId xmlns:a16="http://schemas.microsoft.com/office/drawing/2014/main" id="{9613466F-21D7-4F45-B6A9-EAA7F029F568}"/>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61" name="Rectangle 201">
                <a:extLst>
                  <a:ext uri="{FF2B5EF4-FFF2-40B4-BE49-F238E27FC236}">
                    <a16:creationId xmlns:a16="http://schemas.microsoft.com/office/drawing/2014/main" id="{8C3D9B75-0564-4337-99CD-F40C67323267}"/>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62" name="Rectangle 202">
                <a:extLst>
                  <a:ext uri="{FF2B5EF4-FFF2-40B4-BE49-F238E27FC236}">
                    <a16:creationId xmlns:a16="http://schemas.microsoft.com/office/drawing/2014/main" id="{6BDEF0FC-25B1-4F09-BADB-B59B7363A728}"/>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63" name="Rectangle 203">
                <a:extLst>
                  <a:ext uri="{FF2B5EF4-FFF2-40B4-BE49-F238E27FC236}">
                    <a16:creationId xmlns:a16="http://schemas.microsoft.com/office/drawing/2014/main" id="{666AB126-351B-46E2-BE2A-A0E2F3257989}"/>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64" name="Rectangle 204">
                <a:extLst>
                  <a:ext uri="{FF2B5EF4-FFF2-40B4-BE49-F238E27FC236}">
                    <a16:creationId xmlns:a16="http://schemas.microsoft.com/office/drawing/2014/main" id="{4188524A-9509-4DAE-A15E-A48C8FC406AF}"/>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65" name="Text Box 205">
                <a:extLst>
                  <a:ext uri="{FF2B5EF4-FFF2-40B4-BE49-F238E27FC236}">
                    <a16:creationId xmlns:a16="http://schemas.microsoft.com/office/drawing/2014/main" id="{7E566D57-CC6D-4D17-B872-9A251ABE0F8C}"/>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5</a:t>
                </a:r>
                <a:endParaRPr lang="en-US" altLang="en-US" sz="2400">
                  <a:latin typeface="Arial" panose="020B0604020202020204" pitchFamily="34" charset="0"/>
                </a:endParaRPr>
              </a:p>
            </p:txBody>
          </p:sp>
          <p:sp>
            <p:nvSpPr>
              <p:cNvPr id="1065166" name="Text Box 206">
                <a:extLst>
                  <a:ext uri="{FF2B5EF4-FFF2-40B4-BE49-F238E27FC236}">
                    <a16:creationId xmlns:a16="http://schemas.microsoft.com/office/drawing/2014/main" id="{55897C7C-F90C-483F-AFBC-AF702D9F8C75}"/>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6</a:t>
                </a:r>
                <a:endParaRPr lang="en-US" altLang="en-US" sz="2400">
                  <a:latin typeface="Arial" panose="020B0604020202020204" pitchFamily="34" charset="0"/>
                </a:endParaRPr>
              </a:p>
            </p:txBody>
          </p:sp>
          <p:sp>
            <p:nvSpPr>
              <p:cNvPr id="1065167" name="Text Box 207">
                <a:extLst>
                  <a:ext uri="{FF2B5EF4-FFF2-40B4-BE49-F238E27FC236}">
                    <a16:creationId xmlns:a16="http://schemas.microsoft.com/office/drawing/2014/main" id="{E21FD23F-EF10-4F01-885D-213EA6AD463E}"/>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2</a:t>
                </a:r>
                <a:r>
                  <a:rPr lang="en-US" altLang="en-US" sz="2400">
                    <a:latin typeface="Arial" panose="020B0604020202020204" pitchFamily="34" charset="0"/>
                  </a:rPr>
                  <a:t> </a:t>
                </a:r>
              </a:p>
            </p:txBody>
          </p:sp>
          <p:sp>
            <p:nvSpPr>
              <p:cNvPr id="1065168" name="Text Box 208">
                <a:extLst>
                  <a:ext uri="{FF2B5EF4-FFF2-40B4-BE49-F238E27FC236}">
                    <a16:creationId xmlns:a16="http://schemas.microsoft.com/office/drawing/2014/main" id="{BEA1AC03-D43A-4D81-9659-D1240AD04E9C}"/>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b="1">
                    <a:solidFill>
                      <a:srgbClr val="14FD3A"/>
                    </a:solidFill>
                    <a:latin typeface="Arial" panose="020B0604020202020204" pitchFamily="34" charset="0"/>
                  </a:rPr>
                  <a:t>7</a:t>
                </a:r>
                <a:r>
                  <a:rPr lang="en-US" altLang="en-US" sz="2400">
                    <a:latin typeface="Arial" panose="020B0604020202020204" pitchFamily="34" charset="0"/>
                  </a:rPr>
                  <a:t>  </a:t>
                </a:r>
              </a:p>
            </p:txBody>
          </p:sp>
          <p:sp>
            <p:nvSpPr>
              <p:cNvPr id="1065169" name="Text Box 209">
                <a:extLst>
                  <a:ext uri="{FF2B5EF4-FFF2-40B4-BE49-F238E27FC236}">
                    <a16:creationId xmlns:a16="http://schemas.microsoft.com/office/drawing/2014/main" id="{D111A3A0-70E0-4EF9-9C5D-87358333B5B4}"/>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5</a:t>
                </a:r>
                <a:endParaRPr lang="en-US" altLang="en-US" sz="2400">
                  <a:latin typeface="Arial" panose="020B0604020202020204" pitchFamily="34" charset="0"/>
                </a:endParaRPr>
              </a:p>
            </p:txBody>
          </p:sp>
          <p:sp>
            <p:nvSpPr>
              <p:cNvPr id="1065170" name="Text Box 210">
                <a:extLst>
                  <a:ext uri="{FF2B5EF4-FFF2-40B4-BE49-F238E27FC236}">
                    <a16:creationId xmlns:a16="http://schemas.microsoft.com/office/drawing/2014/main" id="{EF6818C8-FFF5-41A0-A2EE-6D9CECF99F9F}"/>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b="1">
                    <a:solidFill>
                      <a:srgbClr val="14FD3A"/>
                    </a:solidFill>
                    <a:latin typeface="Arial" panose="020B0604020202020204" pitchFamily="34" charset="0"/>
                  </a:rPr>
                  <a:t>8</a:t>
                </a:r>
                <a:r>
                  <a:rPr lang="en-US" altLang="en-US" sz="2400">
                    <a:latin typeface="Arial" panose="020B0604020202020204" pitchFamily="34" charset="0"/>
                  </a:rPr>
                  <a:t>  </a:t>
                </a:r>
              </a:p>
            </p:txBody>
          </p:sp>
          <p:sp>
            <p:nvSpPr>
              <p:cNvPr id="1065171" name="Text Box 211">
                <a:extLst>
                  <a:ext uri="{FF2B5EF4-FFF2-40B4-BE49-F238E27FC236}">
                    <a16:creationId xmlns:a16="http://schemas.microsoft.com/office/drawing/2014/main" id="{B871071B-DF2C-45B5-8A3D-F08D585A3EEC}"/>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9</a:t>
                </a:r>
                <a:endParaRPr lang="en-US" altLang="en-US" sz="2400">
                  <a:latin typeface="Arial" panose="020B0604020202020204" pitchFamily="34" charset="0"/>
                </a:endParaRPr>
              </a:p>
            </p:txBody>
          </p:sp>
          <p:sp>
            <p:nvSpPr>
              <p:cNvPr id="1065172" name="Text Box 212">
                <a:extLst>
                  <a:ext uri="{FF2B5EF4-FFF2-40B4-BE49-F238E27FC236}">
                    <a16:creationId xmlns:a16="http://schemas.microsoft.com/office/drawing/2014/main" id="{A933AF30-AE57-4F5B-885A-7462197739F9}"/>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1</a:t>
                </a:r>
                <a:endParaRPr lang="en-US" altLang="en-US" sz="2400">
                  <a:latin typeface="Arial" panose="020B0604020202020204" pitchFamily="34" charset="0"/>
                </a:endParaRPr>
              </a:p>
            </p:txBody>
          </p:sp>
          <p:sp>
            <p:nvSpPr>
              <p:cNvPr id="1065173" name="Text Box 213">
                <a:extLst>
                  <a:ext uri="{FF2B5EF4-FFF2-40B4-BE49-F238E27FC236}">
                    <a16:creationId xmlns:a16="http://schemas.microsoft.com/office/drawing/2014/main" id="{FB63A94B-BD48-47FC-904A-AF462FD99DDD}"/>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3</a:t>
                </a:r>
                <a:r>
                  <a:rPr lang="en-US" altLang="en-US" sz="2400">
                    <a:latin typeface="Arial" panose="020B0604020202020204" pitchFamily="34" charset="0"/>
                  </a:rPr>
                  <a:t> </a:t>
                </a:r>
              </a:p>
            </p:txBody>
          </p:sp>
          <p:sp>
            <p:nvSpPr>
              <p:cNvPr id="1065174" name="Text Box 214">
                <a:extLst>
                  <a:ext uri="{FF2B5EF4-FFF2-40B4-BE49-F238E27FC236}">
                    <a16:creationId xmlns:a16="http://schemas.microsoft.com/office/drawing/2014/main" id="{A3E05A71-1CB5-470D-B1DE-F5F5D1CF37C7}"/>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4</a:t>
                </a:r>
                <a:r>
                  <a:rPr lang="en-US" altLang="en-US" sz="2400">
                    <a:latin typeface="Arial" panose="020B0604020202020204" pitchFamily="34" charset="0"/>
                  </a:rPr>
                  <a:t> </a:t>
                </a:r>
              </a:p>
            </p:txBody>
          </p:sp>
          <p:sp>
            <p:nvSpPr>
              <p:cNvPr id="1065175" name="Text Box 215">
                <a:extLst>
                  <a:ext uri="{FF2B5EF4-FFF2-40B4-BE49-F238E27FC236}">
                    <a16:creationId xmlns:a16="http://schemas.microsoft.com/office/drawing/2014/main" id="{45EB8C73-8E7A-4993-9001-566A9CC7F2A0}"/>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F0F000"/>
                    </a:solidFill>
                    <a:latin typeface="Arial" panose="020B0604020202020204" pitchFamily="34" charset="0"/>
                  </a:rPr>
                  <a:t>10</a:t>
                </a:r>
                <a:r>
                  <a:rPr lang="en-US" altLang="en-US" sz="2400">
                    <a:latin typeface="Arial" panose="020B0604020202020204" pitchFamily="34" charset="0"/>
                  </a:rPr>
                  <a:t> </a:t>
                </a:r>
              </a:p>
            </p:txBody>
          </p:sp>
        </p:gr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nodeType="clickEffect">
                                  <p:stCondLst>
                                    <p:cond delay="0"/>
                                  </p:stCondLst>
                                  <p:childTnLst>
                                    <p:set>
                                      <p:cBhvr>
                                        <p:cTn id="6" dur="1" fill="hold">
                                          <p:stCondLst>
                                            <p:cond delay="0"/>
                                          </p:stCondLst>
                                        </p:cTn>
                                        <p:tgtEl>
                                          <p:spTgt spid="1065149"/>
                                        </p:tgtEl>
                                        <p:attrNameLst>
                                          <p:attrName>style.visibility</p:attrName>
                                        </p:attrNameLst>
                                      </p:cBhvr>
                                      <p:to>
                                        <p:strVal val="visible"/>
                                      </p:to>
                                    </p:set>
                                    <p:anim calcmode="lin" valueType="num">
                                      <p:cBhvr>
                                        <p:cTn id="7" dur="500" fill="hold"/>
                                        <p:tgtEl>
                                          <p:spTgt spid="1065149"/>
                                        </p:tgtEl>
                                        <p:attrNameLst>
                                          <p:attrName>ppt_w</p:attrName>
                                        </p:attrNameLst>
                                      </p:cBhvr>
                                      <p:tavLst>
                                        <p:tav tm="0">
                                          <p:val>
                                            <p:strVal val="4/3*#ppt_w"/>
                                          </p:val>
                                        </p:tav>
                                        <p:tav tm="100000">
                                          <p:val>
                                            <p:strVal val="#ppt_w"/>
                                          </p:val>
                                        </p:tav>
                                      </p:tavLst>
                                    </p:anim>
                                    <p:anim calcmode="lin" valueType="num">
                                      <p:cBhvr>
                                        <p:cTn id="8" dur="500" fill="hold"/>
                                        <p:tgtEl>
                                          <p:spTgt spid="1065149"/>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88" fill="hold" nodeType="clickEffect">
                                  <p:stCondLst>
                                    <p:cond delay="0"/>
                                  </p:stCondLst>
                                  <p:childTnLst>
                                    <p:set>
                                      <p:cBhvr>
                                        <p:cTn id="12" dur="1" fill="hold">
                                          <p:stCondLst>
                                            <p:cond delay="0"/>
                                          </p:stCondLst>
                                        </p:cTn>
                                        <p:tgtEl>
                                          <p:spTgt spid="1065151"/>
                                        </p:tgtEl>
                                        <p:attrNameLst>
                                          <p:attrName>style.visibility</p:attrName>
                                        </p:attrNameLst>
                                      </p:cBhvr>
                                      <p:to>
                                        <p:strVal val="visible"/>
                                      </p:to>
                                    </p:set>
                                    <p:anim calcmode="lin" valueType="num">
                                      <p:cBhvr>
                                        <p:cTn id="13" dur="500" fill="hold"/>
                                        <p:tgtEl>
                                          <p:spTgt spid="1065151"/>
                                        </p:tgtEl>
                                        <p:attrNameLst>
                                          <p:attrName>ppt_w</p:attrName>
                                        </p:attrNameLst>
                                      </p:cBhvr>
                                      <p:tavLst>
                                        <p:tav tm="0">
                                          <p:val>
                                            <p:strVal val="4/3*#ppt_w"/>
                                          </p:val>
                                        </p:tav>
                                        <p:tav tm="100000">
                                          <p:val>
                                            <p:strVal val="#ppt_w"/>
                                          </p:val>
                                        </p:tav>
                                      </p:tavLst>
                                    </p:anim>
                                    <p:anim calcmode="lin" valueType="num">
                                      <p:cBhvr>
                                        <p:cTn id="14" dur="500" fill="hold"/>
                                        <p:tgtEl>
                                          <p:spTgt spid="1065151"/>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a:extLst>
              <a:ext uri="{FF2B5EF4-FFF2-40B4-BE49-F238E27FC236}">
                <a16:creationId xmlns:a16="http://schemas.microsoft.com/office/drawing/2014/main" id="{B89106F8-2DD0-40CB-B024-500B0BEFBF4D}"/>
              </a:ext>
            </a:extLst>
          </p:cNvPr>
          <p:cNvSpPr>
            <a:spLocks noGrp="1"/>
          </p:cNvSpPr>
          <p:nvPr>
            <p:ph type="sldNum" sz="quarter" idx="12"/>
          </p:nvPr>
        </p:nvSpPr>
        <p:spPr/>
        <p:txBody>
          <a:bodyPr/>
          <a:lstStyle/>
          <a:p>
            <a:fld id="{AEFB5AF7-07B8-42CA-A46A-A658577D7881}" type="slidenum">
              <a:rPr lang="en-US" altLang="en-US"/>
              <a:pPr/>
              <a:t>9</a:t>
            </a:fld>
            <a:endParaRPr lang="en-US" altLang="en-US"/>
          </a:p>
        </p:txBody>
      </p:sp>
      <p:sp>
        <p:nvSpPr>
          <p:cNvPr id="283650" name="Rectangle 2">
            <a:extLst>
              <a:ext uri="{FF2B5EF4-FFF2-40B4-BE49-F238E27FC236}">
                <a16:creationId xmlns:a16="http://schemas.microsoft.com/office/drawing/2014/main" id="{214343BE-7EE8-4408-8F22-95A04487F411}"/>
              </a:ext>
            </a:extLst>
          </p:cNvPr>
          <p:cNvSpPr>
            <a:spLocks noGrp="1" noChangeArrowheads="1"/>
          </p:cNvSpPr>
          <p:nvPr>
            <p:ph type="title"/>
          </p:nvPr>
        </p:nvSpPr>
        <p:spPr/>
        <p:txBody>
          <a:bodyPr/>
          <a:lstStyle/>
          <a:p>
            <a:r>
              <a:rPr lang="en-US" altLang="en-US" sz="4000"/>
              <a:t>Analysis of Selection Sort</a:t>
            </a:r>
            <a:endParaRPr lang="en-US" altLang="en-US"/>
          </a:p>
        </p:txBody>
      </p:sp>
      <p:pic>
        <p:nvPicPr>
          <p:cNvPr id="283652" name="Picture 4" descr="3_1a">
            <a:extLst>
              <a:ext uri="{FF2B5EF4-FFF2-40B4-BE49-F238E27FC236}">
                <a16:creationId xmlns:a16="http://schemas.microsoft.com/office/drawing/2014/main" id="{0116353A-DAD9-4804-B19F-17AEE08BD94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86099" y="1676400"/>
            <a:ext cx="7612536" cy="3810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Professional.pot">
  <a:themeElements>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fontScheme name="Professional.po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r" defTabSz="914400" rtl="0" eaLnBrk="0" fontAlgn="base" latinLnBrk="0" hangingPunct="0">
          <a:lnSpc>
            <a:spcPct val="40000"/>
          </a:lnSpc>
          <a:spcBef>
            <a:spcPct val="50000"/>
          </a:spcBef>
          <a:spcAft>
            <a:spcPct val="0"/>
          </a:spcAft>
          <a:buClrTx/>
          <a:buSzTx/>
          <a:buFontTx/>
          <a:buNone/>
          <a:tabLst/>
          <a:defRPr kumimoji="0" lang="en-US" altLang="en-US" sz="2000" b="0" i="0" u="none" strike="noStrike" cap="none" normalizeH="0" baseline="0" smtClean="0">
            <a:ln>
              <a:noFill/>
            </a:ln>
            <a:solidFill>
              <a:srgbClr val="FFFFFF"/>
            </a:solidFill>
            <a:effectLst/>
            <a:latin typeface="Courier New" panose="02070309020205020404" pitchFamily="49"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r" defTabSz="914400" rtl="0" eaLnBrk="0" fontAlgn="base" latinLnBrk="0" hangingPunct="0">
          <a:lnSpc>
            <a:spcPct val="40000"/>
          </a:lnSpc>
          <a:spcBef>
            <a:spcPct val="50000"/>
          </a:spcBef>
          <a:spcAft>
            <a:spcPct val="0"/>
          </a:spcAft>
          <a:buClrTx/>
          <a:buSzTx/>
          <a:buFontTx/>
          <a:buNone/>
          <a:tabLst/>
          <a:defRPr kumimoji="0" lang="en-US" altLang="en-US" sz="2000" b="0" i="0" u="none" strike="noStrike" cap="none" normalizeH="0" baseline="0" smtClean="0">
            <a:ln>
              <a:noFill/>
            </a:ln>
            <a:solidFill>
              <a:srgbClr val="FFFFFF"/>
            </a:solidFill>
            <a:effectLst/>
            <a:latin typeface="Courier New" panose="02070309020205020404" pitchFamily="49" charset="0"/>
          </a:defRPr>
        </a:defPPr>
      </a:lstStyle>
    </a:lnDef>
  </a:objectDefaults>
  <a:extraClrSchemeLst>
    <a:extraClrScheme>
      <a:clrScheme name="Professional.po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ofessional.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rofessional.pot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ofessional.pot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ofessional.pot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ofessional.pot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rofessional.pot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2.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3.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4.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5.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6.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7.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8.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9.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docProps/app.xml><?xml version="1.0" encoding="utf-8"?>
<Properties xmlns="http://schemas.openxmlformats.org/officeDocument/2006/extended-properties" xmlns:vt="http://schemas.openxmlformats.org/officeDocument/2006/docPropsVTypes">
  <Template>Refined</Template>
  <TotalTime>14</TotalTime>
  <Pages>51</Pages>
  <Words>885</Words>
  <Application>Microsoft Office PowerPoint</Application>
  <PresentationFormat>Letter Paper (8.5x11 in)</PresentationFormat>
  <Paragraphs>257</Paragraphs>
  <Slides>11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Arial</vt:lpstr>
      <vt:lpstr>Courier New</vt:lpstr>
      <vt:lpstr>Monotype Sorts</vt:lpstr>
      <vt:lpstr>Times New Roman</vt:lpstr>
      <vt:lpstr>Professional.pot</vt:lpstr>
      <vt:lpstr>Equation</vt:lpstr>
      <vt:lpstr>CS-254 Algorithms Selection Sort </vt:lpstr>
      <vt:lpstr>Sorting Introduction</vt:lpstr>
      <vt:lpstr>Sorting Why so many algorithms?</vt:lpstr>
      <vt:lpstr>Quadratic Sorting Algorithms</vt:lpstr>
      <vt:lpstr>Selection Sort</vt:lpstr>
      <vt:lpstr>Selection Sort Example</vt:lpstr>
      <vt:lpstr>Selection Sort Example (2)</vt:lpstr>
      <vt:lpstr>Selection Sort Example (3)</vt:lpstr>
      <vt:lpstr>Analysis of Selection Sort</vt:lpstr>
      <vt:lpstr>Sorting Analysis</vt:lpstr>
      <vt:lpstr>Selection Sort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22C:030/115 Sorting</dc:title>
  <dc:subject/>
  <dc:creator>Ramon Lawrence</dc:creator>
  <cp:keywords/>
  <dc:description>Sorting</dc:description>
  <cp:lastModifiedBy>Mason, Terrence</cp:lastModifiedBy>
  <cp:revision>7688864</cp:revision>
  <cp:lastPrinted>2002-01-10T20:32:33Z</cp:lastPrinted>
  <dcterms:created xsi:type="dcterms:W3CDTF">1996-06-27T11:39:17Z</dcterms:created>
  <dcterms:modified xsi:type="dcterms:W3CDTF">2020-01-24T20:15:12Z</dcterms:modified>
</cp:coreProperties>
</file>