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27"/>
  </p:notesMasterIdLst>
  <p:handoutMasterIdLst>
    <p:handoutMasterId r:id="rId28"/>
  </p:handoutMasterIdLst>
  <p:sldIdLst>
    <p:sldId id="257" r:id="rId2"/>
    <p:sldId id="278" r:id="rId3"/>
    <p:sldId id="334" r:id="rId4"/>
    <p:sldId id="372" r:id="rId5"/>
    <p:sldId id="371" r:id="rId6"/>
    <p:sldId id="373" r:id="rId7"/>
    <p:sldId id="280" r:id="rId8"/>
    <p:sldId id="321" r:id="rId9"/>
    <p:sldId id="291" r:id="rId10"/>
    <p:sldId id="305" r:id="rId11"/>
    <p:sldId id="329" r:id="rId12"/>
    <p:sldId id="330" r:id="rId13"/>
    <p:sldId id="320" r:id="rId14"/>
    <p:sldId id="374" r:id="rId15"/>
    <p:sldId id="316" r:id="rId16"/>
    <p:sldId id="306" r:id="rId17"/>
    <p:sldId id="307" r:id="rId18"/>
    <p:sldId id="309" r:id="rId19"/>
    <p:sldId id="310" r:id="rId20"/>
    <p:sldId id="327" r:id="rId21"/>
    <p:sldId id="325" r:id="rId22"/>
    <p:sldId id="328" r:id="rId23"/>
    <p:sldId id="311" r:id="rId24"/>
    <p:sldId id="314" r:id="rId25"/>
    <p:sldId id="315" r:id="rId26"/>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a:srgbClr val="CCFF99"/>
    <a:srgbClr val="FFCC99"/>
    <a:srgbClr val="FF9933"/>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54"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636" y="285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6" name="Rectangle 4">
            <a:extLst>
              <a:ext uri="{FF2B5EF4-FFF2-40B4-BE49-F238E27FC236}">
                <a16:creationId xmlns:a16="http://schemas.microsoft.com/office/drawing/2014/main" id="{E60FAB2D-D1FD-4D43-8EEE-F596530BE1B6}"/>
              </a:ext>
            </a:extLst>
          </p:cNvPr>
          <p:cNvSpPr>
            <a:spLocks noGrp="1" noChangeArrowheads="1"/>
          </p:cNvSpPr>
          <p:nvPr>
            <p:ph type="ftr" sz="quarter" idx="2"/>
          </p:nvPr>
        </p:nvSpPr>
        <p:spPr bwMode="auto">
          <a:xfrm>
            <a:off x="0" y="911860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3" tIns="48327" rIns="96653" bIns="48327" numCol="1" anchor="b" anchorCtr="0" compatLnSpc="1">
            <a:prstTxWarp prst="textNoShape">
              <a:avLst/>
            </a:prstTxWarp>
          </a:bodyPr>
          <a:lstStyle>
            <a:lvl1pPr algn="l" defTabSz="966788">
              <a:defRPr sz="1200"/>
            </a:lvl1pPr>
          </a:lstStyle>
          <a:p>
            <a:pPr>
              <a:defRPr/>
            </a:pPr>
            <a:endParaRPr lang="en-US" altLang="en-US"/>
          </a:p>
        </p:txBody>
      </p:sp>
      <p:sp>
        <p:nvSpPr>
          <p:cNvPr id="177157" name="Rectangle 5">
            <a:extLst>
              <a:ext uri="{FF2B5EF4-FFF2-40B4-BE49-F238E27FC236}">
                <a16:creationId xmlns:a16="http://schemas.microsoft.com/office/drawing/2014/main" id="{1397EE01-3ED3-4EC0-B65F-0D7BAE46D50A}"/>
              </a:ext>
            </a:extLst>
          </p:cNvPr>
          <p:cNvSpPr>
            <a:spLocks noGrp="1" noChangeArrowheads="1"/>
          </p:cNvSpPr>
          <p:nvPr>
            <p:ph type="sldNum" sz="quarter" idx="3"/>
          </p:nvPr>
        </p:nvSpPr>
        <p:spPr bwMode="auto">
          <a:xfrm>
            <a:off x="4143375" y="911860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3" tIns="48327" rIns="96653" bIns="48327" numCol="1" anchor="b" anchorCtr="0" compatLnSpc="1">
            <a:prstTxWarp prst="textNoShape">
              <a:avLst/>
            </a:prstTxWarp>
          </a:bodyPr>
          <a:lstStyle>
            <a:lvl1pPr algn="r" defTabSz="966788">
              <a:defRPr sz="1200" smtClean="0"/>
            </a:lvl1pPr>
          </a:lstStyle>
          <a:p>
            <a:pPr>
              <a:defRPr/>
            </a:pPr>
            <a:fld id="{25CD2EB0-8C57-41B3-A0B6-300D9FFF0910}" type="slidenum">
              <a:rPr lang="en-US" altLang="en-US"/>
              <a:pPr>
                <a:defRPr/>
              </a:pPr>
              <a:t>‹#›</a:t>
            </a:fld>
            <a:endParaRPr lang="en-US" altLang="en-US"/>
          </a:p>
        </p:txBody>
      </p:sp>
      <p:sp>
        <p:nvSpPr>
          <p:cNvPr id="177158" name="Rectangle 6">
            <a:extLst>
              <a:ext uri="{FF2B5EF4-FFF2-40B4-BE49-F238E27FC236}">
                <a16:creationId xmlns:a16="http://schemas.microsoft.com/office/drawing/2014/main" id="{36CC8D01-2BDE-4209-8CDE-F37BEC340116}"/>
              </a:ext>
            </a:extLst>
          </p:cNvPr>
          <p:cNvSpPr>
            <a:spLocks noChangeArrowheads="1"/>
          </p:cNvSpPr>
          <p:nvPr/>
        </p:nvSpPr>
        <p:spPr bwMode="auto">
          <a:xfrm>
            <a:off x="533400" y="304800"/>
            <a:ext cx="38163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243" tIns="50122" rIns="100243" bIns="50122"/>
          <a:lstStyle>
            <a:lvl1pPr algn="l" defTabSz="1003300">
              <a:defRPr sz="2400">
                <a:solidFill>
                  <a:schemeClr val="tx1"/>
                </a:solidFill>
                <a:latin typeface="Times New Roman" panose="02020603050405020304" pitchFamily="18" charset="0"/>
              </a:defRPr>
            </a:lvl1pPr>
            <a:lvl2pPr marL="500063" algn="l" defTabSz="1003300">
              <a:defRPr sz="2400">
                <a:solidFill>
                  <a:schemeClr val="tx1"/>
                </a:solidFill>
                <a:latin typeface="Times New Roman" panose="02020603050405020304" pitchFamily="18" charset="0"/>
              </a:defRPr>
            </a:lvl2pPr>
            <a:lvl3pPr marL="1003300" algn="l" defTabSz="1003300">
              <a:defRPr sz="2400">
                <a:solidFill>
                  <a:schemeClr val="tx1"/>
                </a:solidFill>
                <a:latin typeface="Times New Roman" panose="02020603050405020304" pitchFamily="18" charset="0"/>
              </a:defRPr>
            </a:lvl3pPr>
            <a:lvl4pPr marL="1503363" algn="l" defTabSz="1003300">
              <a:defRPr sz="2400">
                <a:solidFill>
                  <a:schemeClr val="tx1"/>
                </a:solidFill>
                <a:latin typeface="Times New Roman" panose="02020603050405020304" pitchFamily="18" charset="0"/>
              </a:defRPr>
            </a:lvl4pPr>
            <a:lvl5pPr marL="2005013" algn="l" defTabSz="1003300">
              <a:defRPr sz="2400">
                <a:solidFill>
                  <a:schemeClr val="tx1"/>
                </a:solidFill>
                <a:latin typeface="Times New Roman" panose="02020603050405020304" pitchFamily="18" charset="0"/>
              </a:defRPr>
            </a:lvl5pPr>
            <a:lvl6pPr marL="2462213" defTabSz="1003300" eaLnBrk="0" fontAlgn="base" hangingPunct="0">
              <a:spcBef>
                <a:spcPct val="0"/>
              </a:spcBef>
              <a:spcAft>
                <a:spcPct val="0"/>
              </a:spcAft>
              <a:defRPr sz="2400">
                <a:solidFill>
                  <a:schemeClr val="tx1"/>
                </a:solidFill>
                <a:latin typeface="Times New Roman" panose="02020603050405020304" pitchFamily="18" charset="0"/>
              </a:defRPr>
            </a:lvl6pPr>
            <a:lvl7pPr marL="2919413" defTabSz="1003300" eaLnBrk="0" fontAlgn="base" hangingPunct="0">
              <a:spcBef>
                <a:spcPct val="0"/>
              </a:spcBef>
              <a:spcAft>
                <a:spcPct val="0"/>
              </a:spcAft>
              <a:defRPr sz="2400">
                <a:solidFill>
                  <a:schemeClr val="tx1"/>
                </a:solidFill>
                <a:latin typeface="Times New Roman" panose="02020603050405020304" pitchFamily="18" charset="0"/>
              </a:defRPr>
            </a:lvl7pPr>
            <a:lvl8pPr marL="3376613" defTabSz="1003300" eaLnBrk="0" fontAlgn="base" hangingPunct="0">
              <a:spcBef>
                <a:spcPct val="0"/>
              </a:spcBef>
              <a:spcAft>
                <a:spcPct val="0"/>
              </a:spcAft>
              <a:defRPr sz="2400">
                <a:solidFill>
                  <a:schemeClr val="tx1"/>
                </a:solidFill>
                <a:latin typeface="Times New Roman" panose="02020603050405020304" pitchFamily="18" charset="0"/>
              </a:defRPr>
            </a:lvl8pPr>
            <a:lvl9pPr marL="3833813" defTabSz="10033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n-US" sz="1800" b="1" i="1"/>
              <a:t>Design and Analysis of Algorithms</a:t>
            </a:r>
          </a:p>
        </p:txBody>
      </p:sp>
      <p:sp>
        <p:nvSpPr>
          <p:cNvPr id="177159" name="Rectangle 7">
            <a:extLst>
              <a:ext uri="{FF2B5EF4-FFF2-40B4-BE49-F238E27FC236}">
                <a16:creationId xmlns:a16="http://schemas.microsoft.com/office/drawing/2014/main" id="{E36457D8-299B-43FF-A1A2-86A0810B4504}"/>
              </a:ext>
            </a:extLst>
          </p:cNvPr>
          <p:cNvSpPr>
            <a:spLocks noChangeArrowheads="1"/>
          </p:cNvSpPr>
          <p:nvPr/>
        </p:nvSpPr>
        <p:spPr bwMode="auto">
          <a:xfrm>
            <a:off x="4322763" y="304800"/>
            <a:ext cx="2382837"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243" tIns="50122" rIns="100243" bIns="50122"/>
          <a:lstStyle>
            <a:lvl1pPr algn="l" defTabSz="1003300">
              <a:defRPr sz="2400">
                <a:solidFill>
                  <a:schemeClr val="tx1"/>
                </a:solidFill>
                <a:latin typeface="Times New Roman" panose="02020603050405020304" pitchFamily="18" charset="0"/>
              </a:defRPr>
            </a:lvl1pPr>
            <a:lvl2pPr marL="500063" algn="l" defTabSz="1003300">
              <a:defRPr sz="2400">
                <a:solidFill>
                  <a:schemeClr val="tx1"/>
                </a:solidFill>
                <a:latin typeface="Times New Roman" panose="02020603050405020304" pitchFamily="18" charset="0"/>
              </a:defRPr>
            </a:lvl2pPr>
            <a:lvl3pPr marL="1003300" algn="l" defTabSz="1003300">
              <a:defRPr sz="2400">
                <a:solidFill>
                  <a:schemeClr val="tx1"/>
                </a:solidFill>
                <a:latin typeface="Times New Roman" panose="02020603050405020304" pitchFamily="18" charset="0"/>
              </a:defRPr>
            </a:lvl3pPr>
            <a:lvl4pPr marL="1503363" algn="l" defTabSz="1003300">
              <a:defRPr sz="2400">
                <a:solidFill>
                  <a:schemeClr val="tx1"/>
                </a:solidFill>
                <a:latin typeface="Times New Roman" panose="02020603050405020304" pitchFamily="18" charset="0"/>
              </a:defRPr>
            </a:lvl4pPr>
            <a:lvl5pPr marL="2005013" algn="l" defTabSz="1003300">
              <a:defRPr sz="2400">
                <a:solidFill>
                  <a:schemeClr val="tx1"/>
                </a:solidFill>
                <a:latin typeface="Times New Roman" panose="02020603050405020304" pitchFamily="18" charset="0"/>
              </a:defRPr>
            </a:lvl5pPr>
            <a:lvl6pPr marL="2462213" defTabSz="1003300" eaLnBrk="0" fontAlgn="base" hangingPunct="0">
              <a:spcBef>
                <a:spcPct val="0"/>
              </a:spcBef>
              <a:spcAft>
                <a:spcPct val="0"/>
              </a:spcAft>
              <a:defRPr sz="2400">
                <a:solidFill>
                  <a:schemeClr val="tx1"/>
                </a:solidFill>
                <a:latin typeface="Times New Roman" panose="02020603050405020304" pitchFamily="18" charset="0"/>
              </a:defRPr>
            </a:lvl6pPr>
            <a:lvl7pPr marL="2919413" defTabSz="1003300" eaLnBrk="0" fontAlgn="base" hangingPunct="0">
              <a:spcBef>
                <a:spcPct val="0"/>
              </a:spcBef>
              <a:spcAft>
                <a:spcPct val="0"/>
              </a:spcAft>
              <a:defRPr sz="2400">
                <a:solidFill>
                  <a:schemeClr val="tx1"/>
                </a:solidFill>
                <a:latin typeface="Times New Roman" panose="02020603050405020304" pitchFamily="18" charset="0"/>
              </a:defRPr>
            </a:lvl7pPr>
            <a:lvl8pPr marL="3376613" defTabSz="1003300" eaLnBrk="0" fontAlgn="base" hangingPunct="0">
              <a:spcBef>
                <a:spcPct val="0"/>
              </a:spcBef>
              <a:spcAft>
                <a:spcPct val="0"/>
              </a:spcAft>
              <a:defRPr sz="2400">
                <a:solidFill>
                  <a:schemeClr val="tx1"/>
                </a:solidFill>
                <a:latin typeface="Times New Roman" panose="02020603050405020304" pitchFamily="18" charset="0"/>
              </a:defRPr>
            </a:lvl8pPr>
            <a:lvl9pPr marL="3833813" defTabSz="1003300" eaLnBrk="0" fontAlgn="base" hangingPunct="0">
              <a:spcBef>
                <a:spcPct val="0"/>
              </a:spcBef>
              <a:spcAft>
                <a:spcPct val="0"/>
              </a:spcAft>
              <a:defRPr sz="2400">
                <a:solidFill>
                  <a:schemeClr val="tx1"/>
                </a:solidFill>
                <a:latin typeface="Times New Roman" panose="02020603050405020304" pitchFamily="18" charset="0"/>
              </a:defRPr>
            </a:lvl9pPr>
          </a:lstStyle>
          <a:p>
            <a:pPr algn="r">
              <a:defRPr/>
            </a:pPr>
            <a:r>
              <a:rPr lang="en-US" altLang="en-US" sz="1800" b="1" i="1"/>
              <a:t>Chapter 5</a:t>
            </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E9CDD2B1-370A-4ABA-85B6-3B6E191AA24E}"/>
              </a:ext>
            </a:extLst>
          </p:cNvPr>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53" tIns="48327" rIns="96653" bIns="48327" numCol="1" anchor="ctr" anchorCtr="0" compatLnSpc="1">
            <a:prstTxWarp prst="textNoShape">
              <a:avLst/>
            </a:prstTxWarp>
          </a:bodyPr>
          <a:lstStyle>
            <a:lvl1pPr algn="l" defTabSz="966788">
              <a:defRPr sz="1200"/>
            </a:lvl1pPr>
          </a:lstStyle>
          <a:p>
            <a:pPr>
              <a:defRPr/>
            </a:pPr>
            <a:endParaRPr lang="en-US" altLang="en-US"/>
          </a:p>
        </p:txBody>
      </p:sp>
      <p:sp>
        <p:nvSpPr>
          <p:cNvPr id="92163" name="Rectangle 3">
            <a:extLst>
              <a:ext uri="{FF2B5EF4-FFF2-40B4-BE49-F238E27FC236}">
                <a16:creationId xmlns:a16="http://schemas.microsoft.com/office/drawing/2014/main" id="{D65DB419-2EB2-474D-946F-5A7F26E3EB9D}"/>
              </a:ext>
            </a:extLst>
          </p:cNvPr>
          <p:cNvSpPr>
            <a:spLocks noGrp="1" noChangeArrowheads="1"/>
          </p:cNvSpPr>
          <p:nvPr>
            <p:ph type="dt" idx="1"/>
          </p:nvPr>
        </p:nvSpPr>
        <p:spPr bwMode="auto">
          <a:xfrm>
            <a:off x="4144963" y="0"/>
            <a:ext cx="3170237"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53" tIns="48327" rIns="96653" bIns="48327" numCol="1" anchor="ctr" anchorCtr="0" compatLnSpc="1">
            <a:prstTxWarp prst="textNoShape">
              <a:avLst/>
            </a:prstTxWarp>
          </a:bodyPr>
          <a:lstStyle>
            <a:lvl1pPr algn="r" defTabSz="966788">
              <a:defRPr sz="1200"/>
            </a:lvl1pPr>
          </a:lstStyle>
          <a:p>
            <a:pPr>
              <a:defRPr/>
            </a:pPr>
            <a:endParaRPr lang="en-US" altLang="en-US"/>
          </a:p>
        </p:txBody>
      </p:sp>
      <p:sp>
        <p:nvSpPr>
          <p:cNvPr id="3076" name="Rectangle 4">
            <a:extLst>
              <a:ext uri="{FF2B5EF4-FFF2-40B4-BE49-F238E27FC236}">
                <a16:creationId xmlns:a16="http://schemas.microsoft.com/office/drawing/2014/main" id="{FF516B54-7290-41CB-A294-B07C26EAC0AE}"/>
              </a:ext>
            </a:extLst>
          </p:cNvPr>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165" name="Rectangle 5">
            <a:extLst>
              <a:ext uri="{FF2B5EF4-FFF2-40B4-BE49-F238E27FC236}">
                <a16:creationId xmlns:a16="http://schemas.microsoft.com/office/drawing/2014/main" id="{43A41E46-A961-410D-BCBE-EE00D3635C71}"/>
              </a:ext>
            </a:extLst>
          </p:cNvPr>
          <p:cNvSpPr>
            <a:spLocks noGrp="1" noChangeArrowheads="1"/>
          </p:cNvSpPr>
          <p:nvPr>
            <p:ph type="body" sz="quarter" idx="3"/>
          </p:nvPr>
        </p:nvSpPr>
        <p:spPr bwMode="auto">
          <a:xfrm>
            <a:off x="976313" y="4560888"/>
            <a:ext cx="5362575"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53" tIns="48327" rIns="96653" bIns="48327" numCol="1" anchor="ctr"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92166" name="Rectangle 6">
            <a:extLst>
              <a:ext uri="{FF2B5EF4-FFF2-40B4-BE49-F238E27FC236}">
                <a16:creationId xmlns:a16="http://schemas.microsoft.com/office/drawing/2014/main" id="{365ED332-9512-4615-BCCB-B9C2D2543275}"/>
              </a:ext>
            </a:extLst>
          </p:cNvPr>
          <p:cNvSpPr>
            <a:spLocks noGrp="1" noChangeArrowheads="1"/>
          </p:cNvSpPr>
          <p:nvPr>
            <p:ph type="ftr" sz="quarter" idx="4"/>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53" tIns="48327" rIns="96653" bIns="48327" numCol="1" anchor="b" anchorCtr="0" compatLnSpc="1">
            <a:prstTxWarp prst="textNoShape">
              <a:avLst/>
            </a:prstTxWarp>
          </a:bodyPr>
          <a:lstStyle>
            <a:lvl1pPr algn="l" defTabSz="966788">
              <a:defRPr sz="1200"/>
            </a:lvl1pPr>
          </a:lstStyle>
          <a:p>
            <a:pPr>
              <a:defRPr/>
            </a:pPr>
            <a:endParaRPr lang="en-US" altLang="en-US"/>
          </a:p>
        </p:txBody>
      </p:sp>
      <p:sp>
        <p:nvSpPr>
          <p:cNvPr id="92167" name="Rectangle 7">
            <a:extLst>
              <a:ext uri="{FF2B5EF4-FFF2-40B4-BE49-F238E27FC236}">
                <a16:creationId xmlns:a16="http://schemas.microsoft.com/office/drawing/2014/main" id="{3F98BD38-363C-43F4-8792-D7CF9CD959AB}"/>
              </a:ext>
            </a:extLst>
          </p:cNvPr>
          <p:cNvSpPr>
            <a:spLocks noGrp="1" noChangeArrowheads="1"/>
          </p:cNvSpPr>
          <p:nvPr>
            <p:ph type="sldNum" sz="quarter" idx="5"/>
          </p:nvPr>
        </p:nvSpPr>
        <p:spPr bwMode="auto">
          <a:xfrm>
            <a:off x="4144963" y="9120188"/>
            <a:ext cx="3170237"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53" tIns="48327" rIns="96653" bIns="48327" numCol="1" anchor="b" anchorCtr="0" compatLnSpc="1">
            <a:prstTxWarp prst="textNoShape">
              <a:avLst/>
            </a:prstTxWarp>
          </a:bodyPr>
          <a:lstStyle>
            <a:lvl1pPr algn="r" defTabSz="966788">
              <a:defRPr sz="1200" smtClean="0"/>
            </a:lvl1pPr>
          </a:lstStyle>
          <a:p>
            <a:pPr>
              <a:defRPr/>
            </a:pPr>
            <a:fld id="{70DD0B71-DC00-4FF5-BF12-FAE70122A01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E51E80F9-CCF9-438D-A2AF-4A590F7D6645}"/>
              </a:ext>
            </a:extLst>
          </p:cNvPr>
          <p:cNvSpPr>
            <a:spLocks noGrp="1" noChangeArrowheads="1"/>
          </p:cNvSpPr>
          <p:nvPr>
            <p:ph type="sldNum" sz="quarter" idx="5"/>
          </p:nvPr>
        </p:nvSpPr>
        <p:spPr>
          <a:noFill/>
        </p:spPr>
        <p:txBody>
          <a:bodyPr/>
          <a:lstStyle>
            <a:lvl1pPr algn="ctr" defTabSz="966788">
              <a:defRPr sz="2400">
                <a:solidFill>
                  <a:schemeClr val="tx1"/>
                </a:solidFill>
                <a:latin typeface="Times New Roman" panose="02020603050405020304" pitchFamily="18" charset="0"/>
              </a:defRPr>
            </a:lvl1pPr>
            <a:lvl2pPr marL="742950" indent="-285750" algn="ctr" defTabSz="966788">
              <a:defRPr sz="2400">
                <a:solidFill>
                  <a:schemeClr val="tx1"/>
                </a:solidFill>
                <a:latin typeface="Times New Roman" panose="02020603050405020304" pitchFamily="18" charset="0"/>
              </a:defRPr>
            </a:lvl2pPr>
            <a:lvl3pPr marL="1143000" indent="-228600" algn="ctr" defTabSz="966788">
              <a:defRPr sz="2400">
                <a:solidFill>
                  <a:schemeClr val="tx1"/>
                </a:solidFill>
                <a:latin typeface="Times New Roman" panose="02020603050405020304" pitchFamily="18" charset="0"/>
              </a:defRPr>
            </a:lvl3pPr>
            <a:lvl4pPr marL="1600200" indent="-228600" algn="ctr" defTabSz="966788">
              <a:defRPr sz="2400">
                <a:solidFill>
                  <a:schemeClr val="tx1"/>
                </a:solidFill>
                <a:latin typeface="Times New Roman" panose="02020603050405020304" pitchFamily="18" charset="0"/>
              </a:defRPr>
            </a:lvl4pPr>
            <a:lvl5pPr marL="2057400" indent="-228600" algn="ctr"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algn="r"/>
            <a:fld id="{EE9E28DF-BD7A-4DE2-92A7-EB117891D8B2}" type="slidenum">
              <a:rPr lang="en-US" altLang="en-US" sz="1200"/>
              <a:pPr algn="r"/>
              <a:t>1</a:t>
            </a:fld>
            <a:endParaRPr lang="en-US" altLang="en-US" sz="1200"/>
          </a:p>
        </p:txBody>
      </p:sp>
      <p:sp>
        <p:nvSpPr>
          <p:cNvPr id="6147" name="Rectangle 2">
            <a:extLst>
              <a:ext uri="{FF2B5EF4-FFF2-40B4-BE49-F238E27FC236}">
                <a16:creationId xmlns:a16="http://schemas.microsoft.com/office/drawing/2014/main" id="{DBF5FEFC-D29F-4FC1-BAA4-78CBFE579A2D}"/>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4F14C764-C800-442D-90AD-5600851425BA}"/>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130CD483-2D94-4783-A714-B72302283909}"/>
              </a:ext>
            </a:extLst>
          </p:cNvPr>
          <p:cNvSpPr>
            <a:spLocks noGrp="1" noChangeArrowheads="1"/>
          </p:cNvSpPr>
          <p:nvPr>
            <p:ph type="sldNum" sz="quarter" idx="5"/>
          </p:nvPr>
        </p:nvSpPr>
        <p:spPr>
          <a:noFill/>
        </p:spPr>
        <p:txBody>
          <a:bodyPr/>
          <a:lstStyle>
            <a:lvl1pPr algn="ctr" defTabSz="966788">
              <a:defRPr sz="2400">
                <a:solidFill>
                  <a:schemeClr val="tx1"/>
                </a:solidFill>
                <a:latin typeface="Times New Roman" panose="02020603050405020304" pitchFamily="18" charset="0"/>
              </a:defRPr>
            </a:lvl1pPr>
            <a:lvl2pPr marL="742950" indent="-285750" algn="ctr" defTabSz="966788">
              <a:defRPr sz="2400">
                <a:solidFill>
                  <a:schemeClr val="tx1"/>
                </a:solidFill>
                <a:latin typeface="Times New Roman" panose="02020603050405020304" pitchFamily="18" charset="0"/>
              </a:defRPr>
            </a:lvl2pPr>
            <a:lvl3pPr marL="1143000" indent="-228600" algn="ctr" defTabSz="966788">
              <a:defRPr sz="2400">
                <a:solidFill>
                  <a:schemeClr val="tx1"/>
                </a:solidFill>
                <a:latin typeface="Times New Roman" panose="02020603050405020304" pitchFamily="18" charset="0"/>
              </a:defRPr>
            </a:lvl3pPr>
            <a:lvl4pPr marL="1600200" indent="-228600" algn="ctr" defTabSz="966788">
              <a:defRPr sz="2400">
                <a:solidFill>
                  <a:schemeClr val="tx1"/>
                </a:solidFill>
                <a:latin typeface="Times New Roman" panose="02020603050405020304" pitchFamily="18" charset="0"/>
              </a:defRPr>
            </a:lvl4pPr>
            <a:lvl5pPr marL="2057400" indent="-228600" algn="ctr"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algn="r"/>
            <a:fld id="{CA040E84-6652-4C34-A32F-B6F549A54952}" type="slidenum">
              <a:rPr lang="en-US" altLang="en-US" sz="1200"/>
              <a:pPr algn="r"/>
              <a:t>10</a:t>
            </a:fld>
            <a:endParaRPr lang="en-US" altLang="en-US" sz="1200"/>
          </a:p>
        </p:txBody>
      </p:sp>
      <p:sp>
        <p:nvSpPr>
          <p:cNvPr id="29699" name="Rectangle 2">
            <a:extLst>
              <a:ext uri="{FF2B5EF4-FFF2-40B4-BE49-F238E27FC236}">
                <a16:creationId xmlns:a16="http://schemas.microsoft.com/office/drawing/2014/main" id="{A408E57D-7FA3-4C7E-8420-CE8E706A62E9}"/>
              </a:ext>
            </a:extLst>
          </p:cNvPr>
          <p:cNvSpPr>
            <a:spLocks noGrp="1" noRot="1" noChangeAspect="1" noChangeArrowheads="1" noTextEdit="1"/>
          </p:cNvSpPr>
          <p:nvPr>
            <p:ph type="sldImg"/>
          </p:nvPr>
        </p:nvSpPr>
        <p:spPr>
          <a:xfrm>
            <a:off x="1257300" y="720725"/>
            <a:ext cx="4800600" cy="3600450"/>
          </a:xfrm>
          <a:ln/>
        </p:spPr>
      </p:sp>
      <p:sp>
        <p:nvSpPr>
          <p:cNvPr id="29700" name="Rectangle 3">
            <a:extLst>
              <a:ext uri="{FF2B5EF4-FFF2-40B4-BE49-F238E27FC236}">
                <a16:creationId xmlns:a16="http://schemas.microsoft.com/office/drawing/2014/main" id="{AA06D825-2A9B-4BD7-A532-5FF969042C9F}"/>
              </a:ext>
            </a:extLst>
          </p:cNvPr>
          <p:cNvSpPr>
            <a:spLocks noGrp="1" noChangeArrowheads="1"/>
          </p:cNvSpPr>
          <p:nvPr>
            <p:ph type="body" idx="1"/>
          </p:nvPr>
        </p:nvSpPr>
        <p:spPr>
          <a:xfrm>
            <a:off x="731838" y="4560888"/>
            <a:ext cx="5851525" cy="4319587"/>
          </a:xfrm>
          <a:noFill/>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42F14ADA-8F9D-4C56-8BA5-55E2E6C89A6E}"/>
              </a:ext>
            </a:extLst>
          </p:cNvPr>
          <p:cNvSpPr>
            <a:spLocks noGrp="1" noChangeArrowheads="1"/>
          </p:cNvSpPr>
          <p:nvPr>
            <p:ph type="sldNum" sz="quarter" idx="5"/>
          </p:nvPr>
        </p:nvSpPr>
        <p:spPr>
          <a:noFill/>
        </p:spPr>
        <p:txBody>
          <a:bodyPr/>
          <a:lstStyle>
            <a:lvl1pPr algn="ctr" defTabSz="966788">
              <a:defRPr sz="2400">
                <a:solidFill>
                  <a:schemeClr val="tx1"/>
                </a:solidFill>
                <a:latin typeface="Times New Roman" panose="02020603050405020304" pitchFamily="18" charset="0"/>
              </a:defRPr>
            </a:lvl1pPr>
            <a:lvl2pPr marL="742950" indent="-285750" algn="ctr" defTabSz="966788">
              <a:defRPr sz="2400">
                <a:solidFill>
                  <a:schemeClr val="tx1"/>
                </a:solidFill>
                <a:latin typeface="Times New Roman" panose="02020603050405020304" pitchFamily="18" charset="0"/>
              </a:defRPr>
            </a:lvl2pPr>
            <a:lvl3pPr marL="1143000" indent="-228600" algn="ctr" defTabSz="966788">
              <a:defRPr sz="2400">
                <a:solidFill>
                  <a:schemeClr val="tx1"/>
                </a:solidFill>
                <a:latin typeface="Times New Roman" panose="02020603050405020304" pitchFamily="18" charset="0"/>
              </a:defRPr>
            </a:lvl3pPr>
            <a:lvl4pPr marL="1600200" indent="-228600" algn="ctr" defTabSz="966788">
              <a:defRPr sz="2400">
                <a:solidFill>
                  <a:schemeClr val="tx1"/>
                </a:solidFill>
                <a:latin typeface="Times New Roman" panose="02020603050405020304" pitchFamily="18" charset="0"/>
              </a:defRPr>
            </a:lvl4pPr>
            <a:lvl5pPr marL="2057400" indent="-228600" algn="ctr"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algn="r"/>
            <a:fld id="{150D69D4-39A8-4277-913C-342D86D3C82C}" type="slidenum">
              <a:rPr lang="en-US" altLang="en-US" sz="1200"/>
              <a:pPr algn="r"/>
              <a:t>11</a:t>
            </a:fld>
            <a:endParaRPr lang="en-US" altLang="en-US" sz="1200"/>
          </a:p>
        </p:txBody>
      </p:sp>
      <p:sp>
        <p:nvSpPr>
          <p:cNvPr id="31747" name="Rectangle 2">
            <a:extLst>
              <a:ext uri="{FF2B5EF4-FFF2-40B4-BE49-F238E27FC236}">
                <a16:creationId xmlns:a16="http://schemas.microsoft.com/office/drawing/2014/main" id="{31D65526-6808-4052-991C-25BE8CEE1C01}"/>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796815B1-F158-4C4B-807E-D7DD88EC2B81}"/>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1C84AA24-F434-4F16-8261-24DE5C789A16}"/>
              </a:ext>
            </a:extLst>
          </p:cNvPr>
          <p:cNvSpPr>
            <a:spLocks noGrp="1" noChangeArrowheads="1"/>
          </p:cNvSpPr>
          <p:nvPr>
            <p:ph type="sldNum" sz="quarter" idx="5"/>
          </p:nvPr>
        </p:nvSpPr>
        <p:spPr>
          <a:noFill/>
        </p:spPr>
        <p:txBody>
          <a:bodyPr/>
          <a:lstStyle>
            <a:lvl1pPr algn="ctr" defTabSz="966788">
              <a:defRPr sz="2400">
                <a:solidFill>
                  <a:schemeClr val="tx1"/>
                </a:solidFill>
                <a:latin typeface="Times New Roman" panose="02020603050405020304" pitchFamily="18" charset="0"/>
              </a:defRPr>
            </a:lvl1pPr>
            <a:lvl2pPr marL="742950" indent="-285750" algn="ctr" defTabSz="966788">
              <a:defRPr sz="2400">
                <a:solidFill>
                  <a:schemeClr val="tx1"/>
                </a:solidFill>
                <a:latin typeface="Times New Roman" panose="02020603050405020304" pitchFamily="18" charset="0"/>
              </a:defRPr>
            </a:lvl2pPr>
            <a:lvl3pPr marL="1143000" indent="-228600" algn="ctr" defTabSz="966788">
              <a:defRPr sz="2400">
                <a:solidFill>
                  <a:schemeClr val="tx1"/>
                </a:solidFill>
                <a:latin typeface="Times New Roman" panose="02020603050405020304" pitchFamily="18" charset="0"/>
              </a:defRPr>
            </a:lvl3pPr>
            <a:lvl4pPr marL="1600200" indent="-228600" algn="ctr" defTabSz="966788">
              <a:defRPr sz="2400">
                <a:solidFill>
                  <a:schemeClr val="tx1"/>
                </a:solidFill>
                <a:latin typeface="Times New Roman" panose="02020603050405020304" pitchFamily="18" charset="0"/>
              </a:defRPr>
            </a:lvl4pPr>
            <a:lvl5pPr marL="2057400" indent="-228600" algn="ctr"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algn="r"/>
            <a:fld id="{257159F1-79A6-4313-BEE4-54EFC78B07CB}" type="slidenum">
              <a:rPr lang="en-US" altLang="en-US" sz="1200"/>
              <a:pPr algn="r"/>
              <a:t>12</a:t>
            </a:fld>
            <a:endParaRPr lang="en-US" altLang="en-US" sz="1200"/>
          </a:p>
        </p:txBody>
      </p:sp>
      <p:sp>
        <p:nvSpPr>
          <p:cNvPr id="33795" name="Rectangle 2">
            <a:extLst>
              <a:ext uri="{FF2B5EF4-FFF2-40B4-BE49-F238E27FC236}">
                <a16:creationId xmlns:a16="http://schemas.microsoft.com/office/drawing/2014/main" id="{44283CF8-E1E1-465F-8B2B-6AF696DF4405}"/>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5ECE8056-3A02-48FC-9A89-D8AB8FF7FD83}"/>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B21437C9-71D1-4D75-9AC1-D1A0F5351F2E}"/>
              </a:ext>
            </a:extLst>
          </p:cNvPr>
          <p:cNvSpPr>
            <a:spLocks noGrp="1" noChangeArrowheads="1"/>
          </p:cNvSpPr>
          <p:nvPr>
            <p:ph type="sldNum" sz="quarter" idx="5"/>
          </p:nvPr>
        </p:nvSpPr>
        <p:spPr>
          <a:noFill/>
        </p:spPr>
        <p:txBody>
          <a:bodyPr/>
          <a:lstStyle>
            <a:lvl1pPr algn="ctr" defTabSz="966788">
              <a:defRPr sz="2400">
                <a:solidFill>
                  <a:schemeClr val="tx1"/>
                </a:solidFill>
                <a:latin typeface="Times New Roman" panose="02020603050405020304" pitchFamily="18" charset="0"/>
              </a:defRPr>
            </a:lvl1pPr>
            <a:lvl2pPr marL="742950" indent="-285750" algn="ctr" defTabSz="966788">
              <a:defRPr sz="2400">
                <a:solidFill>
                  <a:schemeClr val="tx1"/>
                </a:solidFill>
                <a:latin typeface="Times New Roman" panose="02020603050405020304" pitchFamily="18" charset="0"/>
              </a:defRPr>
            </a:lvl2pPr>
            <a:lvl3pPr marL="1143000" indent="-228600" algn="ctr" defTabSz="966788">
              <a:defRPr sz="2400">
                <a:solidFill>
                  <a:schemeClr val="tx1"/>
                </a:solidFill>
                <a:latin typeface="Times New Roman" panose="02020603050405020304" pitchFamily="18" charset="0"/>
              </a:defRPr>
            </a:lvl3pPr>
            <a:lvl4pPr marL="1600200" indent="-228600" algn="ctr" defTabSz="966788">
              <a:defRPr sz="2400">
                <a:solidFill>
                  <a:schemeClr val="tx1"/>
                </a:solidFill>
                <a:latin typeface="Times New Roman" panose="02020603050405020304" pitchFamily="18" charset="0"/>
              </a:defRPr>
            </a:lvl4pPr>
            <a:lvl5pPr marL="2057400" indent="-228600" algn="ctr"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algn="r"/>
            <a:fld id="{21826A4E-98EE-4A63-9D63-C1D20864D931}" type="slidenum">
              <a:rPr lang="en-US" altLang="en-US" sz="1200"/>
              <a:pPr algn="r"/>
              <a:t>13</a:t>
            </a:fld>
            <a:endParaRPr lang="en-US" altLang="en-US" sz="1200"/>
          </a:p>
        </p:txBody>
      </p:sp>
      <p:sp>
        <p:nvSpPr>
          <p:cNvPr id="41987" name="Rectangle 2">
            <a:extLst>
              <a:ext uri="{FF2B5EF4-FFF2-40B4-BE49-F238E27FC236}">
                <a16:creationId xmlns:a16="http://schemas.microsoft.com/office/drawing/2014/main" id="{965A7F1B-5645-4BBE-A3A3-BF83FA2A2C7A}"/>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4D105295-4B93-4063-882F-4D0A29FD1FC5}"/>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B21437C9-71D1-4D75-9AC1-D1A0F5351F2E}"/>
              </a:ext>
            </a:extLst>
          </p:cNvPr>
          <p:cNvSpPr>
            <a:spLocks noGrp="1" noChangeArrowheads="1"/>
          </p:cNvSpPr>
          <p:nvPr>
            <p:ph type="sldNum" sz="quarter" idx="5"/>
          </p:nvPr>
        </p:nvSpPr>
        <p:spPr>
          <a:noFill/>
        </p:spPr>
        <p:txBody>
          <a:bodyPr/>
          <a:lstStyle>
            <a:lvl1pPr algn="ctr" defTabSz="966788">
              <a:defRPr sz="2400">
                <a:solidFill>
                  <a:schemeClr val="tx1"/>
                </a:solidFill>
                <a:latin typeface="Times New Roman" panose="02020603050405020304" pitchFamily="18" charset="0"/>
              </a:defRPr>
            </a:lvl1pPr>
            <a:lvl2pPr marL="742950" indent="-285750" algn="ctr" defTabSz="966788">
              <a:defRPr sz="2400">
                <a:solidFill>
                  <a:schemeClr val="tx1"/>
                </a:solidFill>
                <a:latin typeface="Times New Roman" panose="02020603050405020304" pitchFamily="18" charset="0"/>
              </a:defRPr>
            </a:lvl2pPr>
            <a:lvl3pPr marL="1143000" indent="-228600" algn="ctr" defTabSz="966788">
              <a:defRPr sz="2400">
                <a:solidFill>
                  <a:schemeClr val="tx1"/>
                </a:solidFill>
                <a:latin typeface="Times New Roman" panose="02020603050405020304" pitchFamily="18" charset="0"/>
              </a:defRPr>
            </a:lvl3pPr>
            <a:lvl4pPr marL="1600200" indent="-228600" algn="ctr" defTabSz="966788">
              <a:defRPr sz="2400">
                <a:solidFill>
                  <a:schemeClr val="tx1"/>
                </a:solidFill>
                <a:latin typeface="Times New Roman" panose="02020603050405020304" pitchFamily="18" charset="0"/>
              </a:defRPr>
            </a:lvl4pPr>
            <a:lvl5pPr marL="2057400" indent="-228600" algn="ctr"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algn="r"/>
            <a:fld id="{21826A4E-98EE-4A63-9D63-C1D20864D931}" type="slidenum">
              <a:rPr lang="en-US" altLang="en-US" sz="1200"/>
              <a:pPr algn="r"/>
              <a:t>14</a:t>
            </a:fld>
            <a:endParaRPr lang="en-US" altLang="en-US" sz="1200"/>
          </a:p>
        </p:txBody>
      </p:sp>
      <p:sp>
        <p:nvSpPr>
          <p:cNvPr id="41987" name="Rectangle 2">
            <a:extLst>
              <a:ext uri="{FF2B5EF4-FFF2-40B4-BE49-F238E27FC236}">
                <a16:creationId xmlns:a16="http://schemas.microsoft.com/office/drawing/2014/main" id="{965A7F1B-5645-4BBE-A3A3-BF83FA2A2C7A}"/>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4D105295-4B93-4063-882F-4D0A29FD1FC5}"/>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118811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564E9BCB-66E6-401C-9021-C9B227D08CBB}"/>
              </a:ext>
            </a:extLst>
          </p:cNvPr>
          <p:cNvSpPr>
            <a:spLocks noGrp="1" noChangeArrowheads="1"/>
          </p:cNvSpPr>
          <p:nvPr>
            <p:ph type="sldNum" sz="quarter" idx="5"/>
          </p:nvPr>
        </p:nvSpPr>
        <p:spPr>
          <a:noFill/>
        </p:spPr>
        <p:txBody>
          <a:bodyPr/>
          <a:lstStyle>
            <a:lvl1pPr algn="ctr" defTabSz="966788">
              <a:defRPr sz="2400">
                <a:solidFill>
                  <a:schemeClr val="tx1"/>
                </a:solidFill>
                <a:latin typeface="Times New Roman" panose="02020603050405020304" pitchFamily="18" charset="0"/>
              </a:defRPr>
            </a:lvl1pPr>
            <a:lvl2pPr marL="742950" indent="-285750" algn="ctr" defTabSz="966788">
              <a:defRPr sz="2400">
                <a:solidFill>
                  <a:schemeClr val="tx1"/>
                </a:solidFill>
                <a:latin typeface="Times New Roman" panose="02020603050405020304" pitchFamily="18" charset="0"/>
              </a:defRPr>
            </a:lvl2pPr>
            <a:lvl3pPr marL="1143000" indent="-228600" algn="ctr" defTabSz="966788">
              <a:defRPr sz="2400">
                <a:solidFill>
                  <a:schemeClr val="tx1"/>
                </a:solidFill>
                <a:latin typeface="Times New Roman" panose="02020603050405020304" pitchFamily="18" charset="0"/>
              </a:defRPr>
            </a:lvl3pPr>
            <a:lvl4pPr marL="1600200" indent="-228600" algn="ctr" defTabSz="966788">
              <a:defRPr sz="2400">
                <a:solidFill>
                  <a:schemeClr val="tx1"/>
                </a:solidFill>
                <a:latin typeface="Times New Roman" panose="02020603050405020304" pitchFamily="18" charset="0"/>
              </a:defRPr>
            </a:lvl4pPr>
            <a:lvl5pPr marL="2057400" indent="-228600" algn="ctr"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algn="r"/>
            <a:fld id="{BE60AC4A-2225-4C0F-B6AE-68D3DFA9D9A1}" type="slidenum">
              <a:rPr lang="en-US" altLang="en-US" sz="1200"/>
              <a:pPr algn="r"/>
              <a:t>15</a:t>
            </a:fld>
            <a:endParaRPr lang="en-US" altLang="en-US" sz="1200"/>
          </a:p>
        </p:txBody>
      </p:sp>
      <p:sp>
        <p:nvSpPr>
          <p:cNvPr id="44035" name="Rectangle 2">
            <a:extLst>
              <a:ext uri="{FF2B5EF4-FFF2-40B4-BE49-F238E27FC236}">
                <a16:creationId xmlns:a16="http://schemas.microsoft.com/office/drawing/2014/main" id="{BCA100CF-FCB4-45CA-B66C-DD380A69273D}"/>
              </a:ext>
            </a:extLst>
          </p:cNvPr>
          <p:cNvSpPr>
            <a:spLocks noGrp="1" noRot="1" noChangeAspect="1" noChangeArrowheads="1" noTextEdit="1"/>
          </p:cNvSpPr>
          <p:nvPr>
            <p:ph type="sldImg"/>
          </p:nvPr>
        </p:nvSpPr>
        <p:spPr>
          <a:xfrm>
            <a:off x="1257300" y="720725"/>
            <a:ext cx="4800600" cy="3600450"/>
          </a:xfrm>
          <a:ln/>
        </p:spPr>
      </p:sp>
      <p:sp>
        <p:nvSpPr>
          <p:cNvPr id="44036" name="Rectangle 3">
            <a:extLst>
              <a:ext uri="{FF2B5EF4-FFF2-40B4-BE49-F238E27FC236}">
                <a16:creationId xmlns:a16="http://schemas.microsoft.com/office/drawing/2014/main" id="{F3C6CE8B-F6DE-4A55-A5B7-580B365C2410}"/>
              </a:ext>
            </a:extLst>
          </p:cNvPr>
          <p:cNvSpPr>
            <a:spLocks noGrp="1" noChangeArrowheads="1"/>
          </p:cNvSpPr>
          <p:nvPr>
            <p:ph type="body" idx="1"/>
          </p:nvPr>
        </p:nvSpPr>
        <p:spPr>
          <a:xfrm>
            <a:off x="731838" y="4560888"/>
            <a:ext cx="5851525" cy="4319587"/>
          </a:xfrm>
          <a:noFill/>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DFF1009B-6DE9-412D-A222-88DEE43C8835}"/>
              </a:ext>
            </a:extLst>
          </p:cNvPr>
          <p:cNvSpPr>
            <a:spLocks noGrp="1" noChangeArrowheads="1"/>
          </p:cNvSpPr>
          <p:nvPr>
            <p:ph type="sldNum" sz="quarter" idx="5"/>
          </p:nvPr>
        </p:nvSpPr>
        <p:spPr>
          <a:noFill/>
        </p:spPr>
        <p:txBody>
          <a:bodyPr/>
          <a:lstStyle>
            <a:lvl1pPr algn="ctr" defTabSz="966788">
              <a:defRPr sz="2400">
                <a:solidFill>
                  <a:schemeClr val="tx1"/>
                </a:solidFill>
                <a:latin typeface="Times New Roman" panose="02020603050405020304" pitchFamily="18" charset="0"/>
              </a:defRPr>
            </a:lvl1pPr>
            <a:lvl2pPr marL="742950" indent="-285750" algn="ctr" defTabSz="966788">
              <a:defRPr sz="2400">
                <a:solidFill>
                  <a:schemeClr val="tx1"/>
                </a:solidFill>
                <a:latin typeface="Times New Roman" panose="02020603050405020304" pitchFamily="18" charset="0"/>
              </a:defRPr>
            </a:lvl2pPr>
            <a:lvl3pPr marL="1143000" indent="-228600" algn="ctr" defTabSz="966788">
              <a:defRPr sz="2400">
                <a:solidFill>
                  <a:schemeClr val="tx1"/>
                </a:solidFill>
                <a:latin typeface="Times New Roman" panose="02020603050405020304" pitchFamily="18" charset="0"/>
              </a:defRPr>
            </a:lvl3pPr>
            <a:lvl4pPr marL="1600200" indent="-228600" algn="ctr" defTabSz="966788">
              <a:defRPr sz="2400">
                <a:solidFill>
                  <a:schemeClr val="tx1"/>
                </a:solidFill>
                <a:latin typeface="Times New Roman" panose="02020603050405020304" pitchFamily="18" charset="0"/>
              </a:defRPr>
            </a:lvl4pPr>
            <a:lvl5pPr marL="2057400" indent="-228600" algn="ctr"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algn="r"/>
            <a:fld id="{0BA4F9C3-61B3-4360-82FC-5FDE8C0D62C5}" type="slidenum">
              <a:rPr lang="en-US" altLang="en-US" sz="1200"/>
              <a:pPr algn="r"/>
              <a:t>16</a:t>
            </a:fld>
            <a:endParaRPr lang="en-US" altLang="en-US" sz="1200"/>
          </a:p>
        </p:txBody>
      </p:sp>
      <p:sp>
        <p:nvSpPr>
          <p:cNvPr id="46083" name="Rectangle 2">
            <a:extLst>
              <a:ext uri="{FF2B5EF4-FFF2-40B4-BE49-F238E27FC236}">
                <a16:creationId xmlns:a16="http://schemas.microsoft.com/office/drawing/2014/main" id="{F31EAE16-08D2-4610-A7EB-4C34A43AED9A}"/>
              </a:ext>
            </a:extLst>
          </p:cNvPr>
          <p:cNvSpPr>
            <a:spLocks noGrp="1" noRot="1" noChangeAspect="1" noChangeArrowheads="1" noTextEdit="1"/>
          </p:cNvSpPr>
          <p:nvPr>
            <p:ph type="sldImg"/>
          </p:nvPr>
        </p:nvSpPr>
        <p:spPr>
          <a:xfrm>
            <a:off x="1257300" y="720725"/>
            <a:ext cx="4800600" cy="3600450"/>
          </a:xfrm>
          <a:ln/>
        </p:spPr>
      </p:sp>
      <p:sp>
        <p:nvSpPr>
          <p:cNvPr id="46084" name="Rectangle 3">
            <a:extLst>
              <a:ext uri="{FF2B5EF4-FFF2-40B4-BE49-F238E27FC236}">
                <a16:creationId xmlns:a16="http://schemas.microsoft.com/office/drawing/2014/main" id="{EC33A77E-E684-429D-9CB5-56E7466F11CE}"/>
              </a:ext>
            </a:extLst>
          </p:cNvPr>
          <p:cNvSpPr>
            <a:spLocks noGrp="1" noChangeArrowheads="1"/>
          </p:cNvSpPr>
          <p:nvPr>
            <p:ph type="body" idx="1"/>
          </p:nvPr>
        </p:nvSpPr>
        <p:spPr>
          <a:xfrm>
            <a:off x="731838" y="4560888"/>
            <a:ext cx="5851525" cy="4319587"/>
          </a:xfrm>
          <a:noFill/>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37E67176-2009-45F6-A976-D7C929B3C960}"/>
              </a:ext>
            </a:extLst>
          </p:cNvPr>
          <p:cNvSpPr>
            <a:spLocks noGrp="1" noChangeArrowheads="1"/>
          </p:cNvSpPr>
          <p:nvPr>
            <p:ph type="sldNum" sz="quarter" idx="5"/>
          </p:nvPr>
        </p:nvSpPr>
        <p:spPr>
          <a:noFill/>
        </p:spPr>
        <p:txBody>
          <a:bodyPr/>
          <a:lstStyle>
            <a:lvl1pPr algn="ctr" defTabSz="966788">
              <a:defRPr sz="2400">
                <a:solidFill>
                  <a:schemeClr val="tx1"/>
                </a:solidFill>
                <a:latin typeface="Times New Roman" panose="02020603050405020304" pitchFamily="18" charset="0"/>
              </a:defRPr>
            </a:lvl1pPr>
            <a:lvl2pPr marL="742950" indent="-285750" algn="ctr" defTabSz="966788">
              <a:defRPr sz="2400">
                <a:solidFill>
                  <a:schemeClr val="tx1"/>
                </a:solidFill>
                <a:latin typeface="Times New Roman" panose="02020603050405020304" pitchFamily="18" charset="0"/>
              </a:defRPr>
            </a:lvl2pPr>
            <a:lvl3pPr marL="1143000" indent="-228600" algn="ctr" defTabSz="966788">
              <a:defRPr sz="2400">
                <a:solidFill>
                  <a:schemeClr val="tx1"/>
                </a:solidFill>
                <a:latin typeface="Times New Roman" panose="02020603050405020304" pitchFamily="18" charset="0"/>
              </a:defRPr>
            </a:lvl3pPr>
            <a:lvl4pPr marL="1600200" indent="-228600" algn="ctr" defTabSz="966788">
              <a:defRPr sz="2400">
                <a:solidFill>
                  <a:schemeClr val="tx1"/>
                </a:solidFill>
                <a:latin typeface="Times New Roman" panose="02020603050405020304" pitchFamily="18" charset="0"/>
              </a:defRPr>
            </a:lvl4pPr>
            <a:lvl5pPr marL="2057400" indent="-228600" algn="ctr"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algn="r"/>
            <a:fld id="{5AF08F00-E54F-4D4D-8492-7268E4A397F1}" type="slidenum">
              <a:rPr lang="en-US" altLang="en-US" sz="1200"/>
              <a:pPr algn="r"/>
              <a:t>17</a:t>
            </a:fld>
            <a:endParaRPr lang="en-US" altLang="en-US" sz="1200"/>
          </a:p>
        </p:txBody>
      </p:sp>
      <p:sp>
        <p:nvSpPr>
          <p:cNvPr id="48131" name="Rectangle 2">
            <a:extLst>
              <a:ext uri="{FF2B5EF4-FFF2-40B4-BE49-F238E27FC236}">
                <a16:creationId xmlns:a16="http://schemas.microsoft.com/office/drawing/2014/main" id="{F84EB787-F3FF-499D-9DD8-529BE8D26B8D}"/>
              </a:ext>
            </a:extLst>
          </p:cNvPr>
          <p:cNvSpPr>
            <a:spLocks noGrp="1" noRot="1" noChangeAspect="1" noChangeArrowheads="1" noTextEdit="1"/>
          </p:cNvSpPr>
          <p:nvPr>
            <p:ph type="sldImg"/>
          </p:nvPr>
        </p:nvSpPr>
        <p:spPr>
          <a:xfrm>
            <a:off x="1257300" y="720725"/>
            <a:ext cx="4800600" cy="3600450"/>
          </a:xfrm>
          <a:ln/>
        </p:spPr>
      </p:sp>
      <p:sp>
        <p:nvSpPr>
          <p:cNvPr id="48132" name="Rectangle 3">
            <a:extLst>
              <a:ext uri="{FF2B5EF4-FFF2-40B4-BE49-F238E27FC236}">
                <a16:creationId xmlns:a16="http://schemas.microsoft.com/office/drawing/2014/main" id="{4DED7465-E5F6-4000-BEF3-DE962EC3206D}"/>
              </a:ext>
            </a:extLst>
          </p:cNvPr>
          <p:cNvSpPr>
            <a:spLocks noGrp="1" noChangeArrowheads="1"/>
          </p:cNvSpPr>
          <p:nvPr>
            <p:ph type="body" idx="1"/>
          </p:nvPr>
        </p:nvSpPr>
        <p:spPr>
          <a:xfrm>
            <a:off x="731838" y="4560888"/>
            <a:ext cx="5851525" cy="4319587"/>
          </a:xfrm>
          <a:noFill/>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46F426FB-557F-4FDD-A9DA-C2737A5DCFD0}"/>
              </a:ext>
            </a:extLst>
          </p:cNvPr>
          <p:cNvSpPr>
            <a:spLocks noGrp="1" noChangeArrowheads="1"/>
          </p:cNvSpPr>
          <p:nvPr>
            <p:ph type="sldNum" sz="quarter" idx="5"/>
          </p:nvPr>
        </p:nvSpPr>
        <p:spPr>
          <a:noFill/>
        </p:spPr>
        <p:txBody>
          <a:bodyPr/>
          <a:lstStyle>
            <a:lvl1pPr algn="ctr" defTabSz="966788">
              <a:defRPr sz="2400">
                <a:solidFill>
                  <a:schemeClr val="tx1"/>
                </a:solidFill>
                <a:latin typeface="Times New Roman" panose="02020603050405020304" pitchFamily="18" charset="0"/>
              </a:defRPr>
            </a:lvl1pPr>
            <a:lvl2pPr marL="742950" indent="-285750" algn="ctr" defTabSz="966788">
              <a:defRPr sz="2400">
                <a:solidFill>
                  <a:schemeClr val="tx1"/>
                </a:solidFill>
                <a:latin typeface="Times New Roman" panose="02020603050405020304" pitchFamily="18" charset="0"/>
              </a:defRPr>
            </a:lvl2pPr>
            <a:lvl3pPr marL="1143000" indent="-228600" algn="ctr" defTabSz="966788">
              <a:defRPr sz="2400">
                <a:solidFill>
                  <a:schemeClr val="tx1"/>
                </a:solidFill>
                <a:latin typeface="Times New Roman" panose="02020603050405020304" pitchFamily="18" charset="0"/>
              </a:defRPr>
            </a:lvl3pPr>
            <a:lvl4pPr marL="1600200" indent="-228600" algn="ctr" defTabSz="966788">
              <a:defRPr sz="2400">
                <a:solidFill>
                  <a:schemeClr val="tx1"/>
                </a:solidFill>
                <a:latin typeface="Times New Roman" panose="02020603050405020304" pitchFamily="18" charset="0"/>
              </a:defRPr>
            </a:lvl4pPr>
            <a:lvl5pPr marL="2057400" indent="-228600" algn="ctr"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algn="r"/>
            <a:fld id="{D1D41CF4-BA84-4C4B-9A49-0059524A7E1A}" type="slidenum">
              <a:rPr lang="en-US" altLang="en-US" sz="1200"/>
              <a:pPr algn="r"/>
              <a:t>18</a:t>
            </a:fld>
            <a:endParaRPr lang="en-US" altLang="en-US" sz="1200"/>
          </a:p>
        </p:txBody>
      </p:sp>
      <p:sp>
        <p:nvSpPr>
          <p:cNvPr id="52227" name="Rectangle 2">
            <a:extLst>
              <a:ext uri="{FF2B5EF4-FFF2-40B4-BE49-F238E27FC236}">
                <a16:creationId xmlns:a16="http://schemas.microsoft.com/office/drawing/2014/main" id="{F5ABB11B-70BC-4701-9C90-9D405FF33AF6}"/>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5F8CD584-DF59-4D34-B030-16E2D50F3EB9}"/>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0132731A-0292-4FFB-B71A-E3EBC21FCAFE}"/>
              </a:ext>
            </a:extLst>
          </p:cNvPr>
          <p:cNvSpPr>
            <a:spLocks noGrp="1" noChangeArrowheads="1"/>
          </p:cNvSpPr>
          <p:nvPr>
            <p:ph type="sldNum" sz="quarter" idx="5"/>
          </p:nvPr>
        </p:nvSpPr>
        <p:spPr>
          <a:noFill/>
        </p:spPr>
        <p:txBody>
          <a:bodyPr/>
          <a:lstStyle>
            <a:lvl1pPr algn="ctr" defTabSz="966788">
              <a:defRPr sz="2400">
                <a:solidFill>
                  <a:schemeClr val="tx1"/>
                </a:solidFill>
                <a:latin typeface="Times New Roman" panose="02020603050405020304" pitchFamily="18" charset="0"/>
              </a:defRPr>
            </a:lvl1pPr>
            <a:lvl2pPr marL="742950" indent="-285750" algn="ctr" defTabSz="966788">
              <a:defRPr sz="2400">
                <a:solidFill>
                  <a:schemeClr val="tx1"/>
                </a:solidFill>
                <a:latin typeface="Times New Roman" panose="02020603050405020304" pitchFamily="18" charset="0"/>
              </a:defRPr>
            </a:lvl2pPr>
            <a:lvl3pPr marL="1143000" indent="-228600" algn="ctr" defTabSz="966788">
              <a:defRPr sz="2400">
                <a:solidFill>
                  <a:schemeClr val="tx1"/>
                </a:solidFill>
                <a:latin typeface="Times New Roman" panose="02020603050405020304" pitchFamily="18" charset="0"/>
              </a:defRPr>
            </a:lvl3pPr>
            <a:lvl4pPr marL="1600200" indent="-228600" algn="ctr" defTabSz="966788">
              <a:defRPr sz="2400">
                <a:solidFill>
                  <a:schemeClr val="tx1"/>
                </a:solidFill>
                <a:latin typeface="Times New Roman" panose="02020603050405020304" pitchFamily="18" charset="0"/>
              </a:defRPr>
            </a:lvl4pPr>
            <a:lvl5pPr marL="2057400" indent="-228600" algn="ctr"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algn="r"/>
            <a:fld id="{EED78C4C-94B6-4BD9-AE20-C8B2F3ADCE91}" type="slidenum">
              <a:rPr lang="en-US" altLang="en-US" sz="1200"/>
              <a:pPr algn="r"/>
              <a:t>19</a:t>
            </a:fld>
            <a:endParaRPr lang="en-US" altLang="en-US" sz="1200"/>
          </a:p>
        </p:txBody>
      </p:sp>
      <p:sp>
        <p:nvSpPr>
          <p:cNvPr id="54275" name="Rectangle 2">
            <a:extLst>
              <a:ext uri="{FF2B5EF4-FFF2-40B4-BE49-F238E27FC236}">
                <a16:creationId xmlns:a16="http://schemas.microsoft.com/office/drawing/2014/main" id="{9EDE6C69-9F3B-4D77-9217-01F2B99C936D}"/>
              </a:ext>
            </a:extLst>
          </p:cNvPr>
          <p:cNvSpPr>
            <a:spLocks noGrp="1" noRot="1" noChangeAspect="1" noChangeArrowheads="1" noTextEdit="1"/>
          </p:cNvSpPr>
          <p:nvPr>
            <p:ph type="sldImg"/>
          </p:nvPr>
        </p:nvSpPr>
        <p:spPr>
          <a:xfrm>
            <a:off x="1257300" y="720725"/>
            <a:ext cx="4800600" cy="3600450"/>
          </a:xfrm>
          <a:ln/>
        </p:spPr>
      </p:sp>
      <p:sp>
        <p:nvSpPr>
          <p:cNvPr id="54276" name="Rectangle 3">
            <a:extLst>
              <a:ext uri="{FF2B5EF4-FFF2-40B4-BE49-F238E27FC236}">
                <a16:creationId xmlns:a16="http://schemas.microsoft.com/office/drawing/2014/main" id="{EE9B6E9B-9320-48D9-B3ED-936DBE042A68}"/>
              </a:ext>
            </a:extLst>
          </p:cNvPr>
          <p:cNvSpPr>
            <a:spLocks noGrp="1" noChangeArrowheads="1"/>
          </p:cNvSpPr>
          <p:nvPr>
            <p:ph type="body" idx="1"/>
          </p:nvPr>
        </p:nvSpPr>
        <p:spPr>
          <a:xfrm>
            <a:off x="731838" y="4560888"/>
            <a:ext cx="5851525" cy="4319587"/>
          </a:xfrm>
          <a:noFill/>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14B63FFC-B227-4441-8522-6054C848E4B4}"/>
              </a:ext>
            </a:extLst>
          </p:cNvPr>
          <p:cNvSpPr>
            <a:spLocks noGrp="1" noChangeArrowheads="1"/>
          </p:cNvSpPr>
          <p:nvPr>
            <p:ph type="sldNum" sz="quarter" idx="5"/>
          </p:nvPr>
        </p:nvSpPr>
        <p:spPr>
          <a:noFill/>
        </p:spPr>
        <p:txBody>
          <a:bodyPr/>
          <a:lstStyle>
            <a:lvl1pPr algn="ctr" defTabSz="966788">
              <a:defRPr sz="2400">
                <a:solidFill>
                  <a:schemeClr val="tx1"/>
                </a:solidFill>
                <a:latin typeface="Times New Roman" panose="02020603050405020304" pitchFamily="18" charset="0"/>
              </a:defRPr>
            </a:lvl1pPr>
            <a:lvl2pPr marL="742950" indent="-285750" algn="ctr" defTabSz="966788">
              <a:defRPr sz="2400">
                <a:solidFill>
                  <a:schemeClr val="tx1"/>
                </a:solidFill>
                <a:latin typeface="Times New Roman" panose="02020603050405020304" pitchFamily="18" charset="0"/>
              </a:defRPr>
            </a:lvl2pPr>
            <a:lvl3pPr marL="1143000" indent="-228600" algn="ctr" defTabSz="966788">
              <a:defRPr sz="2400">
                <a:solidFill>
                  <a:schemeClr val="tx1"/>
                </a:solidFill>
                <a:latin typeface="Times New Roman" panose="02020603050405020304" pitchFamily="18" charset="0"/>
              </a:defRPr>
            </a:lvl3pPr>
            <a:lvl4pPr marL="1600200" indent="-228600" algn="ctr" defTabSz="966788">
              <a:defRPr sz="2400">
                <a:solidFill>
                  <a:schemeClr val="tx1"/>
                </a:solidFill>
                <a:latin typeface="Times New Roman" panose="02020603050405020304" pitchFamily="18" charset="0"/>
              </a:defRPr>
            </a:lvl4pPr>
            <a:lvl5pPr marL="2057400" indent="-228600" algn="ctr"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algn="r"/>
            <a:fld id="{BB253321-E64B-4EBA-A0BD-04FB000FCE66}" type="slidenum">
              <a:rPr lang="en-US" altLang="en-US" sz="1200"/>
              <a:pPr algn="r"/>
              <a:t>2</a:t>
            </a:fld>
            <a:endParaRPr lang="en-US" altLang="en-US" sz="1200"/>
          </a:p>
        </p:txBody>
      </p:sp>
      <p:sp>
        <p:nvSpPr>
          <p:cNvPr id="8195" name="Rectangle 2">
            <a:extLst>
              <a:ext uri="{FF2B5EF4-FFF2-40B4-BE49-F238E27FC236}">
                <a16:creationId xmlns:a16="http://schemas.microsoft.com/office/drawing/2014/main" id="{ADCA2695-0A60-44DF-BE33-A8CEBFC86F46}"/>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B17A4DD8-2027-4CF8-90AA-B3A58758CB64}"/>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25553FAD-F6B0-46C0-BC23-35C3185E4776}"/>
              </a:ext>
            </a:extLst>
          </p:cNvPr>
          <p:cNvSpPr>
            <a:spLocks noGrp="1" noChangeArrowheads="1"/>
          </p:cNvSpPr>
          <p:nvPr>
            <p:ph type="sldNum" sz="quarter" idx="5"/>
          </p:nvPr>
        </p:nvSpPr>
        <p:spPr>
          <a:noFill/>
        </p:spPr>
        <p:txBody>
          <a:bodyPr/>
          <a:lstStyle>
            <a:lvl1pPr algn="ctr" defTabSz="966788">
              <a:defRPr sz="2400">
                <a:solidFill>
                  <a:schemeClr val="tx1"/>
                </a:solidFill>
                <a:latin typeface="Times New Roman" panose="02020603050405020304" pitchFamily="18" charset="0"/>
              </a:defRPr>
            </a:lvl1pPr>
            <a:lvl2pPr marL="742950" indent="-285750" algn="ctr" defTabSz="966788">
              <a:defRPr sz="2400">
                <a:solidFill>
                  <a:schemeClr val="tx1"/>
                </a:solidFill>
                <a:latin typeface="Times New Roman" panose="02020603050405020304" pitchFamily="18" charset="0"/>
              </a:defRPr>
            </a:lvl2pPr>
            <a:lvl3pPr marL="1143000" indent="-228600" algn="ctr" defTabSz="966788">
              <a:defRPr sz="2400">
                <a:solidFill>
                  <a:schemeClr val="tx1"/>
                </a:solidFill>
                <a:latin typeface="Times New Roman" panose="02020603050405020304" pitchFamily="18" charset="0"/>
              </a:defRPr>
            </a:lvl3pPr>
            <a:lvl4pPr marL="1600200" indent="-228600" algn="ctr" defTabSz="966788">
              <a:defRPr sz="2400">
                <a:solidFill>
                  <a:schemeClr val="tx1"/>
                </a:solidFill>
                <a:latin typeface="Times New Roman" panose="02020603050405020304" pitchFamily="18" charset="0"/>
              </a:defRPr>
            </a:lvl4pPr>
            <a:lvl5pPr marL="2057400" indent="-228600" algn="ctr"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algn="r"/>
            <a:fld id="{D47566AA-15D5-4D07-8DD3-476D4F1F5D65}" type="slidenum">
              <a:rPr lang="en-US" altLang="en-US" sz="1200"/>
              <a:pPr algn="r"/>
              <a:t>20</a:t>
            </a:fld>
            <a:endParaRPr lang="en-US" altLang="en-US" sz="1200"/>
          </a:p>
        </p:txBody>
      </p:sp>
      <p:sp>
        <p:nvSpPr>
          <p:cNvPr id="56323" name="Rectangle 2">
            <a:extLst>
              <a:ext uri="{FF2B5EF4-FFF2-40B4-BE49-F238E27FC236}">
                <a16:creationId xmlns:a16="http://schemas.microsoft.com/office/drawing/2014/main" id="{6B15A184-E31E-4638-97CF-F2CF0A31B5CC}"/>
              </a:ext>
            </a:extLst>
          </p:cNvPr>
          <p:cNvSpPr>
            <a:spLocks noGrp="1" noRot="1" noChangeAspect="1" noChangeArrowheads="1" noTextEdit="1"/>
          </p:cNvSpPr>
          <p:nvPr>
            <p:ph type="sldImg"/>
          </p:nvPr>
        </p:nvSpPr>
        <p:spPr>
          <a:xfrm>
            <a:off x="1257300" y="720725"/>
            <a:ext cx="4800600" cy="3600450"/>
          </a:xfrm>
          <a:ln/>
        </p:spPr>
      </p:sp>
      <p:sp>
        <p:nvSpPr>
          <p:cNvPr id="56324" name="Rectangle 3">
            <a:extLst>
              <a:ext uri="{FF2B5EF4-FFF2-40B4-BE49-F238E27FC236}">
                <a16:creationId xmlns:a16="http://schemas.microsoft.com/office/drawing/2014/main" id="{1D6A7BC2-EB4C-4B55-8C72-491C89974B57}"/>
              </a:ext>
            </a:extLst>
          </p:cNvPr>
          <p:cNvSpPr>
            <a:spLocks noGrp="1" noChangeArrowheads="1"/>
          </p:cNvSpPr>
          <p:nvPr>
            <p:ph type="body" idx="1"/>
          </p:nvPr>
        </p:nvSpPr>
        <p:spPr>
          <a:xfrm>
            <a:off x="731838" y="4560888"/>
            <a:ext cx="5851525" cy="4319587"/>
          </a:xfrm>
          <a:noFill/>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F546CE73-65FA-41B0-AE4F-9A08F7712A00}"/>
              </a:ext>
            </a:extLst>
          </p:cNvPr>
          <p:cNvSpPr>
            <a:spLocks noGrp="1" noChangeArrowheads="1"/>
          </p:cNvSpPr>
          <p:nvPr>
            <p:ph type="sldNum" sz="quarter" idx="5"/>
          </p:nvPr>
        </p:nvSpPr>
        <p:spPr>
          <a:noFill/>
        </p:spPr>
        <p:txBody>
          <a:bodyPr/>
          <a:lstStyle>
            <a:lvl1pPr algn="ctr" defTabSz="966788">
              <a:defRPr sz="2400">
                <a:solidFill>
                  <a:schemeClr val="tx1"/>
                </a:solidFill>
                <a:latin typeface="Times New Roman" panose="02020603050405020304" pitchFamily="18" charset="0"/>
              </a:defRPr>
            </a:lvl1pPr>
            <a:lvl2pPr marL="742950" indent="-285750" algn="ctr" defTabSz="966788">
              <a:defRPr sz="2400">
                <a:solidFill>
                  <a:schemeClr val="tx1"/>
                </a:solidFill>
                <a:latin typeface="Times New Roman" panose="02020603050405020304" pitchFamily="18" charset="0"/>
              </a:defRPr>
            </a:lvl2pPr>
            <a:lvl3pPr marL="1143000" indent="-228600" algn="ctr" defTabSz="966788">
              <a:defRPr sz="2400">
                <a:solidFill>
                  <a:schemeClr val="tx1"/>
                </a:solidFill>
                <a:latin typeface="Times New Roman" panose="02020603050405020304" pitchFamily="18" charset="0"/>
              </a:defRPr>
            </a:lvl3pPr>
            <a:lvl4pPr marL="1600200" indent="-228600" algn="ctr" defTabSz="966788">
              <a:defRPr sz="2400">
                <a:solidFill>
                  <a:schemeClr val="tx1"/>
                </a:solidFill>
                <a:latin typeface="Times New Roman" panose="02020603050405020304" pitchFamily="18" charset="0"/>
              </a:defRPr>
            </a:lvl4pPr>
            <a:lvl5pPr marL="2057400" indent="-228600" algn="ctr"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algn="r"/>
            <a:fld id="{6F8837EA-0B80-4442-AB69-798343AE11B1}" type="slidenum">
              <a:rPr lang="en-US" altLang="en-US" sz="1200"/>
              <a:pPr algn="r"/>
              <a:t>21</a:t>
            </a:fld>
            <a:endParaRPr lang="en-US" altLang="en-US" sz="1200"/>
          </a:p>
        </p:txBody>
      </p:sp>
      <p:sp>
        <p:nvSpPr>
          <p:cNvPr id="58371" name="Rectangle 2">
            <a:extLst>
              <a:ext uri="{FF2B5EF4-FFF2-40B4-BE49-F238E27FC236}">
                <a16:creationId xmlns:a16="http://schemas.microsoft.com/office/drawing/2014/main" id="{B29C8A5C-B9D5-413C-B54A-B98BFBF0D138}"/>
              </a:ext>
            </a:extLst>
          </p:cNvPr>
          <p:cNvSpPr>
            <a:spLocks noGrp="1" noRot="1" noChangeAspect="1" noChangeArrowheads="1" noTextEdit="1"/>
          </p:cNvSpPr>
          <p:nvPr>
            <p:ph type="sldImg"/>
          </p:nvPr>
        </p:nvSpPr>
        <p:spPr>
          <a:xfrm>
            <a:off x="1257300" y="720725"/>
            <a:ext cx="4800600" cy="3600450"/>
          </a:xfrm>
          <a:ln/>
        </p:spPr>
      </p:sp>
      <p:sp>
        <p:nvSpPr>
          <p:cNvPr id="58372" name="Rectangle 3">
            <a:extLst>
              <a:ext uri="{FF2B5EF4-FFF2-40B4-BE49-F238E27FC236}">
                <a16:creationId xmlns:a16="http://schemas.microsoft.com/office/drawing/2014/main" id="{2FE2A034-C745-44F5-B1BB-CF4E01554F8C}"/>
              </a:ext>
            </a:extLst>
          </p:cNvPr>
          <p:cNvSpPr>
            <a:spLocks noGrp="1" noChangeArrowheads="1"/>
          </p:cNvSpPr>
          <p:nvPr>
            <p:ph type="body" idx="1"/>
          </p:nvPr>
        </p:nvSpPr>
        <p:spPr>
          <a:xfrm>
            <a:off x="731838" y="4560888"/>
            <a:ext cx="5851525" cy="4319587"/>
          </a:xfrm>
          <a:noFill/>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AA892F19-90F0-4F69-98DD-BB7292865094}"/>
              </a:ext>
            </a:extLst>
          </p:cNvPr>
          <p:cNvSpPr>
            <a:spLocks noGrp="1" noChangeArrowheads="1"/>
          </p:cNvSpPr>
          <p:nvPr>
            <p:ph type="sldNum" sz="quarter" idx="5"/>
          </p:nvPr>
        </p:nvSpPr>
        <p:spPr>
          <a:noFill/>
        </p:spPr>
        <p:txBody>
          <a:bodyPr/>
          <a:lstStyle>
            <a:lvl1pPr algn="ctr" defTabSz="966788">
              <a:defRPr sz="2400">
                <a:solidFill>
                  <a:schemeClr val="tx1"/>
                </a:solidFill>
                <a:latin typeface="Times New Roman" panose="02020603050405020304" pitchFamily="18" charset="0"/>
              </a:defRPr>
            </a:lvl1pPr>
            <a:lvl2pPr marL="742950" indent="-285750" algn="ctr" defTabSz="966788">
              <a:defRPr sz="2400">
                <a:solidFill>
                  <a:schemeClr val="tx1"/>
                </a:solidFill>
                <a:latin typeface="Times New Roman" panose="02020603050405020304" pitchFamily="18" charset="0"/>
              </a:defRPr>
            </a:lvl2pPr>
            <a:lvl3pPr marL="1143000" indent="-228600" algn="ctr" defTabSz="966788">
              <a:defRPr sz="2400">
                <a:solidFill>
                  <a:schemeClr val="tx1"/>
                </a:solidFill>
                <a:latin typeface="Times New Roman" panose="02020603050405020304" pitchFamily="18" charset="0"/>
              </a:defRPr>
            </a:lvl3pPr>
            <a:lvl4pPr marL="1600200" indent="-228600" algn="ctr" defTabSz="966788">
              <a:defRPr sz="2400">
                <a:solidFill>
                  <a:schemeClr val="tx1"/>
                </a:solidFill>
                <a:latin typeface="Times New Roman" panose="02020603050405020304" pitchFamily="18" charset="0"/>
              </a:defRPr>
            </a:lvl4pPr>
            <a:lvl5pPr marL="2057400" indent="-228600" algn="ctr"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algn="r"/>
            <a:fld id="{690132AA-9128-49CE-9F47-D4F5F8085FD9}" type="slidenum">
              <a:rPr lang="en-US" altLang="en-US" sz="1200"/>
              <a:pPr algn="r"/>
              <a:t>22</a:t>
            </a:fld>
            <a:endParaRPr lang="en-US" altLang="en-US" sz="1200"/>
          </a:p>
        </p:txBody>
      </p:sp>
      <p:sp>
        <p:nvSpPr>
          <p:cNvPr id="60419" name="Rectangle 2">
            <a:extLst>
              <a:ext uri="{FF2B5EF4-FFF2-40B4-BE49-F238E27FC236}">
                <a16:creationId xmlns:a16="http://schemas.microsoft.com/office/drawing/2014/main" id="{8BE5AB6A-FA9E-43FC-8ADC-C6830F3CCB38}"/>
              </a:ext>
            </a:extLst>
          </p:cNvPr>
          <p:cNvSpPr>
            <a:spLocks noGrp="1" noRot="1" noChangeAspect="1" noChangeArrowheads="1" noTextEdit="1"/>
          </p:cNvSpPr>
          <p:nvPr>
            <p:ph type="sldImg"/>
          </p:nvPr>
        </p:nvSpPr>
        <p:spPr>
          <a:xfrm>
            <a:off x="1257300" y="720725"/>
            <a:ext cx="4800600" cy="3600450"/>
          </a:xfrm>
          <a:ln/>
        </p:spPr>
      </p:sp>
      <p:sp>
        <p:nvSpPr>
          <p:cNvPr id="60420" name="Rectangle 3">
            <a:extLst>
              <a:ext uri="{FF2B5EF4-FFF2-40B4-BE49-F238E27FC236}">
                <a16:creationId xmlns:a16="http://schemas.microsoft.com/office/drawing/2014/main" id="{F25965F4-D62E-4231-99C5-A134433D2BB8}"/>
              </a:ext>
            </a:extLst>
          </p:cNvPr>
          <p:cNvSpPr>
            <a:spLocks noGrp="1" noChangeArrowheads="1"/>
          </p:cNvSpPr>
          <p:nvPr>
            <p:ph type="body" idx="1"/>
          </p:nvPr>
        </p:nvSpPr>
        <p:spPr>
          <a:xfrm>
            <a:off x="731838" y="4560888"/>
            <a:ext cx="5851525" cy="4319587"/>
          </a:xfrm>
          <a:noFill/>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698BCA4E-A9EB-4CDC-B951-35ABE92E4321}"/>
              </a:ext>
            </a:extLst>
          </p:cNvPr>
          <p:cNvSpPr>
            <a:spLocks noGrp="1" noChangeArrowheads="1"/>
          </p:cNvSpPr>
          <p:nvPr>
            <p:ph type="sldNum" sz="quarter" idx="5"/>
          </p:nvPr>
        </p:nvSpPr>
        <p:spPr>
          <a:noFill/>
        </p:spPr>
        <p:txBody>
          <a:bodyPr/>
          <a:lstStyle>
            <a:lvl1pPr algn="ctr" defTabSz="966788">
              <a:defRPr sz="2400">
                <a:solidFill>
                  <a:schemeClr val="tx1"/>
                </a:solidFill>
                <a:latin typeface="Times New Roman" panose="02020603050405020304" pitchFamily="18" charset="0"/>
              </a:defRPr>
            </a:lvl1pPr>
            <a:lvl2pPr marL="742950" indent="-285750" algn="ctr" defTabSz="966788">
              <a:defRPr sz="2400">
                <a:solidFill>
                  <a:schemeClr val="tx1"/>
                </a:solidFill>
                <a:latin typeface="Times New Roman" panose="02020603050405020304" pitchFamily="18" charset="0"/>
              </a:defRPr>
            </a:lvl2pPr>
            <a:lvl3pPr marL="1143000" indent="-228600" algn="ctr" defTabSz="966788">
              <a:defRPr sz="2400">
                <a:solidFill>
                  <a:schemeClr val="tx1"/>
                </a:solidFill>
                <a:latin typeface="Times New Roman" panose="02020603050405020304" pitchFamily="18" charset="0"/>
              </a:defRPr>
            </a:lvl3pPr>
            <a:lvl4pPr marL="1600200" indent="-228600" algn="ctr" defTabSz="966788">
              <a:defRPr sz="2400">
                <a:solidFill>
                  <a:schemeClr val="tx1"/>
                </a:solidFill>
                <a:latin typeface="Times New Roman" panose="02020603050405020304" pitchFamily="18" charset="0"/>
              </a:defRPr>
            </a:lvl4pPr>
            <a:lvl5pPr marL="2057400" indent="-228600" algn="ctr"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algn="r"/>
            <a:fld id="{B4FBBC77-9422-4C89-ABDC-BB794D2390ED}" type="slidenum">
              <a:rPr lang="en-US" altLang="en-US" sz="1200"/>
              <a:pPr algn="r"/>
              <a:t>23</a:t>
            </a:fld>
            <a:endParaRPr lang="en-US" altLang="en-US" sz="1200"/>
          </a:p>
        </p:txBody>
      </p:sp>
      <p:sp>
        <p:nvSpPr>
          <p:cNvPr id="62467" name="Rectangle 2">
            <a:extLst>
              <a:ext uri="{FF2B5EF4-FFF2-40B4-BE49-F238E27FC236}">
                <a16:creationId xmlns:a16="http://schemas.microsoft.com/office/drawing/2014/main" id="{4F1BC308-C7C9-47F5-822E-7829938B03B6}"/>
              </a:ext>
            </a:extLst>
          </p:cNvPr>
          <p:cNvSpPr>
            <a:spLocks noGrp="1" noRot="1" noChangeAspect="1" noChangeArrowheads="1" noTextEdit="1"/>
          </p:cNvSpPr>
          <p:nvPr>
            <p:ph type="sldImg"/>
          </p:nvPr>
        </p:nvSpPr>
        <p:spPr>
          <a:xfrm>
            <a:off x="1257300" y="720725"/>
            <a:ext cx="4800600" cy="3600450"/>
          </a:xfrm>
          <a:ln/>
        </p:spPr>
      </p:sp>
      <p:sp>
        <p:nvSpPr>
          <p:cNvPr id="62468" name="Rectangle 3">
            <a:extLst>
              <a:ext uri="{FF2B5EF4-FFF2-40B4-BE49-F238E27FC236}">
                <a16:creationId xmlns:a16="http://schemas.microsoft.com/office/drawing/2014/main" id="{7444AF68-E779-429F-9DE8-778BB43215CC}"/>
              </a:ext>
            </a:extLst>
          </p:cNvPr>
          <p:cNvSpPr>
            <a:spLocks noGrp="1" noChangeArrowheads="1"/>
          </p:cNvSpPr>
          <p:nvPr>
            <p:ph type="body" idx="1"/>
          </p:nvPr>
        </p:nvSpPr>
        <p:spPr>
          <a:xfrm>
            <a:off x="731838" y="4560888"/>
            <a:ext cx="5851525" cy="4319587"/>
          </a:xfrm>
          <a:noFill/>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DE9FFDC2-ED4F-4C71-94F3-58A8E56CA045}"/>
              </a:ext>
            </a:extLst>
          </p:cNvPr>
          <p:cNvSpPr>
            <a:spLocks noGrp="1" noChangeArrowheads="1"/>
          </p:cNvSpPr>
          <p:nvPr>
            <p:ph type="sldNum" sz="quarter" idx="5"/>
          </p:nvPr>
        </p:nvSpPr>
        <p:spPr>
          <a:noFill/>
        </p:spPr>
        <p:txBody>
          <a:bodyPr/>
          <a:lstStyle>
            <a:lvl1pPr algn="ctr" defTabSz="966788">
              <a:defRPr sz="2400">
                <a:solidFill>
                  <a:schemeClr val="tx1"/>
                </a:solidFill>
                <a:latin typeface="Times New Roman" panose="02020603050405020304" pitchFamily="18" charset="0"/>
              </a:defRPr>
            </a:lvl1pPr>
            <a:lvl2pPr marL="742950" indent="-285750" algn="ctr" defTabSz="966788">
              <a:defRPr sz="2400">
                <a:solidFill>
                  <a:schemeClr val="tx1"/>
                </a:solidFill>
                <a:latin typeface="Times New Roman" panose="02020603050405020304" pitchFamily="18" charset="0"/>
              </a:defRPr>
            </a:lvl2pPr>
            <a:lvl3pPr marL="1143000" indent="-228600" algn="ctr" defTabSz="966788">
              <a:defRPr sz="2400">
                <a:solidFill>
                  <a:schemeClr val="tx1"/>
                </a:solidFill>
                <a:latin typeface="Times New Roman" panose="02020603050405020304" pitchFamily="18" charset="0"/>
              </a:defRPr>
            </a:lvl3pPr>
            <a:lvl4pPr marL="1600200" indent="-228600" algn="ctr" defTabSz="966788">
              <a:defRPr sz="2400">
                <a:solidFill>
                  <a:schemeClr val="tx1"/>
                </a:solidFill>
                <a:latin typeface="Times New Roman" panose="02020603050405020304" pitchFamily="18" charset="0"/>
              </a:defRPr>
            </a:lvl4pPr>
            <a:lvl5pPr marL="2057400" indent="-228600" algn="ctr"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algn="r"/>
            <a:fld id="{269E02AD-620B-450C-AA00-31EFBEB1F8B9}" type="slidenum">
              <a:rPr lang="en-US" altLang="en-US" sz="1200"/>
              <a:pPr algn="r"/>
              <a:t>24</a:t>
            </a:fld>
            <a:endParaRPr lang="en-US" altLang="en-US" sz="1200"/>
          </a:p>
        </p:txBody>
      </p:sp>
      <p:sp>
        <p:nvSpPr>
          <p:cNvPr id="68611" name="Rectangle 2">
            <a:extLst>
              <a:ext uri="{FF2B5EF4-FFF2-40B4-BE49-F238E27FC236}">
                <a16:creationId xmlns:a16="http://schemas.microsoft.com/office/drawing/2014/main" id="{A1C7F6BF-DC9A-4940-B841-02A88DCCB6E6}"/>
              </a:ext>
            </a:extLst>
          </p:cNvPr>
          <p:cNvSpPr>
            <a:spLocks noGrp="1" noRot="1" noChangeAspect="1" noChangeArrowheads="1" noTextEdit="1"/>
          </p:cNvSpPr>
          <p:nvPr>
            <p:ph type="sldImg"/>
          </p:nvPr>
        </p:nvSpPr>
        <p:spPr>
          <a:xfrm>
            <a:off x="1257300" y="720725"/>
            <a:ext cx="4800600" cy="3600450"/>
          </a:xfrm>
          <a:ln/>
        </p:spPr>
      </p:sp>
      <p:sp>
        <p:nvSpPr>
          <p:cNvPr id="68612" name="Rectangle 3">
            <a:extLst>
              <a:ext uri="{FF2B5EF4-FFF2-40B4-BE49-F238E27FC236}">
                <a16:creationId xmlns:a16="http://schemas.microsoft.com/office/drawing/2014/main" id="{ABD6B48A-1A47-49E7-8034-D0696F0E3C6E}"/>
              </a:ext>
            </a:extLst>
          </p:cNvPr>
          <p:cNvSpPr>
            <a:spLocks noGrp="1" noChangeArrowheads="1"/>
          </p:cNvSpPr>
          <p:nvPr>
            <p:ph type="body" idx="1"/>
          </p:nvPr>
        </p:nvSpPr>
        <p:spPr>
          <a:xfrm>
            <a:off x="731838" y="4560888"/>
            <a:ext cx="5851525" cy="4319587"/>
          </a:xfrm>
          <a:noFill/>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A26C2867-912A-4A45-81C6-E3E4E056568E}"/>
              </a:ext>
            </a:extLst>
          </p:cNvPr>
          <p:cNvSpPr>
            <a:spLocks noGrp="1" noChangeArrowheads="1"/>
          </p:cNvSpPr>
          <p:nvPr>
            <p:ph type="sldNum" sz="quarter" idx="5"/>
          </p:nvPr>
        </p:nvSpPr>
        <p:spPr>
          <a:noFill/>
        </p:spPr>
        <p:txBody>
          <a:bodyPr/>
          <a:lstStyle>
            <a:lvl1pPr algn="ctr" defTabSz="966788">
              <a:defRPr sz="2400">
                <a:solidFill>
                  <a:schemeClr val="tx1"/>
                </a:solidFill>
                <a:latin typeface="Times New Roman" panose="02020603050405020304" pitchFamily="18" charset="0"/>
              </a:defRPr>
            </a:lvl1pPr>
            <a:lvl2pPr marL="742950" indent="-285750" algn="ctr" defTabSz="966788">
              <a:defRPr sz="2400">
                <a:solidFill>
                  <a:schemeClr val="tx1"/>
                </a:solidFill>
                <a:latin typeface="Times New Roman" panose="02020603050405020304" pitchFamily="18" charset="0"/>
              </a:defRPr>
            </a:lvl2pPr>
            <a:lvl3pPr marL="1143000" indent="-228600" algn="ctr" defTabSz="966788">
              <a:defRPr sz="2400">
                <a:solidFill>
                  <a:schemeClr val="tx1"/>
                </a:solidFill>
                <a:latin typeface="Times New Roman" panose="02020603050405020304" pitchFamily="18" charset="0"/>
              </a:defRPr>
            </a:lvl3pPr>
            <a:lvl4pPr marL="1600200" indent="-228600" algn="ctr" defTabSz="966788">
              <a:defRPr sz="2400">
                <a:solidFill>
                  <a:schemeClr val="tx1"/>
                </a:solidFill>
                <a:latin typeface="Times New Roman" panose="02020603050405020304" pitchFamily="18" charset="0"/>
              </a:defRPr>
            </a:lvl4pPr>
            <a:lvl5pPr marL="2057400" indent="-228600" algn="ctr"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algn="r"/>
            <a:fld id="{D5410A71-089A-465B-8D8D-3AEB50F0523F}" type="slidenum">
              <a:rPr lang="en-US" altLang="en-US" sz="1200"/>
              <a:pPr algn="r"/>
              <a:t>25</a:t>
            </a:fld>
            <a:endParaRPr lang="en-US" altLang="en-US" sz="1200"/>
          </a:p>
        </p:txBody>
      </p:sp>
      <p:sp>
        <p:nvSpPr>
          <p:cNvPr id="70659" name="Rectangle 2">
            <a:extLst>
              <a:ext uri="{FF2B5EF4-FFF2-40B4-BE49-F238E27FC236}">
                <a16:creationId xmlns:a16="http://schemas.microsoft.com/office/drawing/2014/main" id="{2CF6F4B3-CEC7-48AA-875B-1767739C5855}"/>
              </a:ext>
            </a:extLst>
          </p:cNvPr>
          <p:cNvSpPr>
            <a:spLocks noGrp="1" noRot="1" noChangeAspect="1" noChangeArrowheads="1" noTextEdit="1"/>
          </p:cNvSpPr>
          <p:nvPr>
            <p:ph type="sldImg"/>
          </p:nvPr>
        </p:nvSpPr>
        <p:spPr>
          <a:xfrm>
            <a:off x="1257300" y="720725"/>
            <a:ext cx="4800600" cy="3600450"/>
          </a:xfrm>
          <a:ln/>
        </p:spPr>
      </p:sp>
      <p:sp>
        <p:nvSpPr>
          <p:cNvPr id="70660" name="Rectangle 3">
            <a:extLst>
              <a:ext uri="{FF2B5EF4-FFF2-40B4-BE49-F238E27FC236}">
                <a16:creationId xmlns:a16="http://schemas.microsoft.com/office/drawing/2014/main" id="{97AFEE03-2938-4F80-A54D-37E490CBF871}"/>
              </a:ext>
            </a:extLst>
          </p:cNvPr>
          <p:cNvSpPr>
            <a:spLocks noGrp="1" noChangeArrowheads="1"/>
          </p:cNvSpPr>
          <p:nvPr>
            <p:ph type="body" idx="1"/>
          </p:nvPr>
        </p:nvSpPr>
        <p:spPr>
          <a:xfrm>
            <a:off x="731838" y="4560888"/>
            <a:ext cx="5851525" cy="4319587"/>
          </a:xfrm>
          <a:noFill/>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B98C492-2530-40D0-8640-03D5C7B3FA93}"/>
              </a:ext>
            </a:extLst>
          </p:cNvPr>
          <p:cNvSpPr>
            <a:spLocks noGrp="1" noChangeArrowheads="1"/>
          </p:cNvSpPr>
          <p:nvPr>
            <p:ph type="sldNum" sz="quarter" idx="5"/>
          </p:nvPr>
        </p:nvSpPr>
        <p:spPr>
          <a:ln/>
        </p:spPr>
        <p:txBody>
          <a:bodyPr/>
          <a:lstStyle/>
          <a:p>
            <a:fld id="{83B77727-45CE-459E-B867-C36A681FE289}" type="slidenum">
              <a:rPr lang="en-US" altLang="en-US"/>
              <a:pPr/>
              <a:t>3</a:t>
            </a:fld>
            <a:endParaRPr lang="en-US" altLang="en-US"/>
          </a:p>
        </p:txBody>
      </p:sp>
      <p:sp>
        <p:nvSpPr>
          <p:cNvPr id="287746" name="Rectangle 2">
            <a:extLst>
              <a:ext uri="{FF2B5EF4-FFF2-40B4-BE49-F238E27FC236}">
                <a16:creationId xmlns:a16="http://schemas.microsoft.com/office/drawing/2014/main" id="{D6AB413F-13C8-4B3E-8F2E-7274C9365E75}"/>
              </a:ext>
            </a:extLst>
          </p:cNvPr>
          <p:cNvSpPr>
            <a:spLocks noGrp="1" noRot="1" noChangeAspect="1" noChangeArrowheads="1" noTextEdit="1"/>
          </p:cNvSpPr>
          <p:nvPr>
            <p:ph type="sldImg"/>
          </p:nvPr>
        </p:nvSpPr>
        <p:spPr>
          <a:ln/>
        </p:spPr>
      </p:sp>
      <p:sp>
        <p:nvSpPr>
          <p:cNvPr id="287747" name="Rectangle 3">
            <a:extLst>
              <a:ext uri="{FF2B5EF4-FFF2-40B4-BE49-F238E27FC236}">
                <a16:creationId xmlns:a16="http://schemas.microsoft.com/office/drawing/2014/main" id="{E0605533-8C69-444B-BA5B-0AD13065BD2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B98C492-2530-40D0-8640-03D5C7B3FA93}"/>
              </a:ext>
            </a:extLst>
          </p:cNvPr>
          <p:cNvSpPr>
            <a:spLocks noGrp="1" noChangeArrowheads="1"/>
          </p:cNvSpPr>
          <p:nvPr>
            <p:ph type="sldNum" sz="quarter" idx="5"/>
          </p:nvPr>
        </p:nvSpPr>
        <p:spPr>
          <a:ln/>
        </p:spPr>
        <p:txBody>
          <a:bodyPr/>
          <a:lstStyle/>
          <a:p>
            <a:fld id="{83B77727-45CE-459E-B867-C36A681FE289}" type="slidenum">
              <a:rPr lang="en-US" altLang="en-US"/>
              <a:pPr/>
              <a:t>4</a:t>
            </a:fld>
            <a:endParaRPr lang="en-US" altLang="en-US"/>
          </a:p>
        </p:txBody>
      </p:sp>
      <p:sp>
        <p:nvSpPr>
          <p:cNvPr id="287746" name="Rectangle 2">
            <a:extLst>
              <a:ext uri="{FF2B5EF4-FFF2-40B4-BE49-F238E27FC236}">
                <a16:creationId xmlns:a16="http://schemas.microsoft.com/office/drawing/2014/main" id="{D6AB413F-13C8-4B3E-8F2E-7274C9365E75}"/>
              </a:ext>
            </a:extLst>
          </p:cNvPr>
          <p:cNvSpPr>
            <a:spLocks noGrp="1" noRot="1" noChangeAspect="1" noChangeArrowheads="1" noTextEdit="1"/>
          </p:cNvSpPr>
          <p:nvPr>
            <p:ph type="sldImg"/>
          </p:nvPr>
        </p:nvSpPr>
        <p:spPr>
          <a:ln/>
        </p:spPr>
      </p:sp>
      <p:sp>
        <p:nvSpPr>
          <p:cNvPr id="287747" name="Rectangle 3">
            <a:extLst>
              <a:ext uri="{FF2B5EF4-FFF2-40B4-BE49-F238E27FC236}">
                <a16:creationId xmlns:a16="http://schemas.microsoft.com/office/drawing/2014/main" id="{E0605533-8C69-444B-BA5B-0AD13065BD2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3142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6BB14D9-C1B8-49C3-9049-90B4B71FEAEA}"/>
              </a:ext>
            </a:extLst>
          </p:cNvPr>
          <p:cNvSpPr>
            <a:spLocks noGrp="1" noChangeArrowheads="1"/>
          </p:cNvSpPr>
          <p:nvPr>
            <p:ph type="sldNum" sz="quarter" idx="5"/>
          </p:nvPr>
        </p:nvSpPr>
        <p:spPr>
          <a:ln/>
        </p:spPr>
        <p:txBody>
          <a:bodyPr/>
          <a:lstStyle/>
          <a:p>
            <a:fld id="{726B123D-34BB-4439-951F-201222095EA8}" type="slidenum">
              <a:rPr lang="en-US" altLang="en-US"/>
              <a:pPr/>
              <a:t>5</a:t>
            </a:fld>
            <a:endParaRPr lang="en-US" altLang="en-US"/>
          </a:p>
        </p:txBody>
      </p:sp>
      <p:sp>
        <p:nvSpPr>
          <p:cNvPr id="348162" name="Rectangle 2">
            <a:extLst>
              <a:ext uri="{FF2B5EF4-FFF2-40B4-BE49-F238E27FC236}">
                <a16:creationId xmlns:a16="http://schemas.microsoft.com/office/drawing/2014/main" id="{1C15A4B1-8F7F-4191-87A5-2544C770237A}"/>
              </a:ext>
            </a:extLst>
          </p:cNvPr>
          <p:cNvSpPr>
            <a:spLocks noGrp="1" noRot="1" noChangeAspect="1" noChangeArrowheads="1" noTextEdit="1"/>
          </p:cNvSpPr>
          <p:nvPr>
            <p:ph type="sldImg"/>
          </p:nvPr>
        </p:nvSpPr>
        <p:spPr>
          <a:ln/>
        </p:spPr>
      </p:sp>
      <p:sp>
        <p:nvSpPr>
          <p:cNvPr id="348163" name="Rectangle 3">
            <a:extLst>
              <a:ext uri="{FF2B5EF4-FFF2-40B4-BE49-F238E27FC236}">
                <a16:creationId xmlns:a16="http://schemas.microsoft.com/office/drawing/2014/main" id="{C0B4AACF-8165-4267-968F-FE91CEF09B4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6BB14D9-C1B8-49C3-9049-90B4B71FEAEA}"/>
              </a:ext>
            </a:extLst>
          </p:cNvPr>
          <p:cNvSpPr>
            <a:spLocks noGrp="1" noChangeArrowheads="1"/>
          </p:cNvSpPr>
          <p:nvPr>
            <p:ph type="sldNum" sz="quarter" idx="5"/>
          </p:nvPr>
        </p:nvSpPr>
        <p:spPr>
          <a:ln/>
        </p:spPr>
        <p:txBody>
          <a:bodyPr/>
          <a:lstStyle/>
          <a:p>
            <a:fld id="{726B123D-34BB-4439-951F-201222095EA8}" type="slidenum">
              <a:rPr lang="en-US" altLang="en-US"/>
              <a:pPr/>
              <a:t>6</a:t>
            </a:fld>
            <a:endParaRPr lang="en-US" altLang="en-US"/>
          </a:p>
        </p:txBody>
      </p:sp>
      <p:sp>
        <p:nvSpPr>
          <p:cNvPr id="348162" name="Rectangle 2">
            <a:extLst>
              <a:ext uri="{FF2B5EF4-FFF2-40B4-BE49-F238E27FC236}">
                <a16:creationId xmlns:a16="http://schemas.microsoft.com/office/drawing/2014/main" id="{1C15A4B1-8F7F-4191-87A5-2544C770237A}"/>
              </a:ext>
            </a:extLst>
          </p:cNvPr>
          <p:cNvSpPr>
            <a:spLocks noGrp="1" noRot="1" noChangeAspect="1" noChangeArrowheads="1" noTextEdit="1"/>
          </p:cNvSpPr>
          <p:nvPr>
            <p:ph type="sldImg"/>
          </p:nvPr>
        </p:nvSpPr>
        <p:spPr>
          <a:ln/>
        </p:spPr>
      </p:sp>
      <p:sp>
        <p:nvSpPr>
          <p:cNvPr id="348163" name="Rectangle 3">
            <a:extLst>
              <a:ext uri="{FF2B5EF4-FFF2-40B4-BE49-F238E27FC236}">
                <a16:creationId xmlns:a16="http://schemas.microsoft.com/office/drawing/2014/main" id="{C0B4AACF-8165-4267-968F-FE91CEF09B4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11171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0BD7ABB-917E-442F-9E2C-B4E728B19DAE}"/>
              </a:ext>
            </a:extLst>
          </p:cNvPr>
          <p:cNvSpPr>
            <a:spLocks noGrp="1" noChangeArrowheads="1"/>
          </p:cNvSpPr>
          <p:nvPr>
            <p:ph type="sldNum" sz="quarter" idx="5"/>
          </p:nvPr>
        </p:nvSpPr>
        <p:spPr>
          <a:noFill/>
        </p:spPr>
        <p:txBody>
          <a:bodyPr/>
          <a:lstStyle>
            <a:lvl1pPr algn="ctr" defTabSz="966788">
              <a:defRPr sz="2400">
                <a:solidFill>
                  <a:schemeClr val="tx1"/>
                </a:solidFill>
                <a:latin typeface="Times New Roman" panose="02020603050405020304" pitchFamily="18" charset="0"/>
              </a:defRPr>
            </a:lvl1pPr>
            <a:lvl2pPr marL="742950" indent="-285750" algn="ctr" defTabSz="966788">
              <a:defRPr sz="2400">
                <a:solidFill>
                  <a:schemeClr val="tx1"/>
                </a:solidFill>
                <a:latin typeface="Times New Roman" panose="02020603050405020304" pitchFamily="18" charset="0"/>
              </a:defRPr>
            </a:lvl2pPr>
            <a:lvl3pPr marL="1143000" indent="-228600" algn="ctr" defTabSz="966788">
              <a:defRPr sz="2400">
                <a:solidFill>
                  <a:schemeClr val="tx1"/>
                </a:solidFill>
                <a:latin typeface="Times New Roman" panose="02020603050405020304" pitchFamily="18" charset="0"/>
              </a:defRPr>
            </a:lvl3pPr>
            <a:lvl4pPr marL="1600200" indent="-228600" algn="ctr" defTabSz="966788">
              <a:defRPr sz="2400">
                <a:solidFill>
                  <a:schemeClr val="tx1"/>
                </a:solidFill>
                <a:latin typeface="Times New Roman" panose="02020603050405020304" pitchFamily="18" charset="0"/>
              </a:defRPr>
            </a:lvl4pPr>
            <a:lvl5pPr marL="2057400" indent="-228600" algn="ctr"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algn="r"/>
            <a:fld id="{6164AFA0-FAF6-45BA-AE25-CC88FC9BCC46}" type="slidenum">
              <a:rPr lang="en-US" altLang="en-US" sz="1200"/>
              <a:pPr algn="r"/>
              <a:t>7</a:t>
            </a:fld>
            <a:endParaRPr lang="en-US" altLang="en-US" sz="1200"/>
          </a:p>
        </p:txBody>
      </p:sp>
      <p:sp>
        <p:nvSpPr>
          <p:cNvPr id="12291" name="Rectangle 2">
            <a:extLst>
              <a:ext uri="{FF2B5EF4-FFF2-40B4-BE49-F238E27FC236}">
                <a16:creationId xmlns:a16="http://schemas.microsoft.com/office/drawing/2014/main" id="{80423A5F-52B6-452B-A8DD-172AD01E9572}"/>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4E16A567-67C5-41EA-B882-7DD4114DB599}"/>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8CFD848D-B0CE-4113-B7BE-6208AE6B2F77}"/>
              </a:ext>
            </a:extLst>
          </p:cNvPr>
          <p:cNvSpPr>
            <a:spLocks noGrp="1" noChangeArrowheads="1"/>
          </p:cNvSpPr>
          <p:nvPr>
            <p:ph type="sldNum" sz="quarter" idx="5"/>
          </p:nvPr>
        </p:nvSpPr>
        <p:spPr>
          <a:noFill/>
        </p:spPr>
        <p:txBody>
          <a:bodyPr/>
          <a:lstStyle>
            <a:lvl1pPr algn="ctr" defTabSz="966788">
              <a:defRPr sz="2400">
                <a:solidFill>
                  <a:schemeClr val="tx1"/>
                </a:solidFill>
                <a:latin typeface="Times New Roman" panose="02020603050405020304" pitchFamily="18" charset="0"/>
              </a:defRPr>
            </a:lvl1pPr>
            <a:lvl2pPr marL="742950" indent="-285750" algn="ctr" defTabSz="966788">
              <a:defRPr sz="2400">
                <a:solidFill>
                  <a:schemeClr val="tx1"/>
                </a:solidFill>
                <a:latin typeface="Times New Roman" panose="02020603050405020304" pitchFamily="18" charset="0"/>
              </a:defRPr>
            </a:lvl2pPr>
            <a:lvl3pPr marL="1143000" indent="-228600" algn="ctr" defTabSz="966788">
              <a:defRPr sz="2400">
                <a:solidFill>
                  <a:schemeClr val="tx1"/>
                </a:solidFill>
                <a:latin typeface="Times New Roman" panose="02020603050405020304" pitchFamily="18" charset="0"/>
              </a:defRPr>
            </a:lvl3pPr>
            <a:lvl4pPr marL="1600200" indent="-228600" algn="ctr" defTabSz="966788">
              <a:defRPr sz="2400">
                <a:solidFill>
                  <a:schemeClr val="tx1"/>
                </a:solidFill>
                <a:latin typeface="Times New Roman" panose="02020603050405020304" pitchFamily="18" charset="0"/>
              </a:defRPr>
            </a:lvl4pPr>
            <a:lvl5pPr marL="2057400" indent="-228600" algn="ctr"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algn="r"/>
            <a:fld id="{3CB00BC8-07E2-40B6-A7F1-1DA64D761F1A}" type="slidenum">
              <a:rPr lang="en-US" altLang="en-US" sz="1200"/>
              <a:pPr algn="r"/>
              <a:t>8</a:t>
            </a:fld>
            <a:endParaRPr lang="en-US" altLang="en-US" sz="1200"/>
          </a:p>
        </p:txBody>
      </p:sp>
      <p:sp>
        <p:nvSpPr>
          <p:cNvPr id="14339" name="Rectangle 2">
            <a:extLst>
              <a:ext uri="{FF2B5EF4-FFF2-40B4-BE49-F238E27FC236}">
                <a16:creationId xmlns:a16="http://schemas.microsoft.com/office/drawing/2014/main" id="{7A1A72E1-3224-4895-9A14-1E0E149A5DD4}"/>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6F8CC996-52C3-45A1-AFBF-510F15C560EA}"/>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716D6F08-DA53-4A7F-81A0-883CED35D6BA}"/>
              </a:ext>
            </a:extLst>
          </p:cNvPr>
          <p:cNvSpPr>
            <a:spLocks noGrp="1" noChangeArrowheads="1"/>
          </p:cNvSpPr>
          <p:nvPr>
            <p:ph type="sldNum" sz="quarter" idx="5"/>
          </p:nvPr>
        </p:nvSpPr>
        <p:spPr>
          <a:noFill/>
        </p:spPr>
        <p:txBody>
          <a:bodyPr/>
          <a:lstStyle>
            <a:lvl1pPr algn="ctr" defTabSz="966788">
              <a:defRPr sz="2400">
                <a:solidFill>
                  <a:schemeClr val="tx1"/>
                </a:solidFill>
                <a:latin typeface="Times New Roman" panose="02020603050405020304" pitchFamily="18" charset="0"/>
              </a:defRPr>
            </a:lvl1pPr>
            <a:lvl2pPr marL="742950" indent="-285750" algn="ctr" defTabSz="966788">
              <a:defRPr sz="2400">
                <a:solidFill>
                  <a:schemeClr val="tx1"/>
                </a:solidFill>
                <a:latin typeface="Times New Roman" panose="02020603050405020304" pitchFamily="18" charset="0"/>
              </a:defRPr>
            </a:lvl2pPr>
            <a:lvl3pPr marL="1143000" indent="-228600" algn="ctr" defTabSz="966788">
              <a:defRPr sz="2400">
                <a:solidFill>
                  <a:schemeClr val="tx1"/>
                </a:solidFill>
                <a:latin typeface="Times New Roman" panose="02020603050405020304" pitchFamily="18" charset="0"/>
              </a:defRPr>
            </a:lvl3pPr>
            <a:lvl4pPr marL="1600200" indent="-228600" algn="ctr" defTabSz="966788">
              <a:defRPr sz="2400">
                <a:solidFill>
                  <a:schemeClr val="tx1"/>
                </a:solidFill>
                <a:latin typeface="Times New Roman" panose="02020603050405020304" pitchFamily="18" charset="0"/>
              </a:defRPr>
            </a:lvl4pPr>
            <a:lvl5pPr marL="2057400" indent="-228600" algn="ctr"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algn="r"/>
            <a:fld id="{A1A4A5C4-1CD6-4E65-8D1D-DC85E4D3F902}" type="slidenum">
              <a:rPr lang="en-US" altLang="en-US" sz="1200"/>
              <a:pPr algn="r"/>
              <a:t>9</a:t>
            </a:fld>
            <a:endParaRPr lang="en-US" altLang="en-US" sz="1200"/>
          </a:p>
        </p:txBody>
      </p:sp>
      <p:sp>
        <p:nvSpPr>
          <p:cNvPr id="16387" name="Rectangle 2">
            <a:extLst>
              <a:ext uri="{FF2B5EF4-FFF2-40B4-BE49-F238E27FC236}">
                <a16:creationId xmlns:a16="http://schemas.microsoft.com/office/drawing/2014/main" id="{B7EE90FC-890A-4C94-A8E5-B7DF03DFB084}"/>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B7A54DB8-3DC9-4881-854E-338340F33829}"/>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030265B4-7186-46E1-B2BF-E461E08A02FB}"/>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43E2B836-574F-4EAC-AC02-ED0C1A15EFF8}"/>
                </a:ext>
              </a:extLst>
            </p:cNvPr>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 name="Rectangle 4">
              <a:extLst>
                <a:ext uri="{FF2B5EF4-FFF2-40B4-BE49-F238E27FC236}">
                  <a16:creationId xmlns:a16="http://schemas.microsoft.com/office/drawing/2014/main" id="{30D0BD1D-5D6E-45B1-AE23-640523A8A0AD}"/>
                </a:ext>
              </a:extLst>
            </p:cNvPr>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
        <p:nvSpPr>
          <p:cNvPr id="7" name="Rectangle 10">
            <a:extLst>
              <a:ext uri="{FF2B5EF4-FFF2-40B4-BE49-F238E27FC236}">
                <a16:creationId xmlns:a16="http://schemas.microsoft.com/office/drawing/2014/main" id="{1974F264-029D-4F4A-91B2-194B89976832}"/>
              </a:ext>
            </a:extLst>
          </p:cNvPr>
          <p:cNvSpPr>
            <a:spLocks noChangeArrowheads="1"/>
          </p:cNvSpPr>
          <p:nvPr/>
        </p:nvSpPr>
        <p:spPr bwMode="auto">
          <a:xfrm>
            <a:off x="463550" y="2700338"/>
            <a:ext cx="161925" cy="4157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 name="Oval 11">
            <a:extLst>
              <a:ext uri="{FF2B5EF4-FFF2-40B4-BE49-F238E27FC236}">
                <a16:creationId xmlns:a16="http://schemas.microsoft.com/office/drawing/2014/main" id="{24D71CF9-10AE-4E22-A477-8D82A25FCE91}"/>
              </a:ext>
            </a:extLst>
          </p:cNvPr>
          <p:cNvSpPr>
            <a:spLocks noChangeArrowheads="1"/>
          </p:cNvSpPr>
          <p:nvPr/>
        </p:nvSpPr>
        <p:spPr bwMode="auto">
          <a:xfrm>
            <a:off x="4419600" y="990600"/>
            <a:ext cx="304800" cy="274638"/>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 name="Rectangle 12">
            <a:extLst>
              <a:ext uri="{FF2B5EF4-FFF2-40B4-BE49-F238E27FC236}">
                <a16:creationId xmlns:a16="http://schemas.microsoft.com/office/drawing/2014/main" id="{7AEA9484-9794-4A24-92D9-0172CBF10670}"/>
              </a:ext>
            </a:extLst>
          </p:cNvPr>
          <p:cNvSpPr>
            <a:spLocks noChangeArrowheads="1"/>
          </p:cNvSpPr>
          <p:nvPr/>
        </p:nvSpPr>
        <p:spPr bwMode="auto">
          <a:xfrm rot="16200000">
            <a:off x="4457700" y="-2933700"/>
            <a:ext cx="228600" cy="9144000"/>
          </a:xfrm>
          <a:prstGeom prst="rect">
            <a:avLst/>
          </a:prstGeom>
          <a:gradFill rotWithShape="0">
            <a:gsLst>
              <a:gs pos="0">
                <a:schemeClr val="bg2"/>
              </a:gs>
              <a:gs pos="50000">
                <a:schemeClr val="fo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defRPr/>
            </a:pPr>
            <a:endParaRPr lang="en-US"/>
          </a:p>
        </p:txBody>
      </p:sp>
      <p:sp>
        <p:nvSpPr>
          <p:cNvPr id="4101" name="Rectangle 5">
            <a:extLst>
              <a:ext uri="{FF2B5EF4-FFF2-40B4-BE49-F238E27FC236}">
                <a16:creationId xmlns:a16="http://schemas.microsoft.com/office/drawing/2014/main" id="{9E796C3D-1DF8-4BBE-BEBD-F22C51C09407}"/>
              </a:ext>
            </a:extLst>
          </p:cNvPr>
          <p:cNvSpPr>
            <a:spLocks noGrp="1" noChangeArrowheads="1"/>
          </p:cNvSpPr>
          <p:nvPr>
            <p:ph type="ctrTitle"/>
          </p:nvPr>
        </p:nvSpPr>
        <p:spPr>
          <a:xfrm>
            <a:off x="762000" y="457200"/>
            <a:ext cx="7772400" cy="914400"/>
          </a:xfrm>
        </p:spPr>
        <p:txBody>
          <a:bodyPr/>
          <a:lstStyle>
            <a:lvl1pPr algn="ctr">
              <a:defRPr/>
            </a:lvl1pPr>
          </a:lstStyle>
          <a:p>
            <a:pPr lvl="0"/>
            <a:r>
              <a:rPr lang="en-US" altLang="en-US" noProof="0"/>
              <a:t>Click to edit Master title style</a:t>
            </a:r>
          </a:p>
        </p:txBody>
      </p:sp>
      <p:sp>
        <p:nvSpPr>
          <p:cNvPr id="4102" name="Rectangle 6">
            <a:extLst>
              <a:ext uri="{FF2B5EF4-FFF2-40B4-BE49-F238E27FC236}">
                <a16:creationId xmlns:a16="http://schemas.microsoft.com/office/drawing/2014/main" id="{8A3FF70D-53E0-4D71-A285-DD9500612921}"/>
              </a:ext>
            </a:extLst>
          </p:cNvPr>
          <p:cNvSpPr>
            <a:spLocks noGrp="1" noChangeArrowheads="1"/>
          </p:cNvSpPr>
          <p:nvPr>
            <p:ph type="subTitle" idx="1"/>
          </p:nvPr>
        </p:nvSpPr>
        <p:spPr>
          <a:xfrm>
            <a:off x="838200" y="1981200"/>
            <a:ext cx="7543800" cy="3962400"/>
          </a:xfrm>
        </p:spPr>
        <p:txBody>
          <a:bodyPr/>
          <a:lstStyle>
            <a:lvl1pPr marL="0" indent="0" algn="ctr">
              <a:buFont typeface="Monotype Sorts" pitchFamily="2" charset="2"/>
              <a:buNone/>
              <a:defRPr/>
            </a:lvl1pPr>
          </a:lstStyle>
          <a:p>
            <a:pPr lvl="0"/>
            <a:r>
              <a:rPr lang="en-US" altLang="en-US" noProof="0"/>
              <a:t>Click to edit Master subtitle style</a:t>
            </a:r>
          </a:p>
        </p:txBody>
      </p:sp>
      <p:sp>
        <p:nvSpPr>
          <p:cNvPr id="10" name="Rectangle 7">
            <a:extLst>
              <a:ext uri="{FF2B5EF4-FFF2-40B4-BE49-F238E27FC236}">
                <a16:creationId xmlns:a16="http://schemas.microsoft.com/office/drawing/2014/main" id="{7BDDB7B9-9F10-4E8B-B309-A38AFF82EC0E}"/>
              </a:ext>
            </a:extLst>
          </p:cNvPr>
          <p:cNvSpPr>
            <a:spLocks noGrp="1" noChangeArrowheads="1"/>
          </p:cNvSpPr>
          <p:nvPr>
            <p:ph type="dt" sz="half" idx="10"/>
          </p:nvPr>
        </p:nvSpPr>
        <p:spPr>
          <a:xfrm>
            <a:off x="1295400" y="6248400"/>
            <a:ext cx="1905000" cy="457200"/>
          </a:xfrm>
        </p:spPr>
        <p:txBody>
          <a:bodyPr/>
          <a:lstStyle>
            <a:lvl1pPr>
              <a:defRPr>
                <a:solidFill>
                  <a:srgbClr val="FFFFFF"/>
                </a:solidFill>
              </a:defRPr>
            </a:lvl1pPr>
          </a:lstStyle>
          <a:p>
            <a:pPr>
              <a:defRPr/>
            </a:pPr>
            <a:endParaRPr lang="en-US" altLang="en-US"/>
          </a:p>
        </p:txBody>
      </p:sp>
      <p:sp>
        <p:nvSpPr>
          <p:cNvPr id="11" name="Rectangle 8">
            <a:extLst>
              <a:ext uri="{FF2B5EF4-FFF2-40B4-BE49-F238E27FC236}">
                <a16:creationId xmlns:a16="http://schemas.microsoft.com/office/drawing/2014/main" id="{6CB0C47C-4C1A-4F55-B94F-9CC322CD33B5}"/>
              </a:ext>
            </a:extLst>
          </p:cNvPr>
          <p:cNvSpPr>
            <a:spLocks noGrp="1" noChangeArrowheads="1"/>
          </p:cNvSpPr>
          <p:nvPr>
            <p:ph type="ftr" sz="quarter" idx="11"/>
          </p:nvPr>
        </p:nvSpPr>
        <p:spPr>
          <a:xfrm>
            <a:off x="3733800" y="6248400"/>
            <a:ext cx="2895600" cy="457200"/>
          </a:xfrm>
        </p:spPr>
        <p:txBody>
          <a:bodyPr/>
          <a:lstStyle>
            <a:lvl1pPr>
              <a:defRPr>
                <a:solidFill>
                  <a:srgbClr val="FFFFFF"/>
                </a:solidFill>
              </a:defRPr>
            </a:lvl1pPr>
          </a:lstStyle>
          <a:p>
            <a:pPr>
              <a:defRPr/>
            </a:pPr>
            <a:r>
              <a:rPr lang="en-US" altLang="en-US"/>
              <a:t>Design and Analysis of Algorithms - Chapter 5</a:t>
            </a:r>
          </a:p>
        </p:txBody>
      </p:sp>
      <p:sp>
        <p:nvSpPr>
          <p:cNvPr id="12" name="Rectangle 9">
            <a:extLst>
              <a:ext uri="{FF2B5EF4-FFF2-40B4-BE49-F238E27FC236}">
                <a16:creationId xmlns:a16="http://schemas.microsoft.com/office/drawing/2014/main" id="{E3D5C48A-B224-495D-AF23-1E97AC00BB17}"/>
              </a:ext>
            </a:extLst>
          </p:cNvPr>
          <p:cNvSpPr>
            <a:spLocks noGrp="1" noChangeArrowheads="1"/>
          </p:cNvSpPr>
          <p:nvPr>
            <p:ph type="sldNum" sz="quarter" idx="12"/>
          </p:nvPr>
        </p:nvSpPr>
        <p:spPr>
          <a:xfrm>
            <a:off x="7162800" y="6248400"/>
            <a:ext cx="1905000" cy="457200"/>
          </a:xfrm>
        </p:spPr>
        <p:txBody>
          <a:bodyPr/>
          <a:lstStyle>
            <a:lvl1pPr>
              <a:defRPr smtClean="0">
                <a:solidFill>
                  <a:srgbClr val="FFFFFF"/>
                </a:solidFill>
              </a:defRPr>
            </a:lvl1pPr>
          </a:lstStyle>
          <a:p>
            <a:pPr>
              <a:defRPr/>
            </a:pPr>
            <a:fld id="{E9042BC2-117A-49D9-8500-960538ABCC63}" type="slidenum">
              <a:rPr lang="en-US" altLang="en-US"/>
              <a:pPr>
                <a:defRPr/>
              </a:pPr>
              <a:t>‹#›</a:t>
            </a:fld>
            <a:endParaRPr lang="en-US" altLang="en-US"/>
          </a:p>
        </p:txBody>
      </p:sp>
    </p:spTree>
    <p:extLst>
      <p:ext uri="{BB962C8B-B14F-4D97-AF65-F5344CB8AC3E}">
        <p14:creationId xmlns:p14="http://schemas.microsoft.com/office/powerpoint/2010/main" val="2902738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5"/>
                                            </p:cond>
                                          </p:stCondLst>
                                        </p:cTn>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86D8-3097-41E0-88C9-530A8D05C6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015D23-C650-40A3-B385-5E2BD13880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BDB31A4D-6FA6-4BFD-A059-E6756521A9C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3">
            <a:extLst>
              <a:ext uri="{FF2B5EF4-FFF2-40B4-BE49-F238E27FC236}">
                <a16:creationId xmlns:a16="http://schemas.microsoft.com/office/drawing/2014/main" id="{CAEBFE42-E2AF-42BB-97B0-4B3C8C0866BF}"/>
              </a:ext>
            </a:extLst>
          </p:cNvPr>
          <p:cNvSpPr>
            <a:spLocks noGrp="1" noChangeArrowheads="1"/>
          </p:cNvSpPr>
          <p:nvPr>
            <p:ph type="ftr" sz="quarter" idx="11"/>
          </p:nvPr>
        </p:nvSpPr>
        <p:spPr>
          <a:ln/>
        </p:spPr>
        <p:txBody>
          <a:bodyPr/>
          <a:lstStyle>
            <a:lvl1pPr>
              <a:defRPr/>
            </a:lvl1pPr>
          </a:lstStyle>
          <a:p>
            <a:pPr>
              <a:defRPr/>
            </a:pPr>
            <a:r>
              <a:rPr lang="en-US" altLang="en-US"/>
              <a:t>A. Levitin “Introduction to the Design &amp; Analysis of Algorithms,” 3rd ed., Ch. 4 ©2012 Pearson Education, Inc. Upper Saddle River, NJ. All Rights Reserved. </a:t>
            </a:r>
          </a:p>
        </p:txBody>
      </p:sp>
      <p:sp>
        <p:nvSpPr>
          <p:cNvPr id="6" name="Rectangle 14">
            <a:extLst>
              <a:ext uri="{FF2B5EF4-FFF2-40B4-BE49-F238E27FC236}">
                <a16:creationId xmlns:a16="http://schemas.microsoft.com/office/drawing/2014/main" id="{4685D4DA-D0FB-4606-8E2A-FEE7F5026187}"/>
              </a:ext>
            </a:extLst>
          </p:cNvPr>
          <p:cNvSpPr>
            <a:spLocks noGrp="1" noChangeArrowheads="1"/>
          </p:cNvSpPr>
          <p:nvPr>
            <p:ph type="sldNum" sz="quarter" idx="12"/>
          </p:nvPr>
        </p:nvSpPr>
        <p:spPr>
          <a:ln/>
        </p:spPr>
        <p:txBody>
          <a:bodyPr/>
          <a:lstStyle>
            <a:lvl1pPr>
              <a:defRPr/>
            </a:lvl1pPr>
          </a:lstStyle>
          <a:p>
            <a:pPr>
              <a:defRPr/>
            </a:pPr>
            <a:fld id="{7F672FE5-2504-4B12-9239-BA6625BDF4EA}" type="slidenum">
              <a:rPr lang="en-US" altLang="en-US"/>
              <a:pPr>
                <a:defRPr/>
              </a:pPr>
              <a:t>‹#›</a:t>
            </a:fld>
            <a:endParaRPr lang="en-US" altLang="en-US"/>
          </a:p>
        </p:txBody>
      </p:sp>
    </p:spTree>
    <p:extLst>
      <p:ext uri="{BB962C8B-B14F-4D97-AF65-F5344CB8AC3E}">
        <p14:creationId xmlns:p14="http://schemas.microsoft.com/office/powerpoint/2010/main" val="3262763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374CDF-5FE4-4E5A-A278-7440B76B0B1B}"/>
              </a:ext>
            </a:extLst>
          </p:cNvPr>
          <p:cNvSpPr>
            <a:spLocks noGrp="1"/>
          </p:cNvSpPr>
          <p:nvPr>
            <p:ph type="title" orient="vert"/>
          </p:nvPr>
        </p:nvSpPr>
        <p:spPr>
          <a:xfrm>
            <a:off x="6838950" y="152400"/>
            <a:ext cx="2076450" cy="59721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24509F-CC3D-4877-ABBC-88513E566F80}"/>
              </a:ext>
            </a:extLst>
          </p:cNvPr>
          <p:cNvSpPr>
            <a:spLocks noGrp="1"/>
          </p:cNvSpPr>
          <p:nvPr>
            <p:ph type="body" orient="vert" idx="1"/>
          </p:nvPr>
        </p:nvSpPr>
        <p:spPr>
          <a:xfrm>
            <a:off x="609600" y="152400"/>
            <a:ext cx="6076950" cy="5972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073B2E06-DCF9-4951-B30C-98BB75F3B4F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3">
            <a:extLst>
              <a:ext uri="{FF2B5EF4-FFF2-40B4-BE49-F238E27FC236}">
                <a16:creationId xmlns:a16="http://schemas.microsoft.com/office/drawing/2014/main" id="{1F510FFF-2F3A-49D6-A811-B32E24D7D4D5}"/>
              </a:ext>
            </a:extLst>
          </p:cNvPr>
          <p:cNvSpPr>
            <a:spLocks noGrp="1" noChangeArrowheads="1"/>
          </p:cNvSpPr>
          <p:nvPr>
            <p:ph type="ftr" sz="quarter" idx="11"/>
          </p:nvPr>
        </p:nvSpPr>
        <p:spPr>
          <a:ln/>
        </p:spPr>
        <p:txBody>
          <a:bodyPr/>
          <a:lstStyle>
            <a:lvl1pPr>
              <a:defRPr/>
            </a:lvl1pPr>
          </a:lstStyle>
          <a:p>
            <a:pPr>
              <a:defRPr/>
            </a:pPr>
            <a:r>
              <a:rPr lang="en-US" altLang="en-US"/>
              <a:t>A. Levitin “Introduction to the Design &amp; Analysis of Algorithms,” 3rd ed., Ch. 4 ©2012 Pearson Education, Inc. Upper Saddle River, NJ. All Rights Reserved. </a:t>
            </a:r>
          </a:p>
        </p:txBody>
      </p:sp>
      <p:sp>
        <p:nvSpPr>
          <p:cNvPr id="6" name="Rectangle 14">
            <a:extLst>
              <a:ext uri="{FF2B5EF4-FFF2-40B4-BE49-F238E27FC236}">
                <a16:creationId xmlns:a16="http://schemas.microsoft.com/office/drawing/2014/main" id="{9683D9BB-890B-4EFD-9F0C-DBB90D219E2D}"/>
              </a:ext>
            </a:extLst>
          </p:cNvPr>
          <p:cNvSpPr>
            <a:spLocks noGrp="1" noChangeArrowheads="1"/>
          </p:cNvSpPr>
          <p:nvPr>
            <p:ph type="sldNum" sz="quarter" idx="12"/>
          </p:nvPr>
        </p:nvSpPr>
        <p:spPr>
          <a:ln/>
        </p:spPr>
        <p:txBody>
          <a:bodyPr/>
          <a:lstStyle>
            <a:lvl1pPr>
              <a:defRPr/>
            </a:lvl1pPr>
          </a:lstStyle>
          <a:p>
            <a:pPr>
              <a:defRPr/>
            </a:pPr>
            <a:fld id="{1248C845-7AB4-4DD2-9E59-39D302EE171D}" type="slidenum">
              <a:rPr lang="en-US" altLang="en-US"/>
              <a:pPr>
                <a:defRPr/>
              </a:pPr>
              <a:t>‹#›</a:t>
            </a:fld>
            <a:endParaRPr lang="en-US" altLang="en-US"/>
          </a:p>
        </p:txBody>
      </p:sp>
    </p:spTree>
    <p:extLst>
      <p:ext uri="{BB962C8B-B14F-4D97-AF65-F5344CB8AC3E}">
        <p14:creationId xmlns:p14="http://schemas.microsoft.com/office/powerpoint/2010/main" val="2059018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46804-C413-40FC-8E48-1E9FD1F4E450}"/>
              </a:ext>
            </a:extLst>
          </p:cNvPr>
          <p:cNvSpPr>
            <a:spLocks noGrp="1"/>
          </p:cNvSpPr>
          <p:nvPr>
            <p:ph type="title"/>
          </p:nvPr>
        </p:nvSpPr>
        <p:spPr>
          <a:xfrm>
            <a:off x="685800" y="152400"/>
            <a:ext cx="7588250" cy="6858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47A410-5A1A-491B-AFCF-26578134BF2B}"/>
              </a:ext>
            </a:extLst>
          </p:cNvPr>
          <p:cNvSpPr>
            <a:spLocks noGrp="1"/>
          </p:cNvSpPr>
          <p:nvPr>
            <p:ph type="body" sz="half" idx="1"/>
          </p:nvPr>
        </p:nvSpPr>
        <p:spPr>
          <a:xfrm>
            <a:off x="609600" y="1219200"/>
            <a:ext cx="40767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CC98ED-A595-4762-93A4-B7196FDA1F30}"/>
              </a:ext>
            </a:extLst>
          </p:cNvPr>
          <p:cNvSpPr>
            <a:spLocks noGrp="1"/>
          </p:cNvSpPr>
          <p:nvPr>
            <p:ph sz="half" idx="2"/>
          </p:nvPr>
        </p:nvSpPr>
        <p:spPr>
          <a:xfrm>
            <a:off x="4838700" y="1219200"/>
            <a:ext cx="40767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a:extLst>
              <a:ext uri="{FF2B5EF4-FFF2-40B4-BE49-F238E27FC236}">
                <a16:creationId xmlns:a16="http://schemas.microsoft.com/office/drawing/2014/main" id="{320AC503-8B28-49DE-9BA4-757FA2A7F69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3">
            <a:extLst>
              <a:ext uri="{FF2B5EF4-FFF2-40B4-BE49-F238E27FC236}">
                <a16:creationId xmlns:a16="http://schemas.microsoft.com/office/drawing/2014/main" id="{D5613C30-70F7-4D7D-9456-16656EF414DB}"/>
              </a:ext>
            </a:extLst>
          </p:cNvPr>
          <p:cNvSpPr>
            <a:spLocks noGrp="1" noChangeArrowheads="1"/>
          </p:cNvSpPr>
          <p:nvPr>
            <p:ph type="ftr" sz="quarter" idx="11"/>
          </p:nvPr>
        </p:nvSpPr>
        <p:spPr>
          <a:ln/>
        </p:spPr>
        <p:txBody>
          <a:bodyPr/>
          <a:lstStyle>
            <a:lvl1pPr>
              <a:defRPr/>
            </a:lvl1pPr>
          </a:lstStyle>
          <a:p>
            <a:pPr>
              <a:defRPr/>
            </a:pPr>
            <a:r>
              <a:rPr lang="en-US" altLang="en-US"/>
              <a:t>A. Levitin “Introduction to the Design &amp; Analysis of Algorithms,” 3rd ed., Ch. 4 ©2012 Pearson Education, Inc. Upper Saddle River, NJ. All Rights Reserved. </a:t>
            </a:r>
          </a:p>
        </p:txBody>
      </p:sp>
      <p:sp>
        <p:nvSpPr>
          <p:cNvPr id="7" name="Rectangle 14">
            <a:extLst>
              <a:ext uri="{FF2B5EF4-FFF2-40B4-BE49-F238E27FC236}">
                <a16:creationId xmlns:a16="http://schemas.microsoft.com/office/drawing/2014/main" id="{BFA5B52F-E3BF-4ECF-838D-8007FDDEDCF2}"/>
              </a:ext>
            </a:extLst>
          </p:cNvPr>
          <p:cNvSpPr>
            <a:spLocks noGrp="1" noChangeArrowheads="1"/>
          </p:cNvSpPr>
          <p:nvPr>
            <p:ph type="sldNum" sz="quarter" idx="12"/>
          </p:nvPr>
        </p:nvSpPr>
        <p:spPr>
          <a:ln/>
        </p:spPr>
        <p:txBody>
          <a:bodyPr/>
          <a:lstStyle>
            <a:lvl1pPr>
              <a:defRPr/>
            </a:lvl1pPr>
          </a:lstStyle>
          <a:p>
            <a:pPr>
              <a:defRPr/>
            </a:pPr>
            <a:fld id="{8007BFF7-A03D-46E6-989C-A2FAA1A59FD2}" type="slidenum">
              <a:rPr lang="en-US" altLang="en-US"/>
              <a:pPr>
                <a:defRPr/>
              </a:pPr>
              <a:t>‹#›</a:t>
            </a:fld>
            <a:endParaRPr lang="en-US" altLang="en-US"/>
          </a:p>
        </p:txBody>
      </p:sp>
    </p:spTree>
    <p:extLst>
      <p:ext uri="{BB962C8B-B14F-4D97-AF65-F5344CB8AC3E}">
        <p14:creationId xmlns:p14="http://schemas.microsoft.com/office/powerpoint/2010/main" val="3796112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17FF-514F-43BA-BE77-6231A9A7C2EF}"/>
              </a:ext>
            </a:extLst>
          </p:cNvPr>
          <p:cNvSpPr>
            <a:spLocks noGrp="1"/>
          </p:cNvSpPr>
          <p:nvPr>
            <p:ph type="title"/>
          </p:nvPr>
        </p:nvSpPr>
        <p:spPr>
          <a:xfrm>
            <a:off x="685800" y="152400"/>
            <a:ext cx="7588250" cy="68580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78FC7F3A-1940-4E3B-9D2F-C77BDC2DD5CA}"/>
              </a:ext>
            </a:extLst>
          </p:cNvPr>
          <p:cNvSpPr>
            <a:spLocks noGrp="1"/>
          </p:cNvSpPr>
          <p:nvPr>
            <p:ph type="tbl" idx="1"/>
          </p:nvPr>
        </p:nvSpPr>
        <p:spPr>
          <a:xfrm>
            <a:off x="609600" y="1219200"/>
            <a:ext cx="8305800" cy="4905375"/>
          </a:xfrm>
        </p:spPr>
        <p:txBody>
          <a:bodyPr/>
          <a:lstStyle/>
          <a:p>
            <a:pPr lvl="0"/>
            <a:endParaRPr lang="en-US" noProof="0"/>
          </a:p>
        </p:txBody>
      </p:sp>
      <p:sp>
        <p:nvSpPr>
          <p:cNvPr id="4" name="Rectangle 12">
            <a:extLst>
              <a:ext uri="{FF2B5EF4-FFF2-40B4-BE49-F238E27FC236}">
                <a16:creationId xmlns:a16="http://schemas.microsoft.com/office/drawing/2014/main" id="{8C2D3042-B50B-49B0-AF8F-135462CBB45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3">
            <a:extLst>
              <a:ext uri="{FF2B5EF4-FFF2-40B4-BE49-F238E27FC236}">
                <a16:creationId xmlns:a16="http://schemas.microsoft.com/office/drawing/2014/main" id="{9D5CD7B7-620D-4D94-B047-F9828577C03D}"/>
              </a:ext>
            </a:extLst>
          </p:cNvPr>
          <p:cNvSpPr>
            <a:spLocks noGrp="1" noChangeArrowheads="1"/>
          </p:cNvSpPr>
          <p:nvPr>
            <p:ph type="ftr" sz="quarter" idx="11"/>
          </p:nvPr>
        </p:nvSpPr>
        <p:spPr>
          <a:ln/>
        </p:spPr>
        <p:txBody>
          <a:bodyPr/>
          <a:lstStyle>
            <a:lvl1pPr>
              <a:defRPr/>
            </a:lvl1pPr>
          </a:lstStyle>
          <a:p>
            <a:pPr>
              <a:defRPr/>
            </a:pPr>
            <a:r>
              <a:rPr lang="en-US" altLang="en-US"/>
              <a:t>A. Levitin “Introduction to the Design &amp; Analysis of Algorithms,” 3rd ed., Ch. 4 ©2012 Pearson Education, Inc. Upper Saddle River, NJ. All Rights Reserved. </a:t>
            </a:r>
          </a:p>
        </p:txBody>
      </p:sp>
      <p:sp>
        <p:nvSpPr>
          <p:cNvPr id="6" name="Rectangle 14">
            <a:extLst>
              <a:ext uri="{FF2B5EF4-FFF2-40B4-BE49-F238E27FC236}">
                <a16:creationId xmlns:a16="http://schemas.microsoft.com/office/drawing/2014/main" id="{C5B4C2ED-3E45-4136-B08B-FDE347FB3CD6}"/>
              </a:ext>
            </a:extLst>
          </p:cNvPr>
          <p:cNvSpPr>
            <a:spLocks noGrp="1" noChangeArrowheads="1"/>
          </p:cNvSpPr>
          <p:nvPr>
            <p:ph type="sldNum" sz="quarter" idx="12"/>
          </p:nvPr>
        </p:nvSpPr>
        <p:spPr>
          <a:ln/>
        </p:spPr>
        <p:txBody>
          <a:bodyPr/>
          <a:lstStyle>
            <a:lvl1pPr>
              <a:defRPr/>
            </a:lvl1pPr>
          </a:lstStyle>
          <a:p>
            <a:pPr>
              <a:defRPr/>
            </a:pPr>
            <a:fld id="{BE6ED650-1963-4602-92FE-801E6D23B453}" type="slidenum">
              <a:rPr lang="en-US" altLang="en-US"/>
              <a:pPr>
                <a:defRPr/>
              </a:pPr>
              <a:t>‹#›</a:t>
            </a:fld>
            <a:endParaRPr lang="en-US" altLang="en-US"/>
          </a:p>
        </p:txBody>
      </p:sp>
    </p:spTree>
    <p:extLst>
      <p:ext uri="{BB962C8B-B14F-4D97-AF65-F5344CB8AC3E}">
        <p14:creationId xmlns:p14="http://schemas.microsoft.com/office/powerpoint/2010/main" val="1652160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FDF9C-A202-440A-B35B-4AB03D058D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641A6F-3BA0-43DD-B917-6A923A7752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82F32E9B-F3BB-497B-B6C4-194ED09A953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3">
            <a:extLst>
              <a:ext uri="{FF2B5EF4-FFF2-40B4-BE49-F238E27FC236}">
                <a16:creationId xmlns:a16="http://schemas.microsoft.com/office/drawing/2014/main" id="{2E68BAF7-3D31-40E7-98F8-A9F73B9D5033}"/>
              </a:ext>
            </a:extLst>
          </p:cNvPr>
          <p:cNvSpPr>
            <a:spLocks noGrp="1" noChangeArrowheads="1"/>
          </p:cNvSpPr>
          <p:nvPr>
            <p:ph type="ftr" sz="quarter" idx="11"/>
          </p:nvPr>
        </p:nvSpPr>
        <p:spPr>
          <a:ln/>
        </p:spPr>
        <p:txBody>
          <a:bodyPr/>
          <a:lstStyle>
            <a:lvl1pPr>
              <a:defRPr/>
            </a:lvl1pPr>
          </a:lstStyle>
          <a:p>
            <a:pPr>
              <a:defRPr/>
            </a:pPr>
            <a:r>
              <a:rPr lang="en-US" altLang="en-US"/>
              <a:t>A. Levitin “Introduction to the Design &amp; Analysis of Algorithms,” 3rd ed., Ch. 4 ©2012 Pearson Education, Inc. Upper Saddle River, NJ. All Rights Reserved. </a:t>
            </a:r>
          </a:p>
        </p:txBody>
      </p:sp>
      <p:sp>
        <p:nvSpPr>
          <p:cNvPr id="6" name="Rectangle 14">
            <a:extLst>
              <a:ext uri="{FF2B5EF4-FFF2-40B4-BE49-F238E27FC236}">
                <a16:creationId xmlns:a16="http://schemas.microsoft.com/office/drawing/2014/main" id="{54D0F91E-95C8-4A1D-9DC6-74301C222B21}"/>
              </a:ext>
            </a:extLst>
          </p:cNvPr>
          <p:cNvSpPr>
            <a:spLocks noGrp="1" noChangeArrowheads="1"/>
          </p:cNvSpPr>
          <p:nvPr>
            <p:ph type="sldNum" sz="quarter" idx="12"/>
          </p:nvPr>
        </p:nvSpPr>
        <p:spPr>
          <a:ln/>
        </p:spPr>
        <p:txBody>
          <a:bodyPr/>
          <a:lstStyle>
            <a:lvl1pPr>
              <a:defRPr/>
            </a:lvl1pPr>
          </a:lstStyle>
          <a:p>
            <a:pPr>
              <a:defRPr/>
            </a:pPr>
            <a:fld id="{A50B7265-CA31-429A-8611-A0D327E75437}" type="slidenum">
              <a:rPr lang="en-US" altLang="en-US"/>
              <a:pPr>
                <a:defRPr/>
              </a:pPr>
              <a:t>‹#›</a:t>
            </a:fld>
            <a:endParaRPr lang="en-US" altLang="en-US"/>
          </a:p>
        </p:txBody>
      </p:sp>
    </p:spTree>
    <p:extLst>
      <p:ext uri="{BB962C8B-B14F-4D97-AF65-F5344CB8AC3E}">
        <p14:creationId xmlns:p14="http://schemas.microsoft.com/office/powerpoint/2010/main" val="416932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25E6-986D-40CE-B150-C40E6FCFE796}"/>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13E34E-7B60-4EE3-B32A-B941E7931F8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2">
            <a:extLst>
              <a:ext uri="{FF2B5EF4-FFF2-40B4-BE49-F238E27FC236}">
                <a16:creationId xmlns:a16="http://schemas.microsoft.com/office/drawing/2014/main" id="{C139A973-A05B-4FE2-822B-6A70D9547A0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3">
            <a:extLst>
              <a:ext uri="{FF2B5EF4-FFF2-40B4-BE49-F238E27FC236}">
                <a16:creationId xmlns:a16="http://schemas.microsoft.com/office/drawing/2014/main" id="{87BAFA93-DECE-48AC-8850-188CDE134887}"/>
              </a:ext>
            </a:extLst>
          </p:cNvPr>
          <p:cNvSpPr>
            <a:spLocks noGrp="1" noChangeArrowheads="1"/>
          </p:cNvSpPr>
          <p:nvPr>
            <p:ph type="ftr" sz="quarter" idx="11"/>
          </p:nvPr>
        </p:nvSpPr>
        <p:spPr>
          <a:ln/>
        </p:spPr>
        <p:txBody>
          <a:bodyPr/>
          <a:lstStyle>
            <a:lvl1pPr>
              <a:defRPr/>
            </a:lvl1pPr>
          </a:lstStyle>
          <a:p>
            <a:pPr>
              <a:defRPr/>
            </a:pPr>
            <a:r>
              <a:rPr lang="en-US" altLang="en-US"/>
              <a:t>A. Levitin “Introduction to the Design &amp; Analysis of Algorithms,” 3rd ed., Ch. 4 ©2012 Pearson Education, Inc. Upper Saddle River, NJ. All Rights Reserved. </a:t>
            </a:r>
          </a:p>
        </p:txBody>
      </p:sp>
      <p:sp>
        <p:nvSpPr>
          <p:cNvPr id="6" name="Rectangle 14">
            <a:extLst>
              <a:ext uri="{FF2B5EF4-FFF2-40B4-BE49-F238E27FC236}">
                <a16:creationId xmlns:a16="http://schemas.microsoft.com/office/drawing/2014/main" id="{6BB19F86-116E-464B-BD49-6F6FA9E8CAFB}"/>
              </a:ext>
            </a:extLst>
          </p:cNvPr>
          <p:cNvSpPr>
            <a:spLocks noGrp="1" noChangeArrowheads="1"/>
          </p:cNvSpPr>
          <p:nvPr>
            <p:ph type="sldNum" sz="quarter" idx="12"/>
          </p:nvPr>
        </p:nvSpPr>
        <p:spPr>
          <a:ln/>
        </p:spPr>
        <p:txBody>
          <a:bodyPr/>
          <a:lstStyle>
            <a:lvl1pPr>
              <a:defRPr/>
            </a:lvl1pPr>
          </a:lstStyle>
          <a:p>
            <a:pPr>
              <a:defRPr/>
            </a:pPr>
            <a:fld id="{616CAB1A-7B41-4136-9890-E1F2D74CE2F9}" type="slidenum">
              <a:rPr lang="en-US" altLang="en-US"/>
              <a:pPr>
                <a:defRPr/>
              </a:pPr>
              <a:t>‹#›</a:t>
            </a:fld>
            <a:endParaRPr lang="en-US" altLang="en-US"/>
          </a:p>
        </p:txBody>
      </p:sp>
    </p:spTree>
    <p:extLst>
      <p:ext uri="{BB962C8B-B14F-4D97-AF65-F5344CB8AC3E}">
        <p14:creationId xmlns:p14="http://schemas.microsoft.com/office/powerpoint/2010/main" val="4288734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A3395-A50A-4386-8ED9-E2CBC181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5B5832-AB08-424A-A7D2-1E5C8DAB0287}"/>
              </a:ext>
            </a:extLst>
          </p:cNvPr>
          <p:cNvSpPr>
            <a:spLocks noGrp="1"/>
          </p:cNvSpPr>
          <p:nvPr>
            <p:ph sz="half" idx="1"/>
          </p:nvPr>
        </p:nvSpPr>
        <p:spPr>
          <a:xfrm>
            <a:off x="609600" y="1219200"/>
            <a:ext cx="40767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A4DDA7-F16A-49C1-9BDE-CEEE3404E009}"/>
              </a:ext>
            </a:extLst>
          </p:cNvPr>
          <p:cNvSpPr>
            <a:spLocks noGrp="1"/>
          </p:cNvSpPr>
          <p:nvPr>
            <p:ph sz="half" idx="2"/>
          </p:nvPr>
        </p:nvSpPr>
        <p:spPr>
          <a:xfrm>
            <a:off x="4838700" y="1219200"/>
            <a:ext cx="40767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a:extLst>
              <a:ext uri="{FF2B5EF4-FFF2-40B4-BE49-F238E27FC236}">
                <a16:creationId xmlns:a16="http://schemas.microsoft.com/office/drawing/2014/main" id="{E9E766D1-C88B-4CEA-9D4E-2C17DA1375E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3">
            <a:extLst>
              <a:ext uri="{FF2B5EF4-FFF2-40B4-BE49-F238E27FC236}">
                <a16:creationId xmlns:a16="http://schemas.microsoft.com/office/drawing/2014/main" id="{7880399D-6E5C-478E-B17D-2C126B3F3135}"/>
              </a:ext>
            </a:extLst>
          </p:cNvPr>
          <p:cNvSpPr>
            <a:spLocks noGrp="1" noChangeArrowheads="1"/>
          </p:cNvSpPr>
          <p:nvPr>
            <p:ph type="ftr" sz="quarter" idx="11"/>
          </p:nvPr>
        </p:nvSpPr>
        <p:spPr>
          <a:ln/>
        </p:spPr>
        <p:txBody>
          <a:bodyPr/>
          <a:lstStyle>
            <a:lvl1pPr>
              <a:defRPr/>
            </a:lvl1pPr>
          </a:lstStyle>
          <a:p>
            <a:pPr>
              <a:defRPr/>
            </a:pPr>
            <a:r>
              <a:rPr lang="en-US" altLang="en-US"/>
              <a:t>A. Levitin “Introduction to the Design &amp; Analysis of Algorithms,” 3rd ed., Ch. 4 ©2012 Pearson Education, Inc. Upper Saddle River, NJ. All Rights Reserved. </a:t>
            </a:r>
          </a:p>
        </p:txBody>
      </p:sp>
      <p:sp>
        <p:nvSpPr>
          <p:cNvPr id="7" name="Rectangle 14">
            <a:extLst>
              <a:ext uri="{FF2B5EF4-FFF2-40B4-BE49-F238E27FC236}">
                <a16:creationId xmlns:a16="http://schemas.microsoft.com/office/drawing/2014/main" id="{1192DCED-173F-46DA-A90B-DA0691B91F37}"/>
              </a:ext>
            </a:extLst>
          </p:cNvPr>
          <p:cNvSpPr>
            <a:spLocks noGrp="1" noChangeArrowheads="1"/>
          </p:cNvSpPr>
          <p:nvPr>
            <p:ph type="sldNum" sz="quarter" idx="12"/>
          </p:nvPr>
        </p:nvSpPr>
        <p:spPr>
          <a:ln/>
        </p:spPr>
        <p:txBody>
          <a:bodyPr/>
          <a:lstStyle>
            <a:lvl1pPr>
              <a:defRPr/>
            </a:lvl1pPr>
          </a:lstStyle>
          <a:p>
            <a:pPr>
              <a:defRPr/>
            </a:pPr>
            <a:fld id="{FA19FCD3-1072-418A-A27A-82F0D04892F5}" type="slidenum">
              <a:rPr lang="en-US" altLang="en-US"/>
              <a:pPr>
                <a:defRPr/>
              </a:pPr>
              <a:t>‹#›</a:t>
            </a:fld>
            <a:endParaRPr lang="en-US" altLang="en-US"/>
          </a:p>
        </p:txBody>
      </p:sp>
    </p:spTree>
    <p:extLst>
      <p:ext uri="{BB962C8B-B14F-4D97-AF65-F5344CB8AC3E}">
        <p14:creationId xmlns:p14="http://schemas.microsoft.com/office/powerpoint/2010/main" val="1624736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29587-5FF3-4D32-95B0-E3E767235F00}"/>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58FF7B-41C4-4300-8FF8-979376AA2B5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9AE72D-70C1-46A4-BCE3-337B77AAF3C1}"/>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537262-3E5D-4361-A656-1E61FA9C2B4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F0EF8D-EEE4-439C-BFBA-07BB647D59A4}"/>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a:extLst>
              <a:ext uri="{FF2B5EF4-FFF2-40B4-BE49-F238E27FC236}">
                <a16:creationId xmlns:a16="http://schemas.microsoft.com/office/drawing/2014/main" id="{24AB26C4-7BC7-445A-A8CF-7311CB0F584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13">
            <a:extLst>
              <a:ext uri="{FF2B5EF4-FFF2-40B4-BE49-F238E27FC236}">
                <a16:creationId xmlns:a16="http://schemas.microsoft.com/office/drawing/2014/main" id="{4C2C7294-5EA2-475B-98D6-019B0FCEFFB6}"/>
              </a:ext>
            </a:extLst>
          </p:cNvPr>
          <p:cNvSpPr>
            <a:spLocks noGrp="1" noChangeArrowheads="1"/>
          </p:cNvSpPr>
          <p:nvPr>
            <p:ph type="ftr" sz="quarter" idx="11"/>
          </p:nvPr>
        </p:nvSpPr>
        <p:spPr>
          <a:ln/>
        </p:spPr>
        <p:txBody>
          <a:bodyPr/>
          <a:lstStyle>
            <a:lvl1pPr>
              <a:defRPr/>
            </a:lvl1pPr>
          </a:lstStyle>
          <a:p>
            <a:pPr>
              <a:defRPr/>
            </a:pPr>
            <a:r>
              <a:rPr lang="en-US" altLang="en-US"/>
              <a:t>A. Levitin “Introduction to the Design &amp; Analysis of Algorithms,” 3rd ed., Ch. 4 ©2012 Pearson Education, Inc. Upper Saddle River, NJ. All Rights Reserved. </a:t>
            </a:r>
          </a:p>
        </p:txBody>
      </p:sp>
      <p:sp>
        <p:nvSpPr>
          <p:cNvPr id="9" name="Rectangle 14">
            <a:extLst>
              <a:ext uri="{FF2B5EF4-FFF2-40B4-BE49-F238E27FC236}">
                <a16:creationId xmlns:a16="http://schemas.microsoft.com/office/drawing/2014/main" id="{11B86F64-1EEF-49D4-9E67-5D57CF0BB12A}"/>
              </a:ext>
            </a:extLst>
          </p:cNvPr>
          <p:cNvSpPr>
            <a:spLocks noGrp="1" noChangeArrowheads="1"/>
          </p:cNvSpPr>
          <p:nvPr>
            <p:ph type="sldNum" sz="quarter" idx="12"/>
          </p:nvPr>
        </p:nvSpPr>
        <p:spPr>
          <a:ln/>
        </p:spPr>
        <p:txBody>
          <a:bodyPr/>
          <a:lstStyle>
            <a:lvl1pPr>
              <a:defRPr/>
            </a:lvl1pPr>
          </a:lstStyle>
          <a:p>
            <a:pPr>
              <a:defRPr/>
            </a:pPr>
            <a:fld id="{A165AC89-607F-4EB8-B77A-D7F1B13FC7AD}" type="slidenum">
              <a:rPr lang="en-US" altLang="en-US"/>
              <a:pPr>
                <a:defRPr/>
              </a:pPr>
              <a:t>‹#›</a:t>
            </a:fld>
            <a:endParaRPr lang="en-US" altLang="en-US"/>
          </a:p>
        </p:txBody>
      </p:sp>
    </p:spTree>
    <p:extLst>
      <p:ext uri="{BB962C8B-B14F-4D97-AF65-F5344CB8AC3E}">
        <p14:creationId xmlns:p14="http://schemas.microsoft.com/office/powerpoint/2010/main" val="2187842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98DF4-E62C-44F4-9A97-669743DAD9F6}"/>
              </a:ext>
            </a:extLst>
          </p:cNvPr>
          <p:cNvSpPr>
            <a:spLocks noGrp="1"/>
          </p:cNvSpPr>
          <p:nvPr>
            <p:ph type="title"/>
          </p:nvPr>
        </p:nvSpPr>
        <p:spPr/>
        <p:txBody>
          <a:bodyPr/>
          <a:lstStyle/>
          <a:p>
            <a:r>
              <a:rPr lang="en-US"/>
              <a:t>Click to edit Master title style</a:t>
            </a:r>
          </a:p>
        </p:txBody>
      </p:sp>
      <p:sp>
        <p:nvSpPr>
          <p:cNvPr id="3" name="Rectangle 12">
            <a:extLst>
              <a:ext uri="{FF2B5EF4-FFF2-40B4-BE49-F238E27FC236}">
                <a16:creationId xmlns:a16="http://schemas.microsoft.com/office/drawing/2014/main" id="{9BD9D378-5397-498A-A8FF-9DDCBBE9EE6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13">
            <a:extLst>
              <a:ext uri="{FF2B5EF4-FFF2-40B4-BE49-F238E27FC236}">
                <a16:creationId xmlns:a16="http://schemas.microsoft.com/office/drawing/2014/main" id="{C477D81A-8FE0-40E4-885C-68618A65AABC}"/>
              </a:ext>
            </a:extLst>
          </p:cNvPr>
          <p:cNvSpPr>
            <a:spLocks noGrp="1" noChangeArrowheads="1"/>
          </p:cNvSpPr>
          <p:nvPr>
            <p:ph type="ftr" sz="quarter" idx="11"/>
          </p:nvPr>
        </p:nvSpPr>
        <p:spPr>
          <a:ln/>
        </p:spPr>
        <p:txBody>
          <a:bodyPr/>
          <a:lstStyle>
            <a:lvl1pPr>
              <a:defRPr/>
            </a:lvl1pPr>
          </a:lstStyle>
          <a:p>
            <a:pPr>
              <a:defRPr/>
            </a:pPr>
            <a:r>
              <a:rPr lang="en-US" altLang="en-US"/>
              <a:t>A. Levitin “Introduction to the Design &amp; Analysis of Algorithms,” 3rd ed., Ch. 4 ©2012 Pearson Education, Inc. Upper Saddle River, NJ. All Rights Reserved. </a:t>
            </a:r>
          </a:p>
        </p:txBody>
      </p:sp>
      <p:sp>
        <p:nvSpPr>
          <p:cNvPr id="5" name="Rectangle 14">
            <a:extLst>
              <a:ext uri="{FF2B5EF4-FFF2-40B4-BE49-F238E27FC236}">
                <a16:creationId xmlns:a16="http://schemas.microsoft.com/office/drawing/2014/main" id="{EA6AF7B7-F217-45CA-91D2-E815B24F58D6}"/>
              </a:ext>
            </a:extLst>
          </p:cNvPr>
          <p:cNvSpPr>
            <a:spLocks noGrp="1" noChangeArrowheads="1"/>
          </p:cNvSpPr>
          <p:nvPr>
            <p:ph type="sldNum" sz="quarter" idx="12"/>
          </p:nvPr>
        </p:nvSpPr>
        <p:spPr>
          <a:ln/>
        </p:spPr>
        <p:txBody>
          <a:bodyPr/>
          <a:lstStyle>
            <a:lvl1pPr>
              <a:defRPr/>
            </a:lvl1pPr>
          </a:lstStyle>
          <a:p>
            <a:pPr>
              <a:defRPr/>
            </a:pPr>
            <a:fld id="{AE387544-217B-493F-AF73-4E8D88A3809F}" type="slidenum">
              <a:rPr lang="en-US" altLang="en-US"/>
              <a:pPr>
                <a:defRPr/>
              </a:pPr>
              <a:t>‹#›</a:t>
            </a:fld>
            <a:endParaRPr lang="en-US" altLang="en-US"/>
          </a:p>
        </p:txBody>
      </p:sp>
    </p:spTree>
    <p:extLst>
      <p:ext uri="{BB962C8B-B14F-4D97-AF65-F5344CB8AC3E}">
        <p14:creationId xmlns:p14="http://schemas.microsoft.com/office/powerpoint/2010/main" val="1647273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9570E362-6203-42BD-866D-7BF65BAA5FC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13">
            <a:extLst>
              <a:ext uri="{FF2B5EF4-FFF2-40B4-BE49-F238E27FC236}">
                <a16:creationId xmlns:a16="http://schemas.microsoft.com/office/drawing/2014/main" id="{227BC6AE-97BB-41C3-B7A1-CCA3BEFBAD4A}"/>
              </a:ext>
            </a:extLst>
          </p:cNvPr>
          <p:cNvSpPr>
            <a:spLocks noGrp="1" noChangeArrowheads="1"/>
          </p:cNvSpPr>
          <p:nvPr>
            <p:ph type="ftr" sz="quarter" idx="11"/>
          </p:nvPr>
        </p:nvSpPr>
        <p:spPr>
          <a:ln/>
        </p:spPr>
        <p:txBody>
          <a:bodyPr/>
          <a:lstStyle>
            <a:lvl1pPr>
              <a:defRPr/>
            </a:lvl1pPr>
          </a:lstStyle>
          <a:p>
            <a:pPr>
              <a:defRPr/>
            </a:pPr>
            <a:r>
              <a:rPr lang="en-US" altLang="en-US"/>
              <a:t>A. Levitin “Introduction to the Design &amp; Analysis of Algorithms,” 3rd ed., Ch. 4 ©2012 Pearson Education, Inc. Upper Saddle River, NJ. All Rights Reserved. </a:t>
            </a:r>
          </a:p>
        </p:txBody>
      </p:sp>
      <p:sp>
        <p:nvSpPr>
          <p:cNvPr id="4" name="Rectangle 14">
            <a:extLst>
              <a:ext uri="{FF2B5EF4-FFF2-40B4-BE49-F238E27FC236}">
                <a16:creationId xmlns:a16="http://schemas.microsoft.com/office/drawing/2014/main" id="{D76F8F74-0E69-4862-879D-162388C7EB85}"/>
              </a:ext>
            </a:extLst>
          </p:cNvPr>
          <p:cNvSpPr>
            <a:spLocks noGrp="1" noChangeArrowheads="1"/>
          </p:cNvSpPr>
          <p:nvPr>
            <p:ph type="sldNum" sz="quarter" idx="12"/>
          </p:nvPr>
        </p:nvSpPr>
        <p:spPr>
          <a:ln/>
        </p:spPr>
        <p:txBody>
          <a:bodyPr/>
          <a:lstStyle>
            <a:lvl1pPr>
              <a:defRPr/>
            </a:lvl1pPr>
          </a:lstStyle>
          <a:p>
            <a:pPr>
              <a:defRPr/>
            </a:pPr>
            <a:fld id="{4DA6A7F8-76C2-4855-93D0-C08B1B6FD1F9}" type="slidenum">
              <a:rPr lang="en-US" altLang="en-US"/>
              <a:pPr>
                <a:defRPr/>
              </a:pPr>
              <a:t>‹#›</a:t>
            </a:fld>
            <a:endParaRPr lang="en-US" altLang="en-US"/>
          </a:p>
        </p:txBody>
      </p:sp>
    </p:spTree>
    <p:extLst>
      <p:ext uri="{BB962C8B-B14F-4D97-AF65-F5344CB8AC3E}">
        <p14:creationId xmlns:p14="http://schemas.microsoft.com/office/powerpoint/2010/main" val="3277555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5BBE-289B-4461-94F1-869D3A28F165}"/>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7C17BA-14CD-43ED-9EDA-ECE72282570C}"/>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A33907-724A-447A-B6CC-F281B992AC1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2">
            <a:extLst>
              <a:ext uri="{FF2B5EF4-FFF2-40B4-BE49-F238E27FC236}">
                <a16:creationId xmlns:a16="http://schemas.microsoft.com/office/drawing/2014/main" id="{A00DB073-250D-4745-87AC-E22751B6A27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3">
            <a:extLst>
              <a:ext uri="{FF2B5EF4-FFF2-40B4-BE49-F238E27FC236}">
                <a16:creationId xmlns:a16="http://schemas.microsoft.com/office/drawing/2014/main" id="{F1E0E7AF-A8EC-4CA0-A511-700FC5F9E9D6}"/>
              </a:ext>
            </a:extLst>
          </p:cNvPr>
          <p:cNvSpPr>
            <a:spLocks noGrp="1" noChangeArrowheads="1"/>
          </p:cNvSpPr>
          <p:nvPr>
            <p:ph type="ftr" sz="quarter" idx="11"/>
          </p:nvPr>
        </p:nvSpPr>
        <p:spPr>
          <a:ln/>
        </p:spPr>
        <p:txBody>
          <a:bodyPr/>
          <a:lstStyle>
            <a:lvl1pPr>
              <a:defRPr/>
            </a:lvl1pPr>
          </a:lstStyle>
          <a:p>
            <a:pPr>
              <a:defRPr/>
            </a:pPr>
            <a:r>
              <a:rPr lang="en-US" altLang="en-US"/>
              <a:t>A. Levitin “Introduction to the Design &amp; Analysis of Algorithms,” 3rd ed., Ch. 4 ©2012 Pearson Education, Inc. Upper Saddle River, NJ. All Rights Reserved. </a:t>
            </a:r>
          </a:p>
        </p:txBody>
      </p:sp>
      <p:sp>
        <p:nvSpPr>
          <p:cNvPr id="7" name="Rectangle 14">
            <a:extLst>
              <a:ext uri="{FF2B5EF4-FFF2-40B4-BE49-F238E27FC236}">
                <a16:creationId xmlns:a16="http://schemas.microsoft.com/office/drawing/2014/main" id="{A5DCDAF5-531A-447B-BBCA-2DEC75C96AE3}"/>
              </a:ext>
            </a:extLst>
          </p:cNvPr>
          <p:cNvSpPr>
            <a:spLocks noGrp="1" noChangeArrowheads="1"/>
          </p:cNvSpPr>
          <p:nvPr>
            <p:ph type="sldNum" sz="quarter" idx="12"/>
          </p:nvPr>
        </p:nvSpPr>
        <p:spPr>
          <a:ln/>
        </p:spPr>
        <p:txBody>
          <a:bodyPr/>
          <a:lstStyle>
            <a:lvl1pPr>
              <a:defRPr/>
            </a:lvl1pPr>
          </a:lstStyle>
          <a:p>
            <a:pPr>
              <a:defRPr/>
            </a:pPr>
            <a:fld id="{640CC0A3-C21B-4633-AE51-A35CA14A75C0}" type="slidenum">
              <a:rPr lang="en-US" altLang="en-US"/>
              <a:pPr>
                <a:defRPr/>
              </a:pPr>
              <a:t>‹#›</a:t>
            </a:fld>
            <a:endParaRPr lang="en-US" altLang="en-US"/>
          </a:p>
        </p:txBody>
      </p:sp>
    </p:spTree>
    <p:extLst>
      <p:ext uri="{BB962C8B-B14F-4D97-AF65-F5344CB8AC3E}">
        <p14:creationId xmlns:p14="http://schemas.microsoft.com/office/powerpoint/2010/main" val="2167685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31975-8585-4F94-A0A1-09B78BFE38AA}"/>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D1279B-4502-409F-ABF4-E46F6F60340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F7ADC434-98DB-4BFE-BA3E-E46ABE69EAF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2">
            <a:extLst>
              <a:ext uri="{FF2B5EF4-FFF2-40B4-BE49-F238E27FC236}">
                <a16:creationId xmlns:a16="http://schemas.microsoft.com/office/drawing/2014/main" id="{E68FD6F1-C6A8-46CC-AA9C-F5192A90431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3">
            <a:extLst>
              <a:ext uri="{FF2B5EF4-FFF2-40B4-BE49-F238E27FC236}">
                <a16:creationId xmlns:a16="http://schemas.microsoft.com/office/drawing/2014/main" id="{5108E774-8F1D-4C6A-A901-19B913B8FFE7}"/>
              </a:ext>
            </a:extLst>
          </p:cNvPr>
          <p:cNvSpPr>
            <a:spLocks noGrp="1" noChangeArrowheads="1"/>
          </p:cNvSpPr>
          <p:nvPr>
            <p:ph type="ftr" sz="quarter" idx="11"/>
          </p:nvPr>
        </p:nvSpPr>
        <p:spPr>
          <a:ln/>
        </p:spPr>
        <p:txBody>
          <a:bodyPr/>
          <a:lstStyle>
            <a:lvl1pPr>
              <a:defRPr/>
            </a:lvl1pPr>
          </a:lstStyle>
          <a:p>
            <a:pPr>
              <a:defRPr/>
            </a:pPr>
            <a:r>
              <a:rPr lang="en-US" altLang="en-US"/>
              <a:t>A. Levitin “Introduction to the Design &amp; Analysis of Algorithms,” 3rd ed., Ch. 4 ©2012 Pearson Education, Inc. Upper Saddle River, NJ. All Rights Reserved. </a:t>
            </a:r>
          </a:p>
        </p:txBody>
      </p:sp>
      <p:sp>
        <p:nvSpPr>
          <p:cNvPr id="7" name="Rectangle 14">
            <a:extLst>
              <a:ext uri="{FF2B5EF4-FFF2-40B4-BE49-F238E27FC236}">
                <a16:creationId xmlns:a16="http://schemas.microsoft.com/office/drawing/2014/main" id="{A2055D6A-E77B-444A-92D9-EB2EE5B852C2}"/>
              </a:ext>
            </a:extLst>
          </p:cNvPr>
          <p:cNvSpPr>
            <a:spLocks noGrp="1" noChangeArrowheads="1"/>
          </p:cNvSpPr>
          <p:nvPr>
            <p:ph type="sldNum" sz="quarter" idx="12"/>
          </p:nvPr>
        </p:nvSpPr>
        <p:spPr>
          <a:ln/>
        </p:spPr>
        <p:txBody>
          <a:bodyPr/>
          <a:lstStyle>
            <a:lvl1pPr>
              <a:defRPr/>
            </a:lvl1pPr>
          </a:lstStyle>
          <a:p>
            <a:pPr>
              <a:defRPr/>
            </a:pPr>
            <a:fld id="{7998A789-B665-49F5-A7EF-59D5EF57B935}" type="slidenum">
              <a:rPr lang="en-US" altLang="en-US"/>
              <a:pPr>
                <a:defRPr/>
              </a:pPr>
              <a:t>‹#›</a:t>
            </a:fld>
            <a:endParaRPr lang="en-US" altLang="en-US"/>
          </a:p>
        </p:txBody>
      </p:sp>
    </p:spTree>
    <p:extLst>
      <p:ext uri="{BB962C8B-B14F-4D97-AF65-F5344CB8AC3E}">
        <p14:creationId xmlns:p14="http://schemas.microsoft.com/office/powerpoint/2010/main" val="2192569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3">
            <a:extLst>
              <a:ext uri="{FF2B5EF4-FFF2-40B4-BE49-F238E27FC236}">
                <a16:creationId xmlns:a16="http://schemas.microsoft.com/office/drawing/2014/main" id="{BBFF48B3-AD29-49AA-B8A0-8DB1E47598AE}"/>
              </a:ext>
            </a:extLst>
          </p:cNvPr>
          <p:cNvGrpSpPr>
            <a:grpSpLocks/>
          </p:cNvGrpSpPr>
          <p:nvPr/>
        </p:nvGrpSpPr>
        <p:grpSpPr bwMode="auto">
          <a:xfrm>
            <a:off x="8329613" y="733425"/>
            <a:ext cx="720725" cy="531813"/>
            <a:chOff x="5247" y="462"/>
            <a:chExt cx="454" cy="335"/>
          </a:xfrm>
        </p:grpSpPr>
        <p:sp>
          <p:nvSpPr>
            <p:cNvPr id="1047" name="AutoShape 4">
              <a:extLst>
                <a:ext uri="{FF2B5EF4-FFF2-40B4-BE49-F238E27FC236}">
                  <a16:creationId xmlns:a16="http://schemas.microsoft.com/office/drawing/2014/main" id="{FBA9B692-7476-4DEC-A8F5-578ACCDFEF55}"/>
                </a:ext>
              </a:extLst>
            </p:cNvPr>
            <p:cNvSpPr>
              <a:spLocks noChangeArrowheads="1"/>
            </p:cNvSpPr>
            <p:nvPr/>
          </p:nvSpPr>
          <p:spPr bwMode="auto">
            <a:xfrm rot="10800000" flipH="1">
              <a:off x="5564" y="462"/>
              <a:ext cx="137" cy="335"/>
            </a:xfrm>
            <a:prstGeom prst="parallelogram">
              <a:avLst>
                <a:gd name="adj" fmla="val 52954"/>
              </a:avLst>
            </a:prstGeom>
            <a:gradFill rotWithShape="0">
              <a:gsLst>
                <a:gs pos="0">
                  <a:schemeClr val="accent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48" name="AutoShape 5">
              <a:extLst>
                <a:ext uri="{FF2B5EF4-FFF2-40B4-BE49-F238E27FC236}">
                  <a16:creationId xmlns:a16="http://schemas.microsoft.com/office/drawing/2014/main" id="{C6A6BF8D-F42F-4B2C-9367-5E31678E6ACC}"/>
                </a:ext>
              </a:extLst>
            </p:cNvPr>
            <p:cNvSpPr>
              <a:spLocks noChangeArrowheads="1"/>
            </p:cNvSpPr>
            <p:nvPr/>
          </p:nvSpPr>
          <p:spPr bwMode="auto">
            <a:xfrm rot="10800000" flipH="1">
              <a:off x="5407" y="462"/>
              <a:ext cx="138" cy="335"/>
            </a:xfrm>
            <a:prstGeom prst="parallelogram">
              <a:avLst>
                <a:gd name="adj" fmla="val 52954"/>
              </a:avLst>
            </a:prstGeom>
            <a:gradFill rotWithShape="0">
              <a:gsLst>
                <a:gs pos="0">
                  <a:schemeClr val="accent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49" name="AutoShape 6">
              <a:extLst>
                <a:ext uri="{FF2B5EF4-FFF2-40B4-BE49-F238E27FC236}">
                  <a16:creationId xmlns:a16="http://schemas.microsoft.com/office/drawing/2014/main" id="{AFEE469A-331E-4749-BA14-EB3B37F7B676}"/>
                </a:ext>
              </a:extLst>
            </p:cNvPr>
            <p:cNvSpPr>
              <a:spLocks noChangeArrowheads="1"/>
            </p:cNvSpPr>
            <p:nvPr/>
          </p:nvSpPr>
          <p:spPr bwMode="auto">
            <a:xfrm rot="10800000" flipH="1">
              <a:off x="5247" y="462"/>
              <a:ext cx="138" cy="335"/>
            </a:xfrm>
            <a:prstGeom prst="parallelogram">
              <a:avLst>
                <a:gd name="adj" fmla="val 52954"/>
              </a:avLst>
            </a:prstGeom>
            <a:gradFill rotWithShape="0">
              <a:gsLst>
                <a:gs pos="0">
                  <a:schemeClr val="accent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grpSp>
        <p:nvGrpSpPr>
          <p:cNvPr id="1027" name="Group 7">
            <a:extLst>
              <a:ext uri="{FF2B5EF4-FFF2-40B4-BE49-F238E27FC236}">
                <a16:creationId xmlns:a16="http://schemas.microsoft.com/office/drawing/2014/main" id="{9E838033-D5E5-4B9A-A81F-D6A2886E0CE2}"/>
              </a:ext>
            </a:extLst>
          </p:cNvPr>
          <p:cNvGrpSpPr>
            <a:grpSpLocks/>
          </p:cNvGrpSpPr>
          <p:nvPr/>
        </p:nvGrpSpPr>
        <p:grpSpPr bwMode="auto">
          <a:xfrm>
            <a:off x="77788" y="6040438"/>
            <a:ext cx="531812" cy="727075"/>
            <a:chOff x="49" y="3805"/>
            <a:chExt cx="335" cy="458"/>
          </a:xfrm>
        </p:grpSpPr>
        <p:sp>
          <p:nvSpPr>
            <p:cNvPr id="1044" name="AutoShape 8">
              <a:extLst>
                <a:ext uri="{FF2B5EF4-FFF2-40B4-BE49-F238E27FC236}">
                  <a16:creationId xmlns:a16="http://schemas.microsoft.com/office/drawing/2014/main" id="{271F8845-3664-4331-BF51-25619D4DDDA3}"/>
                </a:ext>
              </a:extLst>
            </p:cNvPr>
            <p:cNvSpPr>
              <a:spLocks noChangeArrowheads="1"/>
            </p:cNvSpPr>
            <p:nvPr/>
          </p:nvSpPr>
          <p:spPr bwMode="auto">
            <a:xfrm rot="5400000" flipH="1">
              <a:off x="148" y="3706"/>
              <a:ext cx="137" cy="335"/>
            </a:xfrm>
            <a:prstGeom prst="parallelogram">
              <a:avLst>
                <a:gd name="adj" fmla="val 5295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45" name="AutoShape 9">
              <a:extLst>
                <a:ext uri="{FF2B5EF4-FFF2-40B4-BE49-F238E27FC236}">
                  <a16:creationId xmlns:a16="http://schemas.microsoft.com/office/drawing/2014/main" id="{60D49C15-E071-46B4-9016-37474CA18F26}"/>
                </a:ext>
              </a:extLst>
            </p:cNvPr>
            <p:cNvSpPr>
              <a:spLocks noChangeArrowheads="1"/>
            </p:cNvSpPr>
            <p:nvPr/>
          </p:nvSpPr>
          <p:spPr bwMode="auto">
            <a:xfrm rot="5400000" flipH="1">
              <a:off x="148" y="3869"/>
              <a:ext cx="138" cy="335"/>
            </a:xfrm>
            <a:prstGeom prst="parallelogram">
              <a:avLst>
                <a:gd name="adj" fmla="val 5295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46" name="AutoShape 10">
              <a:extLst>
                <a:ext uri="{FF2B5EF4-FFF2-40B4-BE49-F238E27FC236}">
                  <a16:creationId xmlns:a16="http://schemas.microsoft.com/office/drawing/2014/main" id="{018263B6-252F-4891-878D-B37B6C3D6587}"/>
                </a:ext>
              </a:extLst>
            </p:cNvPr>
            <p:cNvSpPr>
              <a:spLocks noChangeArrowheads="1"/>
            </p:cNvSpPr>
            <p:nvPr/>
          </p:nvSpPr>
          <p:spPr bwMode="auto">
            <a:xfrm rot="5400000" flipH="1">
              <a:off x="148" y="4026"/>
              <a:ext cx="138" cy="335"/>
            </a:xfrm>
            <a:prstGeom prst="parallelogram">
              <a:avLst>
                <a:gd name="adj" fmla="val 5295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
        <p:nvSpPr>
          <p:cNvPr id="3083" name="Rectangle 11">
            <a:extLst>
              <a:ext uri="{FF2B5EF4-FFF2-40B4-BE49-F238E27FC236}">
                <a16:creationId xmlns:a16="http://schemas.microsoft.com/office/drawing/2014/main" id="{24CD8A92-41FC-49FE-BE8B-135FE60351A3}"/>
              </a:ext>
            </a:extLst>
          </p:cNvPr>
          <p:cNvSpPr>
            <a:spLocks noGrp="1" noChangeArrowheads="1"/>
          </p:cNvSpPr>
          <p:nvPr>
            <p:ph type="body" idx="1"/>
          </p:nvPr>
        </p:nvSpPr>
        <p:spPr bwMode="auto">
          <a:xfrm>
            <a:off x="609600" y="1219200"/>
            <a:ext cx="8305800" cy="490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84" name="Rectangle 12">
            <a:extLst>
              <a:ext uri="{FF2B5EF4-FFF2-40B4-BE49-F238E27FC236}">
                <a16:creationId xmlns:a16="http://schemas.microsoft.com/office/drawing/2014/main" id="{2CDEBEDB-87BE-4EE9-964B-4482C95B98E0}"/>
              </a:ext>
            </a:extLst>
          </p:cNvPr>
          <p:cNvSpPr>
            <a:spLocks noGrp="1" noChangeArrowheads="1"/>
          </p:cNvSpPr>
          <p:nvPr>
            <p:ph type="dt" sz="half" idx="2"/>
          </p:nvPr>
        </p:nvSpPr>
        <p:spPr bwMode="auto">
          <a:xfrm>
            <a:off x="122555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a:spcBef>
                <a:spcPct val="50000"/>
              </a:spcBef>
              <a:defRPr sz="1400">
                <a:latin typeface="Arial Narrow" panose="020B0606020202030204" pitchFamily="34" charset="0"/>
              </a:defRPr>
            </a:lvl1pPr>
          </a:lstStyle>
          <a:p>
            <a:pPr>
              <a:defRPr/>
            </a:pPr>
            <a:endParaRPr lang="en-US" altLang="en-US"/>
          </a:p>
        </p:txBody>
      </p:sp>
      <p:sp>
        <p:nvSpPr>
          <p:cNvPr id="3085" name="Rectangle 13">
            <a:extLst>
              <a:ext uri="{FF2B5EF4-FFF2-40B4-BE49-F238E27FC236}">
                <a16:creationId xmlns:a16="http://schemas.microsoft.com/office/drawing/2014/main" id="{3198D042-7265-47B7-9B80-95FDEFA9E921}"/>
              </a:ext>
            </a:extLst>
          </p:cNvPr>
          <p:cNvSpPr>
            <a:spLocks noGrp="1" noChangeArrowheads="1"/>
          </p:cNvSpPr>
          <p:nvPr>
            <p:ph type="ftr" sz="quarter" idx="3"/>
          </p:nvPr>
        </p:nvSpPr>
        <p:spPr bwMode="auto">
          <a:xfrm>
            <a:off x="1219200" y="6400800"/>
            <a:ext cx="64008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a:latin typeface="Arial Narrow" panose="020B0606020202030204" pitchFamily="34" charset="0"/>
              </a:defRPr>
            </a:lvl1pPr>
          </a:lstStyle>
          <a:p>
            <a:pPr>
              <a:defRPr/>
            </a:pPr>
            <a:r>
              <a:rPr lang="en-US" altLang="en-US"/>
              <a:t>A. Levitin “Introduction to the Design &amp; Analysis of Algorithms,” 3rd ed., Ch. 4 ©2012 Pearson Education, Inc. Upper Saddle River, NJ. All Rights Reserved. </a:t>
            </a:r>
          </a:p>
        </p:txBody>
      </p:sp>
      <p:sp>
        <p:nvSpPr>
          <p:cNvPr id="3086" name="Rectangle 14">
            <a:extLst>
              <a:ext uri="{FF2B5EF4-FFF2-40B4-BE49-F238E27FC236}">
                <a16:creationId xmlns:a16="http://schemas.microsoft.com/office/drawing/2014/main" id="{340BE1AA-1C9E-462E-921F-F7797E6B14A6}"/>
              </a:ext>
            </a:extLst>
          </p:cNvPr>
          <p:cNvSpPr>
            <a:spLocks noGrp="1" noChangeArrowheads="1"/>
          </p:cNvSpPr>
          <p:nvPr>
            <p:ph type="sldNum" sz="quarter" idx="4"/>
          </p:nvPr>
        </p:nvSpPr>
        <p:spPr bwMode="auto">
          <a:xfrm>
            <a:off x="7239000" y="6553200"/>
            <a:ext cx="19050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smtClean="0">
                <a:latin typeface="Arial Narrow" panose="020B0606020202030204" pitchFamily="34" charset="0"/>
              </a:defRPr>
            </a:lvl1pPr>
          </a:lstStyle>
          <a:p>
            <a:pPr>
              <a:defRPr/>
            </a:pPr>
            <a:fld id="{61F15288-53D2-460D-88B1-84C856067CCF}" type="slidenum">
              <a:rPr lang="en-US" altLang="en-US"/>
              <a:pPr>
                <a:defRPr/>
              </a:pPr>
              <a:t>‹#›</a:t>
            </a:fld>
            <a:endParaRPr lang="en-US" altLang="en-US"/>
          </a:p>
        </p:txBody>
      </p:sp>
      <p:sp>
        <p:nvSpPr>
          <p:cNvPr id="3087" name="Rectangle 15">
            <a:extLst>
              <a:ext uri="{FF2B5EF4-FFF2-40B4-BE49-F238E27FC236}">
                <a16:creationId xmlns:a16="http://schemas.microsoft.com/office/drawing/2014/main" id="{D3F78D35-04F8-428B-9BCF-3F4A7AABAF69}"/>
              </a:ext>
            </a:extLst>
          </p:cNvPr>
          <p:cNvSpPr>
            <a:spLocks noChangeArrowheads="1"/>
          </p:cNvSpPr>
          <p:nvPr/>
        </p:nvSpPr>
        <p:spPr bwMode="auto">
          <a:xfrm>
            <a:off x="227013" y="0"/>
            <a:ext cx="228600" cy="6858000"/>
          </a:xfrm>
          <a:prstGeom prst="rect">
            <a:avLst/>
          </a:prstGeom>
          <a:gradFill rotWithShape="0">
            <a:gsLst>
              <a:gs pos="0">
                <a:schemeClr val="bg2"/>
              </a:gs>
              <a:gs pos="50000">
                <a:schemeClr val="fo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defRPr/>
            </a:pPr>
            <a:endParaRPr lang="en-US"/>
          </a:p>
        </p:txBody>
      </p:sp>
      <p:sp>
        <p:nvSpPr>
          <p:cNvPr id="3088" name="AutoShape 16">
            <a:extLst>
              <a:ext uri="{FF2B5EF4-FFF2-40B4-BE49-F238E27FC236}">
                <a16:creationId xmlns:a16="http://schemas.microsoft.com/office/drawing/2014/main" id="{0ADD7A47-2EC8-45B0-A324-D04053C57844}"/>
              </a:ext>
            </a:extLst>
          </p:cNvPr>
          <p:cNvSpPr>
            <a:spLocks noChangeArrowheads="1"/>
          </p:cNvSpPr>
          <p:nvPr/>
        </p:nvSpPr>
        <p:spPr bwMode="auto">
          <a:xfrm flipH="1">
            <a:off x="304800" y="914400"/>
            <a:ext cx="8839200" cy="228600"/>
          </a:xfrm>
          <a:prstGeom prst="homePlate">
            <a:avLst>
              <a:gd name="adj" fmla="val 67846"/>
            </a:avLst>
          </a:prstGeom>
          <a:gradFill rotWithShape="0">
            <a:gsLst>
              <a:gs pos="0">
                <a:schemeClr val="bg2"/>
              </a:gs>
              <a:gs pos="50000">
                <a:schemeClr val="folHlink"/>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defRPr/>
            </a:pPr>
            <a:endParaRPr lang="en-US"/>
          </a:p>
        </p:txBody>
      </p:sp>
      <p:sp>
        <p:nvSpPr>
          <p:cNvPr id="1034" name="Rectangle 17">
            <a:extLst>
              <a:ext uri="{FF2B5EF4-FFF2-40B4-BE49-F238E27FC236}">
                <a16:creationId xmlns:a16="http://schemas.microsoft.com/office/drawing/2014/main" id="{86FDCCD2-E33D-4D55-A14B-74DE86C2D102}"/>
              </a:ext>
            </a:extLst>
          </p:cNvPr>
          <p:cNvSpPr>
            <a:spLocks noChangeArrowheads="1"/>
          </p:cNvSpPr>
          <p:nvPr/>
        </p:nvSpPr>
        <p:spPr bwMode="auto">
          <a:xfrm>
            <a:off x="1981200" y="2179638"/>
            <a:ext cx="190500" cy="4678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035" name="Group 18">
            <a:extLst>
              <a:ext uri="{FF2B5EF4-FFF2-40B4-BE49-F238E27FC236}">
                <a16:creationId xmlns:a16="http://schemas.microsoft.com/office/drawing/2014/main" id="{FE320DA9-B93F-4166-9916-1F467B73D369}"/>
              </a:ext>
            </a:extLst>
          </p:cNvPr>
          <p:cNvGrpSpPr>
            <a:grpSpLocks/>
          </p:cNvGrpSpPr>
          <p:nvPr/>
        </p:nvGrpSpPr>
        <p:grpSpPr bwMode="auto">
          <a:xfrm>
            <a:off x="77788" y="5903913"/>
            <a:ext cx="533400" cy="749300"/>
            <a:chOff x="49" y="3719"/>
            <a:chExt cx="336" cy="472"/>
          </a:xfrm>
        </p:grpSpPr>
        <p:sp>
          <p:nvSpPr>
            <p:cNvPr id="1041" name="AutoShape 19">
              <a:extLst>
                <a:ext uri="{FF2B5EF4-FFF2-40B4-BE49-F238E27FC236}">
                  <a16:creationId xmlns:a16="http://schemas.microsoft.com/office/drawing/2014/main" id="{A43AA9C1-69FE-4280-88E1-FEA405B6F452}"/>
                </a:ext>
              </a:extLst>
            </p:cNvPr>
            <p:cNvSpPr>
              <a:spLocks noChangeArrowheads="1"/>
            </p:cNvSpPr>
            <p:nvPr/>
          </p:nvSpPr>
          <p:spPr bwMode="auto">
            <a:xfrm rot="-5400000">
              <a:off x="143" y="3626"/>
              <a:ext cx="150" cy="335"/>
            </a:xfrm>
            <a:prstGeom prst="parallelogram">
              <a:avLst>
                <a:gd name="adj" fmla="val 5295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42" name="AutoShape 20">
              <a:extLst>
                <a:ext uri="{FF2B5EF4-FFF2-40B4-BE49-F238E27FC236}">
                  <a16:creationId xmlns:a16="http://schemas.microsoft.com/office/drawing/2014/main" id="{587A0924-AD6D-4CCE-BF0F-906EC80AFA1F}"/>
                </a:ext>
              </a:extLst>
            </p:cNvPr>
            <p:cNvSpPr>
              <a:spLocks noChangeArrowheads="1"/>
            </p:cNvSpPr>
            <p:nvPr/>
          </p:nvSpPr>
          <p:spPr bwMode="auto">
            <a:xfrm rot="-5400000">
              <a:off x="141" y="3786"/>
              <a:ext cx="151" cy="335"/>
            </a:xfrm>
            <a:prstGeom prst="parallelogram">
              <a:avLst>
                <a:gd name="adj" fmla="val 5295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43" name="AutoShape 21">
              <a:extLst>
                <a:ext uri="{FF2B5EF4-FFF2-40B4-BE49-F238E27FC236}">
                  <a16:creationId xmlns:a16="http://schemas.microsoft.com/office/drawing/2014/main" id="{8F463E43-3C74-4FE4-A80A-151D5435CED0}"/>
                </a:ext>
              </a:extLst>
            </p:cNvPr>
            <p:cNvSpPr>
              <a:spLocks noChangeArrowheads="1"/>
            </p:cNvSpPr>
            <p:nvPr/>
          </p:nvSpPr>
          <p:spPr bwMode="auto">
            <a:xfrm rot="-5400000">
              <a:off x="142" y="3948"/>
              <a:ext cx="150" cy="336"/>
            </a:xfrm>
            <a:prstGeom prst="parallelogram">
              <a:avLst>
                <a:gd name="adj" fmla="val 5295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
        <p:nvSpPr>
          <p:cNvPr id="3094" name="Rectangle 22">
            <a:extLst>
              <a:ext uri="{FF2B5EF4-FFF2-40B4-BE49-F238E27FC236}">
                <a16:creationId xmlns:a16="http://schemas.microsoft.com/office/drawing/2014/main" id="{AB6D1FFB-1B25-4F2E-9801-416412CAE7BD}"/>
              </a:ext>
            </a:extLst>
          </p:cNvPr>
          <p:cNvSpPr>
            <a:spLocks noGrp="1" noChangeArrowheads="1"/>
          </p:cNvSpPr>
          <p:nvPr>
            <p:ph type="title"/>
          </p:nvPr>
        </p:nvSpPr>
        <p:spPr bwMode="auto">
          <a:xfrm>
            <a:off x="685800" y="152400"/>
            <a:ext cx="75882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grpSp>
        <p:nvGrpSpPr>
          <p:cNvPr id="1037" name="Group 23">
            <a:extLst>
              <a:ext uri="{FF2B5EF4-FFF2-40B4-BE49-F238E27FC236}">
                <a16:creationId xmlns:a16="http://schemas.microsoft.com/office/drawing/2014/main" id="{D283EE3D-7C35-4CCA-9959-CFC129D6B641}"/>
              </a:ext>
            </a:extLst>
          </p:cNvPr>
          <p:cNvGrpSpPr>
            <a:grpSpLocks/>
          </p:cNvGrpSpPr>
          <p:nvPr/>
        </p:nvGrpSpPr>
        <p:grpSpPr bwMode="auto">
          <a:xfrm>
            <a:off x="8189913" y="731838"/>
            <a:ext cx="739775" cy="533400"/>
            <a:chOff x="5159" y="461"/>
            <a:chExt cx="466" cy="336"/>
          </a:xfrm>
        </p:grpSpPr>
        <p:sp>
          <p:nvSpPr>
            <p:cNvPr id="1038" name="AutoShape 24">
              <a:extLst>
                <a:ext uri="{FF2B5EF4-FFF2-40B4-BE49-F238E27FC236}">
                  <a16:creationId xmlns:a16="http://schemas.microsoft.com/office/drawing/2014/main" id="{45905F49-57EB-4033-B26E-858CD62AFA81}"/>
                </a:ext>
              </a:extLst>
            </p:cNvPr>
            <p:cNvSpPr>
              <a:spLocks noChangeArrowheads="1"/>
            </p:cNvSpPr>
            <p:nvPr/>
          </p:nvSpPr>
          <p:spPr bwMode="auto">
            <a:xfrm>
              <a:off x="5475" y="462"/>
              <a:ext cx="150" cy="335"/>
            </a:xfrm>
            <a:prstGeom prst="parallelogram">
              <a:avLst>
                <a:gd name="adj" fmla="val 52954"/>
              </a:avLst>
            </a:pr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39" name="AutoShape 25">
              <a:extLst>
                <a:ext uri="{FF2B5EF4-FFF2-40B4-BE49-F238E27FC236}">
                  <a16:creationId xmlns:a16="http://schemas.microsoft.com/office/drawing/2014/main" id="{AC507CB4-150F-4700-8D24-927AF65D6E06}"/>
                </a:ext>
              </a:extLst>
            </p:cNvPr>
            <p:cNvSpPr>
              <a:spLocks noChangeArrowheads="1"/>
            </p:cNvSpPr>
            <p:nvPr/>
          </p:nvSpPr>
          <p:spPr bwMode="auto">
            <a:xfrm>
              <a:off x="5318" y="462"/>
              <a:ext cx="151" cy="335"/>
            </a:xfrm>
            <a:prstGeom prst="parallelogram">
              <a:avLst>
                <a:gd name="adj" fmla="val 52954"/>
              </a:avLst>
            </a:pr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40" name="AutoShape 26">
              <a:extLst>
                <a:ext uri="{FF2B5EF4-FFF2-40B4-BE49-F238E27FC236}">
                  <a16:creationId xmlns:a16="http://schemas.microsoft.com/office/drawing/2014/main" id="{65AFC729-47B8-4A48-BF4A-ABB89FC01A7E}"/>
                </a:ext>
              </a:extLst>
            </p:cNvPr>
            <p:cNvSpPr>
              <a:spLocks noChangeArrowheads="1"/>
            </p:cNvSpPr>
            <p:nvPr/>
          </p:nvSpPr>
          <p:spPr bwMode="auto">
            <a:xfrm>
              <a:off x="5159" y="461"/>
              <a:ext cx="150" cy="336"/>
            </a:xfrm>
            <a:prstGeom prst="parallelogram">
              <a:avLst>
                <a:gd name="adj" fmla="val 52954"/>
              </a:avLst>
            </a:pr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Tree>
  </p:cSld>
  <p:clrMap bg1="dk2" tx1="lt1" bg2="dk1" tx2="lt2" accent1="accent1" accent2="accent2" accent3="accent3" accent4="accent4" accent5="accent5" accent6="accent6" hlink="hlink" folHlink="folHlink"/>
  <p:sldLayoutIdLst>
    <p:sldLayoutId id="2147483676"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094">
                                            <p:txEl>
                                              <p:pRg st="0" end="0"/>
                                            </p:txEl>
                                          </p:spTgt>
                                        </p:tgtEl>
                                        <p:attrNameLst>
                                          <p:attrName>style.visibility</p:attrName>
                                        </p:attrNameLst>
                                      </p:cBhvr>
                                      <p:to>
                                        <p:strVal val="visible"/>
                                      </p:to>
                                    </p:set>
                                    <p:animEffect transition="in" filter="dissolve">
                                      <p:cBhvr>
                                        <p:cTn id="7" dur="500"/>
                                        <p:tgtEl>
                                          <p:spTgt spid="30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83">
                                            <p:txEl>
                                              <p:pRg st="0" end="0"/>
                                            </p:txEl>
                                          </p:spTgt>
                                        </p:tgtEl>
                                        <p:attrNameLst>
                                          <p:attrName>style.visibility</p:attrName>
                                        </p:attrNameLst>
                                      </p:cBhvr>
                                      <p:to>
                                        <p:strVal val="visible"/>
                                      </p:to>
                                    </p:set>
                                    <p:animEffect transition="in" filter="wipe(up)">
                                      <p:cBhvr>
                                        <p:cTn id="12" dur="500"/>
                                        <p:tgtEl>
                                          <p:spTgt spid="3083">
                                            <p:txEl>
                                              <p:pRg st="0" end="0"/>
                                            </p:txEl>
                                          </p:spTgt>
                                        </p:tgtEl>
                                      </p:cBhvr>
                                    </p:animEffect>
                                  </p:childTnLst>
                                  <p:subTnLst>
                                    <p:animClr clrSpc="rgb" dir="cw">
                                      <p:cBhvr override="childStyle">
                                        <p:cTn dur="1" fill="hold" display="0" masterRel="nextClick" afterEffect="1"/>
                                        <p:tgtEl>
                                          <p:spTgt spid="3083">
                                            <p:txEl>
                                              <p:pRg st="0" end="0"/>
                                            </p:txEl>
                                          </p:spTgt>
                                        </p:tgtEl>
                                        <p:attrNameLst>
                                          <p:attrName>ppt_c</p:attrName>
                                        </p:attrNameLst>
                                      </p:cBhvr>
                                      <p:to>
                                        <a:schemeClr val="tx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83">
                                            <p:txEl>
                                              <p:pRg st="1" end="1"/>
                                            </p:txEl>
                                          </p:spTgt>
                                        </p:tgtEl>
                                        <p:attrNameLst>
                                          <p:attrName>style.visibility</p:attrName>
                                        </p:attrNameLst>
                                      </p:cBhvr>
                                      <p:to>
                                        <p:strVal val="visible"/>
                                      </p:to>
                                    </p:set>
                                    <p:animEffect transition="in" filter="wipe(up)">
                                      <p:cBhvr>
                                        <p:cTn id="17" dur="500"/>
                                        <p:tgtEl>
                                          <p:spTgt spid="3083">
                                            <p:txEl>
                                              <p:pRg st="1" end="1"/>
                                            </p:txEl>
                                          </p:spTgt>
                                        </p:tgtEl>
                                      </p:cBhvr>
                                    </p:animEffect>
                                  </p:childTnLst>
                                  <p:subTnLst>
                                    <p:animClr clrSpc="rgb" dir="cw">
                                      <p:cBhvr override="childStyle">
                                        <p:cTn dur="1" fill="hold" display="0" masterRel="nextClick" afterEffect="1"/>
                                        <p:tgtEl>
                                          <p:spTgt spid="3083">
                                            <p:txEl>
                                              <p:pRg st="1" end="1"/>
                                            </p:txEl>
                                          </p:spTgt>
                                        </p:tgtEl>
                                        <p:attrNameLst>
                                          <p:attrName>ppt_c</p:attrName>
                                        </p:attrNameLst>
                                      </p:cBhvr>
                                      <p:to>
                                        <a:schemeClr val="tx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083">
                                            <p:txEl>
                                              <p:pRg st="2" end="2"/>
                                            </p:txEl>
                                          </p:spTgt>
                                        </p:tgtEl>
                                        <p:attrNameLst>
                                          <p:attrName>style.visibility</p:attrName>
                                        </p:attrNameLst>
                                      </p:cBhvr>
                                      <p:to>
                                        <p:strVal val="visible"/>
                                      </p:to>
                                    </p:set>
                                    <p:animEffect transition="in" filter="wipe(up)">
                                      <p:cBhvr>
                                        <p:cTn id="22" dur="500"/>
                                        <p:tgtEl>
                                          <p:spTgt spid="3083">
                                            <p:txEl>
                                              <p:pRg st="2" end="2"/>
                                            </p:txEl>
                                          </p:spTgt>
                                        </p:tgtEl>
                                      </p:cBhvr>
                                    </p:animEffect>
                                  </p:childTnLst>
                                  <p:subTnLst>
                                    <p:animClr clrSpc="rgb" dir="cw">
                                      <p:cBhvr override="childStyle">
                                        <p:cTn dur="1" fill="hold" display="0" masterRel="nextClick" afterEffect="1"/>
                                        <p:tgtEl>
                                          <p:spTgt spid="3083">
                                            <p:txEl>
                                              <p:pRg st="2" end="2"/>
                                            </p:txEl>
                                          </p:spTgt>
                                        </p:tgtEl>
                                        <p:attrNameLst>
                                          <p:attrName>ppt_c</p:attrName>
                                        </p:attrNameLst>
                                      </p:cBhvr>
                                      <p:to>
                                        <a:schemeClr val="tx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083">
                                            <p:txEl>
                                              <p:pRg st="3" end="3"/>
                                            </p:txEl>
                                          </p:spTgt>
                                        </p:tgtEl>
                                        <p:attrNameLst>
                                          <p:attrName>style.visibility</p:attrName>
                                        </p:attrNameLst>
                                      </p:cBhvr>
                                      <p:to>
                                        <p:strVal val="visible"/>
                                      </p:to>
                                    </p:set>
                                    <p:animEffect transition="in" filter="wipe(up)">
                                      <p:cBhvr>
                                        <p:cTn id="27" dur="500"/>
                                        <p:tgtEl>
                                          <p:spTgt spid="3083">
                                            <p:txEl>
                                              <p:pRg st="3" end="3"/>
                                            </p:txEl>
                                          </p:spTgt>
                                        </p:tgtEl>
                                      </p:cBhvr>
                                    </p:animEffect>
                                  </p:childTnLst>
                                  <p:subTnLst>
                                    <p:animClr clrSpc="rgb" dir="cw">
                                      <p:cBhvr override="childStyle">
                                        <p:cTn dur="1" fill="hold" display="0" masterRel="nextClick" afterEffect="1"/>
                                        <p:tgtEl>
                                          <p:spTgt spid="3083">
                                            <p:txEl>
                                              <p:pRg st="3" end="3"/>
                                            </p:txEl>
                                          </p:spTgt>
                                        </p:tgtEl>
                                        <p:attrNameLst>
                                          <p:attrName>ppt_c</p:attrName>
                                        </p:attrNameLst>
                                      </p:cBhvr>
                                      <p:to>
                                        <a:schemeClr val="tx1"/>
                                      </p:to>
                                    </p:animClr>
                                  </p:subTnLst>
                                </p:cTn>
                              </p:par>
                              <p:par>
                                <p:cTn id="28" presetID="22" presetClass="entr" presetSubtype="1" fill="hold" grpId="0" nodeType="withEffect">
                                  <p:stCondLst>
                                    <p:cond delay="0"/>
                                  </p:stCondLst>
                                  <p:childTnLst>
                                    <p:set>
                                      <p:cBhvr>
                                        <p:cTn id="29" dur="1" fill="hold">
                                          <p:stCondLst>
                                            <p:cond delay="0"/>
                                          </p:stCondLst>
                                        </p:cTn>
                                        <p:tgtEl>
                                          <p:spTgt spid="3083">
                                            <p:txEl>
                                              <p:pRg st="4" end="4"/>
                                            </p:txEl>
                                          </p:spTgt>
                                        </p:tgtEl>
                                        <p:attrNameLst>
                                          <p:attrName>style.visibility</p:attrName>
                                        </p:attrNameLst>
                                      </p:cBhvr>
                                      <p:to>
                                        <p:strVal val="visible"/>
                                      </p:to>
                                    </p:set>
                                    <p:animEffect transition="in" filter="wipe(up)">
                                      <p:cBhvr>
                                        <p:cTn id="30" dur="500"/>
                                        <p:tgtEl>
                                          <p:spTgt spid="3083">
                                            <p:txEl>
                                              <p:pRg st="4" end="4"/>
                                            </p:txEl>
                                          </p:spTgt>
                                        </p:tgtEl>
                                      </p:cBhvr>
                                    </p:animEffect>
                                  </p:childTnLst>
                                  <p:subTnLst>
                                    <p:animClr clrSpc="rgb" dir="cw">
                                      <p:cBhvr override="childStyle">
                                        <p:cTn dur="1" fill="hold" display="0" masterRel="nextClick" afterEffect="1"/>
                                        <p:tgtEl>
                                          <p:spTgt spid="3083">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3" grpId="0" build="p" bldLvl="4" autoUpdateAnimBg="0">
        <p:tmplLst>
          <p:tmpl lvl="1">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 lvl="2">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 lvl="3">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 lvl="4">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 lvl="5">
            <p:tnLst>
              <p:par>
                <p:cTn presetID="22" presetClass="entr" presetSubtype="1" fill="hold" nodeType="with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Lst>
      </p:bldP>
      <p:bldP spid="3094" grpId="0" build="p" autoUpdateAnimBg="0" advAuto="0"/>
    </p:bldLst>
  </p:timing>
  <p:hf hdr="0" dt="0"/>
  <p:txStyles>
    <p:titleStyle>
      <a:lvl1pPr algn="l" rtl="0" eaLnBrk="0" fontAlgn="base" hangingPunct="0">
        <a:spcBef>
          <a:spcPct val="0"/>
        </a:spcBef>
        <a:spcAft>
          <a:spcPct val="0"/>
        </a:spcAft>
        <a:defRPr kumimoji="1" sz="3600" b="1"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2pPr>
      <a:lvl3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3pPr>
      <a:lvl4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4pPr>
      <a:lvl5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5pPr>
      <a:lvl6pPr marL="4572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6pPr>
      <a:lvl7pPr marL="9144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7pPr>
      <a:lvl8pPr marL="13716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8pPr>
      <a:lvl9pPr marL="18288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A50021"/>
        </a:buClr>
        <a:buSzPct val="75000"/>
        <a:buFont typeface="Monotype Sorts" pitchFamily="2" charset="2"/>
        <a:buChar char="b"/>
        <a:defRPr kumimoji="1" sz="2400" b="1" kern="1200">
          <a:solidFill>
            <a:srgbClr val="FFFF99"/>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rgbClr val="A50021"/>
        </a:buClr>
        <a:buChar char="•"/>
        <a:defRPr kumimoji="1" sz="2000" b="1" kern="1200">
          <a:solidFill>
            <a:srgbClr val="FFFF99"/>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rgbClr val="A50021"/>
        </a:buClr>
        <a:buChar char="–"/>
        <a:defRPr kumimoji="1" b="1" kern="1200">
          <a:solidFill>
            <a:srgbClr val="FFFF99"/>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lr>
          <a:srgbClr val="A50021"/>
        </a:buClr>
        <a:buChar char="–"/>
        <a:defRPr kumimoji="1" b="1" kern="1200">
          <a:solidFill>
            <a:srgbClr val="FFFF99"/>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rgbClr val="A50021"/>
        </a:buClr>
        <a:buChar char="»"/>
        <a:defRPr kumimoji="1" b="1" kern="1200">
          <a:solidFill>
            <a:srgbClr val="FFFF99"/>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businessinsider.com/answers-to-15-google-interview-questions-that-will-make-you-feel-stupid-2009-11#you-have-eight-balls-all-of-the-same-size-12"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a:extLst>
              <a:ext uri="{FF2B5EF4-FFF2-40B4-BE49-F238E27FC236}">
                <a16:creationId xmlns:a16="http://schemas.microsoft.com/office/drawing/2014/main" id="{97CD5258-5B45-49F7-AA58-5ECC2EE01D2A}"/>
              </a:ext>
            </a:extLst>
          </p:cNvPr>
          <p:cNvSpPr>
            <a:spLocks noGrp="1"/>
          </p:cNvSpPr>
          <p:nvPr>
            <p:ph type="ftr" sz="quarter" idx="11"/>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Arial Narrow" panose="020B0606020202030204" pitchFamily="34" charset="0"/>
              </a:rPr>
              <a:t>A. Levitin “Introduction to the Design &amp; Analysis of Algorithms,” 3rd ed., Ch. 4 ©2012 Pearson Education, Inc. Upper Saddle River, NJ. All Rights Reserved. </a:t>
            </a:r>
          </a:p>
        </p:txBody>
      </p:sp>
      <p:sp>
        <p:nvSpPr>
          <p:cNvPr id="5123" name="Slide Number Placeholder 5">
            <a:extLst>
              <a:ext uri="{FF2B5EF4-FFF2-40B4-BE49-F238E27FC236}">
                <a16:creationId xmlns:a16="http://schemas.microsoft.com/office/drawing/2014/main" id="{04CC4AA8-EB50-4A8B-978E-77F769768600}"/>
              </a:ext>
            </a:extLst>
          </p:cNvPr>
          <p:cNvSpPr>
            <a:spLocks noGrp="1"/>
          </p:cNvSpPr>
          <p:nvPr>
            <p:ph type="sldNum" sz="quarter" idx="12"/>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r"/>
            <a:fld id="{0F63421D-E6D8-4C38-8202-89730466EDB8}" type="slidenum">
              <a:rPr lang="en-US" altLang="en-US" sz="1400">
                <a:latin typeface="Arial Narrow" panose="020B0606020202030204" pitchFamily="34" charset="0"/>
              </a:rPr>
              <a:pPr algn="r"/>
              <a:t>1</a:t>
            </a:fld>
            <a:endParaRPr lang="en-US" altLang="en-US" sz="1400">
              <a:latin typeface="Arial Narrow" panose="020B0606020202030204" pitchFamily="34" charset="0"/>
            </a:endParaRPr>
          </a:p>
        </p:txBody>
      </p:sp>
      <p:sp>
        <p:nvSpPr>
          <p:cNvPr id="316418" name="Rectangle 2">
            <a:extLst>
              <a:ext uri="{FF2B5EF4-FFF2-40B4-BE49-F238E27FC236}">
                <a16:creationId xmlns:a16="http://schemas.microsoft.com/office/drawing/2014/main" id="{6939FB5B-132B-42A8-A70C-5D44700F8E9F}"/>
              </a:ext>
            </a:extLst>
          </p:cNvPr>
          <p:cNvSpPr>
            <a:spLocks noGrp="1" noChangeArrowheads="1"/>
          </p:cNvSpPr>
          <p:nvPr>
            <p:ph type="title"/>
          </p:nvPr>
        </p:nvSpPr>
        <p:spPr/>
        <p:txBody>
          <a:bodyPr/>
          <a:lstStyle/>
          <a:p>
            <a:pPr>
              <a:defRPr/>
            </a:pPr>
            <a:r>
              <a:rPr lang="en-US" altLang="en-US"/>
              <a:t>Decrease-and-Conquer</a:t>
            </a:r>
          </a:p>
        </p:txBody>
      </p:sp>
      <p:sp>
        <p:nvSpPr>
          <p:cNvPr id="316419" name="Rectangle 3">
            <a:extLst>
              <a:ext uri="{FF2B5EF4-FFF2-40B4-BE49-F238E27FC236}">
                <a16:creationId xmlns:a16="http://schemas.microsoft.com/office/drawing/2014/main" id="{F5CAF170-3E55-47D2-BD9A-9D9A67B8EAFD}"/>
              </a:ext>
            </a:extLst>
          </p:cNvPr>
          <p:cNvSpPr>
            <a:spLocks noGrp="1" noChangeArrowheads="1"/>
          </p:cNvSpPr>
          <p:nvPr>
            <p:ph type="body" idx="1"/>
          </p:nvPr>
        </p:nvSpPr>
        <p:spPr/>
        <p:txBody>
          <a:bodyPr/>
          <a:lstStyle/>
          <a:p>
            <a:pPr marL="457200" indent="-457200">
              <a:buFont typeface="Monotype Sorts" pitchFamily="2" charset="2"/>
              <a:buAutoNum type="arabicPeriod"/>
              <a:defRPr/>
            </a:pPr>
            <a:r>
              <a:rPr lang="en-US" altLang="en-US" sz="2800"/>
              <a:t>Reduce problem instance to smaller instance of the same problem</a:t>
            </a:r>
          </a:p>
          <a:p>
            <a:pPr marL="457200" indent="-457200">
              <a:buFont typeface="Monotype Sorts" pitchFamily="2" charset="2"/>
              <a:buAutoNum type="arabicPeriod"/>
              <a:defRPr/>
            </a:pPr>
            <a:r>
              <a:rPr lang="en-US" altLang="en-US" sz="2800"/>
              <a:t>Solve smaller instance</a:t>
            </a:r>
          </a:p>
          <a:p>
            <a:pPr marL="457200" indent="-457200">
              <a:buFont typeface="Monotype Sorts" pitchFamily="2" charset="2"/>
              <a:buAutoNum type="arabicPeriod"/>
              <a:defRPr/>
            </a:pPr>
            <a:r>
              <a:rPr lang="en-US" altLang="en-US" sz="2800"/>
              <a:t>Extend solution of smaller instance to obtain solution to original instance</a:t>
            </a:r>
          </a:p>
          <a:p>
            <a:pPr marL="457200" indent="-457200">
              <a:buFont typeface="Monotype Sorts" pitchFamily="2" charset="2"/>
              <a:buAutoNum type="arabicPeriod"/>
              <a:defRPr/>
            </a:pPr>
            <a:endParaRPr lang="en-US" altLang="en-US" sz="2800"/>
          </a:p>
          <a:p>
            <a:pPr marL="457200" indent="-457200">
              <a:buFont typeface="Monotype Sorts" pitchFamily="2" charset="2"/>
              <a:buAutoNum type="arabicPeriod"/>
              <a:defRPr/>
            </a:pPr>
            <a:endParaRPr lang="en-US" altLang="en-US"/>
          </a:p>
          <a:p>
            <a:pPr marL="457200" indent="-457200">
              <a:defRPr/>
            </a:pPr>
            <a:r>
              <a:rPr lang="en-US" altLang="en-US"/>
              <a:t>Can be implemented either top-down or bottom-up</a:t>
            </a:r>
          </a:p>
          <a:p>
            <a:pPr marL="457200" indent="-457200">
              <a:defRPr/>
            </a:pPr>
            <a:r>
              <a:rPr lang="en-US" altLang="en-US"/>
              <a:t>Also referred to as </a:t>
            </a:r>
            <a:r>
              <a:rPr lang="en-US" altLang="en-US" i="1"/>
              <a:t>inductive</a:t>
            </a:r>
            <a:r>
              <a:rPr lang="en-US" altLang="en-US"/>
              <a:t> or</a:t>
            </a:r>
            <a:r>
              <a:rPr lang="en-US" altLang="en-US" i="1"/>
              <a:t> incremental</a:t>
            </a:r>
            <a:r>
              <a:rPr lang="en-US" altLang="en-US"/>
              <a:t> approach</a:t>
            </a:r>
          </a:p>
          <a:p>
            <a:pPr marL="457200" indent="-457200">
              <a:buFont typeface="Monotype Sorts" pitchFamily="2" charset="2"/>
              <a:buNone/>
              <a:defRPr/>
            </a:pP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a:extLst>
              <a:ext uri="{FF2B5EF4-FFF2-40B4-BE49-F238E27FC236}">
                <a16:creationId xmlns:a16="http://schemas.microsoft.com/office/drawing/2014/main" id="{B726923E-D08A-42FC-86CB-D4556E875DEA}"/>
              </a:ext>
            </a:extLst>
          </p:cNvPr>
          <p:cNvSpPr>
            <a:spLocks noGrp="1"/>
          </p:cNvSpPr>
          <p:nvPr>
            <p:ph type="ftr" sz="quarter" idx="11"/>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Arial Narrow" panose="020B0606020202030204" pitchFamily="34" charset="0"/>
              </a:rPr>
              <a:t>A. Levitin “Introduction to the Design &amp; Analysis of Algorithms,” 3rd ed., Ch. 4 ©2012 Pearson Education, Inc. Upper Saddle River, NJ. All Rights Reserved. </a:t>
            </a:r>
          </a:p>
        </p:txBody>
      </p:sp>
      <p:sp>
        <p:nvSpPr>
          <p:cNvPr id="28675" name="Slide Number Placeholder 5">
            <a:extLst>
              <a:ext uri="{FF2B5EF4-FFF2-40B4-BE49-F238E27FC236}">
                <a16:creationId xmlns:a16="http://schemas.microsoft.com/office/drawing/2014/main" id="{369C8D48-3448-4BB3-B3A1-FCB36A5511D9}"/>
              </a:ext>
            </a:extLst>
          </p:cNvPr>
          <p:cNvSpPr>
            <a:spLocks noGrp="1"/>
          </p:cNvSpPr>
          <p:nvPr>
            <p:ph type="sldNum" sz="quarter" idx="12"/>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r"/>
            <a:fld id="{1028B1B0-2085-48EE-AE56-34C640A53722}" type="slidenum">
              <a:rPr lang="en-US" altLang="en-US" sz="1400">
                <a:latin typeface="Arial Narrow" panose="020B0606020202030204" pitchFamily="34" charset="0"/>
              </a:rPr>
              <a:pPr algn="r"/>
              <a:t>10</a:t>
            </a:fld>
            <a:endParaRPr lang="en-US" altLang="en-US" sz="1400">
              <a:latin typeface="Arial Narrow" panose="020B0606020202030204" pitchFamily="34" charset="0"/>
            </a:endParaRPr>
          </a:p>
        </p:txBody>
      </p:sp>
      <p:sp>
        <p:nvSpPr>
          <p:cNvPr id="384002" name="Rectangle 2">
            <a:extLst>
              <a:ext uri="{FF2B5EF4-FFF2-40B4-BE49-F238E27FC236}">
                <a16:creationId xmlns:a16="http://schemas.microsoft.com/office/drawing/2014/main" id="{E9C3C131-584C-4ACE-97C9-312A081C60B5}"/>
              </a:ext>
            </a:extLst>
          </p:cNvPr>
          <p:cNvSpPr>
            <a:spLocks noGrp="1" noChangeArrowheads="1"/>
          </p:cNvSpPr>
          <p:nvPr>
            <p:ph type="title"/>
          </p:nvPr>
        </p:nvSpPr>
        <p:spPr>
          <a:xfrm>
            <a:off x="457200" y="152400"/>
            <a:ext cx="8686800" cy="685800"/>
          </a:xfrm>
        </p:spPr>
        <p:txBody>
          <a:bodyPr/>
          <a:lstStyle/>
          <a:p>
            <a:pPr>
              <a:defRPr/>
            </a:pPr>
            <a:r>
              <a:rPr lang="en-US" altLang="en-US"/>
              <a:t>Decrease-by-Constant-Factor Algorithms</a:t>
            </a:r>
          </a:p>
        </p:txBody>
      </p:sp>
      <p:sp>
        <p:nvSpPr>
          <p:cNvPr id="384003" name="Rectangle 3">
            <a:extLst>
              <a:ext uri="{FF2B5EF4-FFF2-40B4-BE49-F238E27FC236}">
                <a16:creationId xmlns:a16="http://schemas.microsoft.com/office/drawing/2014/main" id="{7C283273-7917-4F97-9BE7-41FE32F36A29}"/>
              </a:ext>
            </a:extLst>
          </p:cNvPr>
          <p:cNvSpPr>
            <a:spLocks noGrp="1" noChangeArrowheads="1"/>
          </p:cNvSpPr>
          <p:nvPr>
            <p:ph type="body" idx="1"/>
          </p:nvPr>
        </p:nvSpPr>
        <p:spPr>
          <a:xfrm>
            <a:off x="533400" y="1219200"/>
            <a:ext cx="8610600" cy="5334000"/>
          </a:xfrm>
        </p:spPr>
        <p:txBody>
          <a:bodyPr/>
          <a:lstStyle/>
          <a:p>
            <a:pPr marL="0" indent="0">
              <a:lnSpc>
                <a:spcPct val="90000"/>
              </a:lnSpc>
              <a:buFontTx/>
              <a:buNone/>
              <a:defRPr/>
            </a:pPr>
            <a:r>
              <a:rPr lang="en-US" altLang="en-US" sz="2800" dirty="0"/>
              <a:t>In this variation of decrease-and-conquer, </a:t>
            </a:r>
            <a:r>
              <a:rPr lang="en-US" altLang="en-US" sz="2800" dirty="0">
                <a:solidFill>
                  <a:schemeClr val="accent1">
                    <a:lumMod val="50000"/>
                  </a:schemeClr>
                </a:solidFill>
              </a:rPr>
              <a:t>instance size is reduced by the same factor (typically, 2) </a:t>
            </a:r>
          </a:p>
          <a:p>
            <a:pPr marL="0" indent="0">
              <a:lnSpc>
                <a:spcPct val="90000"/>
              </a:lnSpc>
              <a:buFontTx/>
              <a:buNone/>
              <a:defRPr/>
            </a:pPr>
            <a:endParaRPr lang="en-US" altLang="en-US" sz="2800" dirty="0"/>
          </a:p>
          <a:p>
            <a:pPr marL="0" indent="0">
              <a:lnSpc>
                <a:spcPct val="90000"/>
              </a:lnSpc>
              <a:buFontTx/>
              <a:buNone/>
              <a:defRPr/>
            </a:pPr>
            <a:r>
              <a:rPr lang="en-US" altLang="en-US" dirty="0"/>
              <a:t>Examples:</a:t>
            </a:r>
          </a:p>
          <a:p>
            <a:pPr marL="0" indent="0">
              <a:lnSpc>
                <a:spcPct val="90000"/>
              </a:lnSpc>
              <a:buClr>
                <a:schemeClr val="tx1"/>
              </a:buClr>
              <a:buFontTx/>
              <a:buChar char="•"/>
              <a:defRPr/>
            </a:pPr>
            <a:r>
              <a:rPr lang="en-US" altLang="en-US" dirty="0"/>
              <a:t>  binary search and the method of bisection</a:t>
            </a:r>
            <a:br>
              <a:rPr lang="en-US" altLang="en-US" dirty="0"/>
            </a:br>
            <a:endParaRPr lang="en-US" altLang="en-US" dirty="0"/>
          </a:p>
          <a:p>
            <a:pPr marL="0" indent="0">
              <a:lnSpc>
                <a:spcPct val="90000"/>
              </a:lnSpc>
              <a:buClr>
                <a:schemeClr val="tx1"/>
              </a:buClr>
              <a:buFontTx/>
              <a:buChar char="•"/>
              <a:defRPr/>
            </a:pPr>
            <a:r>
              <a:rPr lang="en-US" altLang="en-US" dirty="0"/>
              <a:t>  exponentiation by squaring</a:t>
            </a:r>
            <a:br>
              <a:rPr lang="en-US" altLang="en-US" dirty="0"/>
            </a:br>
            <a:endParaRPr lang="en-US" altLang="en-US" dirty="0"/>
          </a:p>
          <a:p>
            <a:pPr marL="0" indent="0">
              <a:lnSpc>
                <a:spcPct val="90000"/>
              </a:lnSpc>
              <a:buClr>
                <a:schemeClr val="tx1"/>
              </a:buClr>
              <a:buFontTx/>
              <a:buChar char="•"/>
              <a:defRPr/>
            </a:pPr>
            <a:r>
              <a:rPr lang="en-US" altLang="en-US" dirty="0"/>
              <a:t>  multiplication </a:t>
            </a:r>
            <a:r>
              <a:rPr lang="en-US" altLang="en-US" dirty="0">
                <a:cs typeface="Times New Roman" panose="02020603050405020304" pitchFamily="18" charset="0"/>
              </a:rPr>
              <a:t>à</a:t>
            </a:r>
            <a:r>
              <a:rPr lang="en-US" altLang="en-US" dirty="0"/>
              <a:t> la </a:t>
            </a:r>
            <a:r>
              <a:rPr lang="en-US" altLang="en-US" dirty="0" err="1"/>
              <a:t>russe</a:t>
            </a:r>
            <a:r>
              <a:rPr lang="en-US" altLang="en-US" dirty="0"/>
              <a:t> (Russian peasant method)</a:t>
            </a:r>
            <a:br>
              <a:rPr lang="en-US" altLang="en-US" dirty="0"/>
            </a:br>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a:extLst>
              <a:ext uri="{FF2B5EF4-FFF2-40B4-BE49-F238E27FC236}">
                <a16:creationId xmlns:a16="http://schemas.microsoft.com/office/drawing/2014/main" id="{0B5E5CA6-3628-4767-B4E8-403CBF18316B}"/>
              </a:ext>
            </a:extLst>
          </p:cNvPr>
          <p:cNvSpPr>
            <a:spLocks noGrp="1"/>
          </p:cNvSpPr>
          <p:nvPr>
            <p:ph type="ftr" sz="quarter" idx="11"/>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Arial Narrow" panose="020B0606020202030204" pitchFamily="34" charset="0"/>
              </a:rPr>
              <a:t>A. Levitin “Introduction to the Design &amp; Analysis of Algorithms,” 3rd ed., Ch. 4 ©2012 Pearson Education, Inc. Upper Saddle River, NJ. All Rights Reserved. </a:t>
            </a:r>
          </a:p>
        </p:txBody>
      </p:sp>
      <p:sp>
        <p:nvSpPr>
          <p:cNvPr id="30723" name="Slide Number Placeholder 5">
            <a:extLst>
              <a:ext uri="{FF2B5EF4-FFF2-40B4-BE49-F238E27FC236}">
                <a16:creationId xmlns:a16="http://schemas.microsoft.com/office/drawing/2014/main" id="{E5BEF312-E80A-4ED4-83FA-F48904EC9D3B}"/>
              </a:ext>
            </a:extLst>
          </p:cNvPr>
          <p:cNvSpPr>
            <a:spLocks noGrp="1"/>
          </p:cNvSpPr>
          <p:nvPr>
            <p:ph type="sldNum" sz="quarter" idx="12"/>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r"/>
            <a:fld id="{CFEF7454-E95D-4AFD-A34D-BE52D23D39E7}" type="slidenum">
              <a:rPr lang="en-US" altLang="en-US" sz="1400">
                <a:latin typeface="Arial Narrow" panose="020B0606020202030204" pitchFamily="34" charset="0"/>
              </a:rPr>
              <a:pPr algn="r"/>
              <a:t>11</a:t>
            </a:fld>
            <a:endParaRPr lang="en-US" altLang="en-US" sz="1400">
              <a:latin typeface="Arial Narrow" panose="020B0606020202030204" pitchFamily="34" charset="0"/>
            </a:endParaRPr>
          </a:p>
        </p:txBody>
      </p:sp>
      <p:sp>
        <p:nvSpPr>
          <p:cNvPr id="466946" name="Rectangle 2">
            <a:extLst>
              <a:ext uri="{FF2B5EF4-FFF2-40B4-BE49-F238E27FC236}">
                <a16:creationId xmlns:a16="http://schemas.microsoft.com/office/drawing/2014/main" id="{C2BDAE5C-E7E2-4819-BA51-AAADA2871569}"/>
              </a:ext>
            </a:extLst>
          </p:cNvPr>
          <p:cNvSpPr>
            <a:spLocks noGrp="1" noChangeArrowheads="1"/>
          </p:cNvSpPr>
          <p:nvPr>
            <p:ph type="title"/>
          </p:nvPr>
        </p:nvSpPr>
        <p:spPr/>
        <p:txBody>
          <a:bodyPr/>
          <a:lstStyle/>
          <a:p>
            <a:pPr>
              <a:defRPr/>
            </a:pPr>
            <a:r>
              <a:rPr lang="en-US" altLang="en-US"/>
              <a:t>Binary Search</a:t>
            </a:r>
          </a:p>
        </p:txBody>
      </p:sp>
      <p:sp>
        <p:nvSpPr>
          <p:cNvPr id="466947" name="Rectangle 3">
            <a:extLst>
              <a:ext uri="{FF2B5EF4-FFF2-40B4-BE49-F238E27FC236}">
                <a16:creationId xmlns:a16="http://schemas.microsoft.com/office/drawing/2014/main" id="{960ABDAE-5914-44CD-BD1A-01035111A988}"/>
              </a:ext>
            </a:extLst>
          </p:cNvPr>
          <p:cNvSpPr>
            <a:spLocks noGrp="1" noChangeArrowheads="1"/>
          </p:cNvSpPr>
          <p:nvPr>
            <p:ph type="body" idx="1"/>
          </p:nvPr>
        </p:nvSpPr>
        <p:spPr>
          <a:xfrm>
            <a:off x="609600" y="1143000"/>
            <a:ext cx="8534400" cy="5438775"/>
          </a:xfrm>
        </p:spPr>
        <p:txBody>
          <a:bodyPr/>
          <a:lstStyle/>
          <a:p>
            <a:pPr>
              <a:lnSpc>
                <a:spcPct val="80000"/>
              </a:lnSpc>
              <a:buFont typeface="Monotype Sorts" pitchFamily="2" charset="2"/>
              <a:buNone/>
              <a:defRPr/>
            </a:pPr>
            <a:r>
              <a:rPr lang="en-US" altLang="en-US"/>
              <a:t>Very efficient algorithm for searching in </a:t>
            </a:r>
            <a:r>
              <a:rPr lang="en-US" altLang="en-US" u="sng"/>
              <a:t>sorted array</a:t>
            </a:r>
            <a:r>
              <a:rPr lang="en-US" altLang="en-US"/>
              <a:t>:</a:t>
            </a:r>
          </a:p>
          <a:p>
            <a:pPr>
              <a:lnSpc>
                <a:spcPct val="80000"/>
              </a:lnSpc>
              <a:buFont typeface="Monotype Sorts" pitchFamily="2" charset="2"/>
              <a:buNone/>
              <a:defRPr/>
            </a:pPr>
            <a:r>
              <a:rPr lang="en-US" altLang="en-US"/>
              <a:t>                                              </a:t>
            </a:r>
            <a:r>
              <a:rPr lang="en-US" altLang="en-US" i="1"/>
              <a:t>K</a:t>
            </a:r>
          </a:p>
          <a:p>
            <a:pPr>
              <a:lnSpc>
                <a:spcPct val="80000"/>
              </a:lnSpc>
              <a:buFont typeface="Monotype Sorts" pitchFamily="2" charset="2"/>
              <a:buNone/>
              <a:defRPr/>
            </a:pPr>
            <a:r>
              <a:rPr lang="en-US" altLang="en-US"/>
              <a:t>				          vs</a:t>
            </a:r>
          </a:p>
          <a:p>
            <a:pPr>
              <a:lnSpc>
                <a:spcPct val="80000"/>
              </a:lnSpc>
              <a:buFont typeface="Monotype Sorts" pitchFamily="2" charset="2"/>
              <a:buNone/>
              <a:defRPr/>
            </a:pPr>
            <a:r>
              <a:rPr lang="en-US" altLang="en-US"/>
              <a:t>			A[0]  .  .  .  A[</a:t>
            </a:r>
            <a:r>
              <a:rPr lang="en-US" altLang="en-US" i="1"/>
              <a:t>m</a:t>
            </a:r>
            <a:r>
              <a:rPr lang="en-US" altLang="en-US"/>
              <a:t>]  .  .  .  A[</a:t>
            </a:r>
            <a:r>
              <a:rPr lang="en-US" altLang="en-US" i="1"/>
              <a:t>n</a:t>
            </a:r>
            <a:r>
              <a:rPr lang="en-US" altLang="en-US"/>
              <a:t>-1]</a:t>
            </a:r>
          </a:p>
          <a:p>
            <a:pPr>
              <a:lnSpc>
                <a:spcPct val="80000"/>
              </a:lnSpc>
              <a:buFont typeface="Monotype Sorts" pitchFamily="2" charset="2"/>
              <a:buNone/>
              <a:defRPr/>
            </a:pPr>
            <a:r>
              <a:rPr lang="en-US" altLang="en-US"/>
              <a:t>If </a:t>
            </a:r>
            <a:r>
              <a:rPr lang="en-US" altLang="en-US" i="1"/>
              <a:t>K = </a:t>
            </a:r>
            <a:r>
              <a:rPr lang="en-US" altLang="en-US"/>
              <a:t>A[</a:t>
            </a:r>
            <a:r>
              <a:rPr lang="en-US" altLang="en-US" i="1"/>
              <a:t>m</a:t>
            </a:r>
            <a:r>
              <a:rPr lang="en-US" altLang="en-US"/>
              <a:t>], stop (successful search);  otherwise, continue</a:t>
            </a:r>
          </a:p>
          <a:p>
            <a:pPr>
              <a:lnSpc>
                <a:spcPct val="80000"/>
              </a:lnSpc>
              <a:buFont typeface="Monotype Sorts" pitchFamily="2" charset="2"/>
              <a:buNone/>
              <a:defRPr/>
            </a:pPr>
            <a:r>
              <a:rPr lang="en-US" altLang="en-US"/>
              <a:t>searching by the same method in A[0..</a:t>
            </a:r>
            <a:r>
              <a:rPr lang="en-US" altLang="en-US" i="1"/>
              <a:t>m</a:t>
            </a:r>
            <a:r>
              <a:rPr lang="en-US" altLang="en-US"/>
              <a:t>-1] if </a:t>
            </a:r>
            <a:r>
              <a:rPr lang="en-US" altLang="en-US" i="1"/>
              <a:t>K &lt; </a:t>
            </a:r>
            <a:r>
              <a:rPr lang="en-US" altLang="en-US"/>
              <a:t>A[</a:t>
            </a:r>
            <a:r>
              <a:rPr lang="en-US" altLang="en-US" i="1"/>
              <a:t>m</a:t>
            </a:r>
            <a:r>
              <a:rPr lang="en-US" altLang="en-US"/>
              <a:t>]</a:t>
            </a:r>
          </a:p>
          <a:p>
            <a:pPr>
              <a:lnSpc>
                <a:spcPct val="80000"/>
              </a:lnSpc>
              <a:buFont typeface="Monotype Sorts" pitchFamily="2" charset="2"/>
              <a:buNone/>
              <a:defRPr/>
            </a:pPr>
            <a:r>
              <a:rPr lang="en-US" altLang="en-US"/>
              <a:t>and in A[</a:t>
            </a:r>
            <a:r>
              <a:rPr lang="en-US" altLang="en-US" i="1"/>
              <a:t>m</a:t>
            </a:r>
            <a:r>
              <a:rPr lang="en-US" altLang="en-US"/>
              <a:t>+1..</a:t>
            </a:r>
            <a:r>
              <a:rPr lang="en-US" altLang="en-US" i="1"/>
              <a:t>n</a:t>
            </a:r>
            <a:r>
              <a:rPr lang="en-US" altLang="en-US"/>
              <a:t>-1] if </a:t>
            </a:r>
            <a:r>
              <a:rPr lang="en-US" altLang="en-US" i="1"/>
              <a:t>K &gt; </a:t>
            </a:r>
            <a:r>
              <a:rPr lang="en-US" altLang="en-US"/>
              <a:t>A[</a:t>
            </a:r>
            <a:r>
              <a:rPr lang="en-US" altLang="en-US" i="1"/>
              <a:t>m</a:t>
            </a:r>
            <a:r>
              <a:rPr lang="en-US" altLang="en-US"/>
              <a:t>]</a:t>
            </a:r>
            <a:br>
              <a:rPr lang="en-US" altLang="en-US"/>
            </a:br>
            <a:endParaRPr lang="en-US" altLang="en-US" sz="2000"/>
          </a:p>
          <a:p>
            <a:pPr>
              <a:lnSpc>
                <a:spcPct val="80000"/>
              </a:lnSpc>
              <a:buFont typeface="Monotype Sorts" pitchFamily="2" charset="2"/>
              <a:buNone/>
              <a:defRPr/>
            </a:pPr>
            <a:r>
              <a:rPr lang="en-US" altLang="en-US" i="1"/>
              <a:t>l </a:t>
            </a:r>
            <a:r>
              <a:rPr lang="en-US" altLang="en-US">
                <a:sym typeface="Symbol" panose="05050102010706020507" pitchFamily="18" charset="2"/>
              </a:rPr>
              <a:t> 0;   </a:t>
            </a:r>
            <a:r>
              <a:rPr lang="en-US" altLang="en-US" i="1">
                <a:sym typeface="Symbol" panose="05050102010706020507" pitchFamily="18" charset="2"/>
              </a:rPr>
              <a:t>r</a:t>
            </a:r>
            <a:r>
              <a:rPr lang="en-US" altLang="en-US">
                <a:sym typeface="Symbol" panose="05050102010706020507" pitchFamily="18" charset="2"/>
              </a:rPr>
              <a:t>  </a:t>
            </a:r>
            <a:r>
              <a:rPr lang="en-US" altLang="en-US" i="1">
                <a:sym typeface="Symbol" panose="05050102010706020507" pitchFamily="18" charset="2"/>
              </a:rPr>
              <a:t>n</a:t>
            </a:r>
            <a:r>
              <a:rPr lang="en-US" altLang="en-US">
                <a:sym typeface="Symbol" panose="05050102010706020507" pitchFamily="18" charset="2"/>
              </a:rPr>
              <a:t>-1</a:t>
            </a:r>
          </a:p>
          <a:p>
            <a:pPr>
              <a:lnSpc>
                <a:spcPct val="80000"/>
              </a:lnSpc>
              <a:buFont typeface="Monotype Sorts" pitchFamily="2" charset="2"/>
              <a:buNone/>
              <a:defRPr/>
            </a:pPr>
            <a:r>
              <a:rPr lang="en-US" altLang="en-US"/>
              <a:t>while </a:t>
            </a:r>
            <a:r>
              <a:rPr lang="en-US" altLang="en-US" i="1"/>
              <a:t>l</a:t>
            </a:r>
            <a:r>
              <a:rPr lang="en-US" altLang="en-US"/>
              <a:t> </a:t>
            </a:r>
            <a:r>
              <a:rPr lang="en-US" altLang="en-US">
                <a:sym typeface="Symbol" panose="05050102010706020507" pitchFamily="18" charset="2"/>
              </a:rPr>
              <a:t> </a:t>
            </a:r>
            <a:r>
              <a:rPr lang="en-US" altLang="en-US" i="1">
                <a:sym typeface="Symbol" panose="05050102010706020507" pitchFamily="18" charset="2"/>
              </a:rPr>
              <a:t>r</a:t>
            </a:r>
            <a:r>
              <a:rPr lang="en-US" altLang="en-US">
                <a:sym typeface="Symbol" panose="05050102010706020507" pitchFamily="18" charset="2"/>
              </a:rPr>
              <a:t> do</a:t>
            </a:r>
          </a:p>
          <a:p>
            <a:pPr>
              <a:lnSpc>
                <a:spcPct val="80000"/>
              </a:lnSpc>
              <a:buFont typeface="Monotype Sorts" pitchFamily="2" charset="2"/>
              <a:buNone/>
              <a:defRPr/>
            </a:pPr>
            <a:r>
              <a:rPr lang="en-US" altLang="en-US">
                <a:sym typeface="Symbol" panose="05050102010706020507" pitchFamily="18" charset="2"/>
              </a:rPr>
              <a:t>	</a:t>
            </a:r>
            <a:r>
              <a:rPr lang="en-US" altLang="en-US" i="1">
                <a:sym typeface="Symbol" panose="05050102010706020507" pitchFamily="18" charset="2"/>
              </a:rPr>
              <a:t>m</a:t>
            </a:r>
            <a:r>
              <a:rPr lang="en-US" altLang="en-US">
                <a:sym typeface="Symbol" panose="05050102010706020507" pitchFamily="18" charset="2"/>
              </a:rPr>
              <a:t>  (</a:t>
            </a:r>
            <a:r>
              <a:rPr lang="en-US" altLang="en-US" i="1">
                <a:sym typeface="Symbol" panose="05050102010706020507" pitchFamily="18" charset="2"/>
              </a:rPr>
              <a:t>l</a:t>
            </a:r>
            <a:r>
              <a:rPr lang="en-US" altLang="en-US">
                <a:sym typeface="Symbol" panose="05050102010706020507" pitchFamily="18" charset="2"/>
              </a:rPr>
              <a:t>+</a:t>
            </a:r>
            <a:r>
              <a:rPr lang="en-US" altLang="en-US" i="1">
                <a:sym typeface="Symbol" panose="05050102010706020507" pitchFamily="18" charset="2"/>
              </a:rPr>
              <a:t>r</a:t>
            </a:r>
            <a:r>
              <a:rPr lang="en-US" altLang="en-US">
                <a:sym typeface="Symbol" panose="05050102010706020507" pitchFamily="18" charset="2"/>
              </a:rPr>
              <a:t>)/2</a:t>
            </a:r>
          </a:p>
          <a:p>
            <a:pPr>
              <a:lnSpc>
                <a:spcPct val="80000"/>
              </a:lnSpc>
              <a:buFont typeface="Monotype Sorts" pitchFamily="2" charset="2"/>
              <a:buNone/>
              <a:defRPr/>
            </a:pPr>
            <a:r>
              <a:rPr lang="en-US" altLang="en-US">
                <a:sym typeface="Symbol" panose="05050102010706020507" pitchFamily="18" charset="2"/>
              </a:rPr>
              <a:t>     if  </a:t>
            </a:r>
            <a:r>
              <a:rPr lang="en-US" altLang="en-US" i="1">
                <a:sym typeface="Symbol" panose="05050102010706020507" pitchFamily="18" charset="2"/>
              </a:rPr>
              <a:t>K = </a:t>
            </a:r>
            <a:r>
              <a:rPr lang="en-US" altLang="en-US">
                <a:sym typeface="Symbol" panose="05050102010706020507" pitchFamily="18" charset="2"/>
              </a:rPr>
              <a:t>A[</a:t>
            </a:r>
            <a:r>
              <a:rPr lang="en-US" altLang="en-US" i="1">
                <a:sym typeface="Symbol" panose="05050102010706020507" pitchFamily="18" charset="2"/>
              </a:rPr>
              <a:t>m</a:t>
            </a:r>
            <a:r>
              <a:rPr lang="en-US" altLang="en-US">
                <a:sym typeface="Symbol" panose="05050102010706020507" pitchFamily="18" charset="2"/>
              </a:rPr>
              <a:t>]  return </a:t>
            </a:r>
            <a:r>
              <a:rPr lang="en-US" altLang="en-US" i="1">
                <a:sym typeface="Symbol" panose="05050102010706020507" pitchFamily="18" charset="2"/>
              </a:rPr>
              <a:t>m</a:t>
            </a:r>
            <a:endParaRPr lang="en-US" altLang="en-US">
              <a:sym typeface="Symbol" panose="05050102010706020507" pitchFamily="18" charset="2"/>
            </a:endParaRPr>
          </a:p>
          <a:p>
            <a:pPr>
              <a:lnSpc>
                <a:spcPct val="80000"/>
              </a:lnSpc>
              <a:buFont typeface="Monotype Sorts" pitchFamily="2" charset="2"/>
              <a:buNone/>
              <a:defRPr/>
            </a:pPr>
            <a:r>
              <a:rPr lang="en-US" altLang="en-US">
                <a:sym typeface="Symbol" panose="05050102010706020507" pitchFamily="18" charset="2"/>
              </a:rPr>
              <a:t>     else if </a:t>
            </a:r>
            <a:r>
              <a:rPr lang="en-US" altLang="en-US" i="1">
                <a:sym typeface="Symbol" panose="05050102010706020507" pitchFamily="18" charset="2"/>
              </a:rPr>
              <a:t>K &lt; </a:t>
            </a:r>
            <a:r>
              <a:rPr lang="en-US" altLang="en-US">
                <a:sym typeface="Symbol" panose="05050102010706020507" pitchFamily="18" charset="2"/>
              </a:rPr>
              <a:t>A[</a:t>
            </a:r>
            <a:r>
              <a:rPr lang="en-US" altLang="en-US" i="1">
                <a:sym typeface="Symbol" panose="05050102010706020507" pitchFamily="18" charset="2"/>
              </a:rPr>
              <a:t>m</a:t>
            </a:r>
            <a:r>
              <a:rPr lang="en-US" altLang="en-US">
                <a:sym typeface="Symbol" panose="05050102010706020507" pitchFamily="18" charset="2"/>
              </a:rPr>
              <a:t>]  </a:t>
            </a:r>
            <a:r>
              <a:rPr lang="en-US" altLang="en-US" i="1">
                <a:sym typeface="Symbol" panose="05050102010706020507" pitchFamily="18" charset="2"/>
              </a:rPr>
              <a:t>r </a:t>
            </a:r>
            <a:r>
              <a:rPr lang="en-US" altLang="en-US">
                <a:sym typeface="Symbol" panose="05050102010706020507" pitchFamily="18" charset="2"/>
              </a:rPr>
              <a:t> </a:t>
            </a:r>
            <a:r>
              <a:rPr lang="en-US" altLang="en-US" i="1">
                <a:sym typeface="Symbol" panose="05050102010706020507" pitchFamily="18" charset="2"/>
              </a:rPr>
              <a:t>m</a:t>
            </a:r>
            <a:r>
              <a:rPr lang="en-US" altLang="en-US">
                <a:sym typeface="Symbol" panose="05050102010706020507" pitchFamily="18" charset="2"/>
              </a:rPr>
              <a:t>-1</a:t>
            </a:r>
          </a:p>
          <a:p>
            <a:pPr>
              <a:lnSpc>
                <a:spcPct val="80000"/>
              </a:lnSpc>
              <a:buFont typeface="Monotype Sorts" pitchFamily="2" charset="2"/>
              <a:buNone/>
              <a:defRPr/>
            </a:pPr>
            <a:r>
              <a:rPr lang="en-US" altLang="en-US">
                <a:sym typeface="Symbol" panose="05050102010706020507" pitchFamily="18" charset="2"/>
              </a:rPr>
              <a:t>     else </a:t>
            </a:r>
            <a:r>
              <a:rPr lang="en-US" altLang="en-US" i="1"/>
              <a:t>l </a:t>
            </a:r>
            <a:r>
              <a:rPr lang="en-US" altLang="en-US">
                <a:sym typeface="Symbol" panose="05050102010706020507" pitchFamily="18" charset="2"/>
              </a:rPr>
              <a:t> </a:t>
            </a:r>
            <a:r>
              <a:rPr lang="en-US" altLang="en-US" i="1">
                <a:sym typeface="Symbol" panose="05050102010706020507" pitchFamily="18" charset="2"/>
              </a:rPr>
              <a:t>m</a:t>
            </a:r>
            <a:r>
              <a:rPr lang="en-US" altLang="en-US">
                <a:sym typeface="Symbol" panose="05050102010706020507" pitchFamily="18" charset="2"/>
              </a:rPr>
              <a:t>+1</a:t>
            </a:r>
          </a:p>
          <a:p>
            <a:pPr>
              <a:lnSpc>
                <a:spcPct val="80000"/>
              </a:lnSpc>
              <a:buFont typeface="Monotype Sorts" pitchFamily="2" charset="2"/>
              <a:buNone/>
              <a:defRPr/>
            </a:pPr>
            <a:r>
              <a:rPr lang="en-US" altLang="en-US">
                <a:sym typeface="Symbol" panose="05050102010706020507" pitchFamily="18" charset="2"/>
              </a:rPr>
              <a:t>return -1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a:extLst>
              <a:ext uri="{FF2B5EF4-FFF2-40B4-BE49-F238E27FC236}">
                <a16:creationId xmlns:a16="http://schemas.microsoft.com/office/drawing/2014/main" id="{5855BCCD-C93A-4037-86F5-9A73F4414ED0}"/>
              </a:ext>
            </a:extLst>
          </p:cNvPr>
          <p:cNvSpPr>
            <a:spLocks noGrp="1"/>
          </p:cNvSpPr>
          <p:nvPr>
            <p:ph type="ftr" sz="quarter" idx="11"/>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Arial Narrow" panose="020B0606020202030204" pitchFamily="34" charset="0"/>
              </a:rPr>
              <a:t>A. Levitin “Introduction to the Design &amp; Analysis of Algorithms,” 3rd ed., Ch. 4 ©2012 Pearson Education, Inc. Upper Saddle River, NJ. All Rights Reserved. </a:t>
            </a:r>
          </a:p>
        </p:txBody>
      </p:sp>
      <p:sp>
        <p:nvSpPr>
          <p:cNvPr id="32771" name="Slide Number Placeholder 5">
            <a:extLst>
              <a:ext uri="{FF2B5EF4-FFF2-40B4-BE49-F238E27FC236}">
                <a16:creationId xmlns:a16="http://schemas.microsoft.com/office/drawing/2014/main" id="{92984346-00E6-4930-A13B-4CA11174009B}"/>
              </a:ext>
            </a:extLst>
          </p:cNvPr>
          <p:cNvSpPr>
            <a:spLocks noGrp="1"/>
          </p:cNvSpPr>
          <p:nvPr>
            <p:ph type="sldNum" sz="quarter" idx="12"/>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r"/>
            <a:fld id="{E83BA770-3327-4875-8E00-A6030B912089}" type="slidenum">
              <a:rPr lang="en-US" altLang="en-US" sz="1400">
                <a:latin typeface="Arial Narrow" panose="020B0606020202030204" pitchFamily="34" charset="0"/>
              </a:rPr>
              <a:pPr algn="r"/>
              <a:t>12</a:t>
            </a:fld>
            <a:endParaRPr lang="en-US" altLang="en-US" sz="1400">
              <a:latin typeface="Arial Narrow" panose="020B0606020202030204" pitchFamily="34" charset="0"/>
            </a:endParaRPr>
          </a:p>
        </p:txBody>
      </p:sp>
      <p:sp>
        <p:nvSpPr>
          <p:cNvPr id="468994" name="Rectangle 2">
            <a:extLst>
              <a:ext uri="{FF2B5EF4-FFF2-40B4-BE49-F238E27FC236}">
                <a16:creationId xmlns:a16="http://schemas.microsoft.com/office/drawing/2014/main" id="{B4E0F1C8-A73C-4ECF-820C-A7A27A70F721}"/>
              </a:ext>
            </a:extLst>
          </p:cNvPr>
          <p:cNvSpPr>
            <a:spLocks noGrp="1" noChangeArrowheads="1"/>
          </p:cNvSpPr>
          <p:nvPr>
            <p:ph type="title"/>
          </p:nvPr>
        </p:nvSpPr>
        <p:spPr/>
        <p:txBody>
          <a:bodyPr/>
          <a:lstStyle/>
          <a:p>
            <a:pPr>
              <a:defRPr/>
            </a:pPr>
            <a:r>
              <a:rPr lang="en-US" altLang="en-US"/>
              <a:t>Analysis of Binary Search</a:t>
            </a:r>
          </a:p>
        </p:txBody>
      </p:sp>
      <p:sp>
        <p:nvSpPr>
          <p:cNvPr id="468995" name="Rectangle 3">
            <a:extLst>
              <a:ext uri="{FF2B5EF4-FFF2-40B4-BE49-F238E27FC236}">
                <a16:creationId xmlns:a16="http://schemas.microsoft.com/office/drawing/2014/main" id="{E48FB15B-F7EC-4EA0-9266-1477571CD29E}"/>
              </a:ext>
            </a:extLst>
          </p:cNvPr>
          <p:cNvSpPr>
            <a:spLocks noGrp="1" noChangeArrowheads="1"/>
          </p:cNvSpPr>
          <p:nvPr>
            <p:ph type="body" idx="1"/>
          </p:nvPr>
        </p:nvSpPr>
        <p:spPr>
          <a:xfrm>
            <a:off x="609600" y="1066800"/>
            <a:ext cx="8534400" cy="5438775"/>
          </a:xfrm>
        </p:spPr>
        <p:txBody>
          <a:bodyPr/>
          <a:lstStyle/>
          <a:p>
            <a:pPr>
              <a:lnSpc>
                <a:spcPct val="90000"/>
              </a:lnSpc>
              <a:defRPr/>
            </a:pPr>
            <a:r>
              <a:rPr lang="en-US" altLang="en-US" dirty="0"/>
              <a:t>Time efficiency</a:t>
            </a:r>
          </a:p>
          <a:p>
            <a:pPr lvl="1">
              <a:lnSpc>
                <a:spcPct val="90000"/>
              </a:lnSpc>
              <a:defRPr/>
            </a:pPr>
            <a:r>
              <a:rPr lang="en-US" altLang="en-US" sz="2400" dirty="0"/>
              <a:t>worst-case recurrence:  </a:t>
            </a:r>
            <a:r>
              <a:rPr lang="en-US" altLang="en-US" sz="2400" i="1" dirty="0" err="1"/>
              <a:t>C</a:t>
            </a:r>
            <a:r>
              <a:rPr lang="en-US" altLang="en-US" sz="2400" i="1" baseline="-25000" dirty="0" err="1"/>
              <a:t>w</a:t>
            </a:r>
            <a:r>
              <a:rPr lang="en-US" altLang="en-US" sz="2400" i="1" baseline="-25000" dirty="0"/>
              <a:t> </a:t>
            </a:r>
            <a:r>
              <a:rPr lang="en-US" altLang="en-US" sz="2400" dirty="0"/>
              <a:t>(</a:t>
            </a:r>
            <a:r>
              <a:rPr lang="en-US" altLang="en-US" sz="2400" i="1" dirty="0"/>
              <a:t>n</a:t>
            </a:r>
            <a:r>
              <a:rPr lang="en-US" altLang="en-US" sz="2400" dirty="0"/>
              <a:t>) = 1 + </a:t>
            </a:r>
            <a:r>
              <a:rPr lang="en-US" altLang="en-US" sz="2400" i="1" dirty="0" err="1"/>
              <a:t>C</a:t>
            </a:r>
            <a:r>
              <a:rPr lang="en-US" altLang="en-US" sz="2400" i="1" baseline="-25000" dirty="0" err="1"/>
              <a:t>w</a:t>
            </a:r>
            <a:r>
              <a:rPr lang="en-US" altLang="en-US" sz="2400" dirty="0"/>
              <a:t>( </a:t>
            </a:r>
            <a:r>
              <a:rPr lang="en-US" altLang="en-US" sz="2400" dirty="0">
                <a:sym typeface="Symbol" panose="05050102010706020507" pitchFamily="18" charset="2"/>
              </a:rPr>
              <a:t></a:t>
            </a:r>
            <a:r>
              <a:rPr lang="en-US" altLang="en-US" sz="2400" i="1" dirty="0"/>
              <a:t>n</a:t>
            </a:r>
            <a:r>
              <a:rPr lang="en-US" altLang="en-US" sz="2400" dirty="0"/>
              <a:t>/2</a:t>
            </a:r>
            <a:r>
              <a:rPr lang="en-US" altLang="en-US" sz="2400" dirty="0">
                <a:sym typeface="Symbol" panose="05050102010706020507" pitchFamily="18" charset="2"/>
              </a:rPr>
              <a:t> </a:t>
            </a:r>
            <a:r>
              <a:rPr lang="en-US" altLang="en-US" sz="2400" dirty="0"/>
              <a:t>),  </a:t>
            </a:r>
            <a:r>
              <a:rPr lang="en-US" altLang="en-US" sz="2400" i="1" dirty="0" err="1"/>
              <a:t>C</a:t>
            </a:r>
            <a:r>
              <a:rPr lang="en-US" altLang="en-US" sz="2400" i="1" baseline="-25000" dirty="0" err="1"/>
              <a:t>w</a:t>
            </a:r>
            <a:r>
              <a:rPr lang="en-US" altLang="en-US" sz="2400" i="1" baseline="-25000" dirty="0"/>
              <a:t> </a:t>
            </a:r>
            <a:r>
              <a:rPr lang="en-US" altLang="en-US" sz="2400" dirty="0"/>
              <a:t>(1) = 1 </a:t>
            </a:r>
            <a:br>
              <a:rPr lang="en-US" altLang="en-US" sz="2400" dirty="0"/>
            </a:br>
            <a:r>
              <a:rPr lang="en-US" altLang="en-US" sz="2400" dirty="0"/>
              <a:t>solution: </a:t>
            </a:r>
            <a:r>
              <a:rPr lang="en-US" altLang="en-US" sz="2400" i="1" dirty="0" err="1"/>
              <a:t>C</a:t>
            </a:r>
            <a:r>
              <a:rPr lang="en-US" altLang="en-US" sz="2400" i="1" baseline="-25000" dirty="0" err="1"/>
              <a:t>w</a:t>
            </a:r>
            <a:r>
              <a:rPr lang="en-US" altLang="en-US" sz="2400" dirty="0"/>
              <a:t>(</a:t>
            </a:r>
            <a:r>
              <a:rPr lang="en-US" altLang="en-US" sz="2400" i="1" dirty="0"/>
              <a:t>n</a:t>
            </a:r>
            <a:r>
              <a:rPr lang="en-US" altLang="en-US" sz="2400" dirty="0"/>
              <a:t>) =</a:t>
            </a:r>
            <a:r>
              <a:rPr lang="en-US" altLang="en-US" sz="2400" i="1" dirty="0"/>
              <a:t> </a:t>
            </a:r>
            <a:r>
              <a:rPr lang="en-US" altLang="en-US" sz="2400" dirty="0">
                <a:sym typeface="Symbol" panose="05050102010706020507" pitchFamily="18" charset="2"/>
              </a:rPr>
              <a:t></a:t>
            </a:r>
            <a:r>
              <a:rPr lang="en-US" altLang="en-US" sz="2400" dirty="0">
                <a:cs typeface="Times New Roman" panose="02020603050405020304" pitchFamily="18" charset="0"/>
              </a:rPr>
              <a:t>log</a:t>
            </a:r>
            <a:r>
              <a:rPr lang="en-US" altLang="en-US" sz="2400" baseline="-25000" dirty="0">
                <a:cs typeface="Times New Roman" panose="02020603050405020304" pitchFamily="18" charset="0"/>
              </a:rPr>
              <a:t>2</a:t>
            </a:r>
            <a:r>
              <a:rPr lang="en-US" altLang="en-US" sz="2400" dirty="0">
                <a:cs typeface="Times New Roman" panose="02020603050405020304" pitchFamily="18" charset="0"/>
              </a:rPr>
              <a:t>(</a:t>
            </a:r>
            <a:r>
              <a:rPr lang="en-US" altLang="en-US" sz="2400" i="1" dirty="0">
                <a:cs typeface="Times New Roman" panose="02020603050405020304" pitchFamily="18" charset="0"/>
              </a:rPr>
              <a:t>n</a:t>
            </a:r>
            <a:r>
              <a:rPr lang="en-US" altLang="en-US" sz="2400" dirty="0">
                <a:cs typeface="Times New Roman" panose="02020603050405020304" pitchFamily="18" charset="0"/>
              </a:rPr>
              <a:t>+1)</a:t>
            </a:r>
            <a:r>
              <a:rPr lang="en-US" altLang="en-US" sz="2400" dirty="0">
                <a:cs typeface="Times New Roman" panose="02020603050405020304" pitchFamily="18" charset="0"/>
                <a:sym typeface="Symbol" panose="05050102010706020507" pitchFamily="18" charset="2"/>
              </a:rPr>
              <a:t></a:t>
            </a:r>
            <a:r>
              <a:rPr lang="en-US" altLang="en-US" sz="2400" dirty="0">
                <a:cs typeface="Times New Roman" panose="02020603050405020304" pitchFamily="18" charset="0"/>
              </a:rPr>
              <a:t> </a:t>
            </a:r>
            <a:br>
              <a:rPr lang="en-US" altLang="en-US" sz="2400" dirty="0">
                <a:cs typeface="Times New Roman" panose="02020603050405020304" pitchFamily="18" charset="0"/>
              </a:rPr>
            </a:br>
            <a:br>
              <a:rPr lang="en-US" altLang="en-US" sz="2400" dirty="0">
                <a:cs typeface="Times New Roman" panose="02020603050405020304" pitchFamily="18" charset="0"/>
              </a:rPr>
            </a:br>
            <a:r>
              <a:rPr lang="en-US" altLang="en-US" sz="2400" dirty="0">
                <a:solidFill>
                  <a:schemeClr val="accent1">
                    <a:lumMod val="50000"/>
                  </a:schemeClr>
                </a:solidFill>
                <a:cs typeface="Times New Roman" panose="02020603050405020304" pitchFamily="18" charset="0"/>
              </a:rPr>
              <a:t>This is VERY fast: </a:t>
            </a:r>
            <a:r>
              <a:rPr lang="en-US" altLang="en-US" sz="2400" dirty="0">
                <a:solidFill>
                  <a:schemeClr val="accent1">
                    <a:lumMod val="50000"/>
                  </a:schemeClr>
                </a:solidFill>
                <a:sym typeface="Symbol" panose="05050102010706020507" pitchFamily="18" charset="2"/>
              </a:rPr>
              <a:t>e.g., </a:t>
            </a:r>
            <a:r>
              <a:rPr lang="en-US" altLang="en-US" sz="2400" dirty="0" err="1">
                <a:solidFill>
                  <a:schemeClr val="accent1">
                    <a:lumMod val="50000"/>
                  </a:schemeClr>
                </a:solidFill>
              </a:rPr>
              <a:t>C</a:t>
            </a:r>
            <a:r>
              <a:rPr lang="en-US" altLang="en-US" sz="2400" i="1" baseline="-25000" dirty="0" err="1">
                <a:solidFill>
                  <a:schemeClr val="accent1">
                    <a:lumMod val="50000"/>
                  </a:schemeClr>
                </a:solidFill>
              </a:rPr>
              <a:t>w</a:t>
            </a:r>
            <a:r>
              <a:rPr lang="en-US" altLang="en-US" sz="2400" dirty="0">
                <a:solidFill>
                  <a:schemeClr val="accent1">
                    <a:lumMod val="50000"/>
                  </a:schemeClr>
                </a:solidFill>
                <a:sym typeface="Symbol" panose="05050102010706020507" pitchFamily="18" charset="2"/>
              </a:rPr>
              <a:t>(10</a:t>
            </a:r>
            <a:r>
              <a:rPr lang="en-US" altLang="en-US" sz="2400" baseline="30000" dirty="0">
                <a:solidFill>
                  <a:schemeClr val="accent1">
                    <a:lumMod val="50000"/>
                  </a:schemeClr>
                </a:solidFill>
                <a:sym typeface="Symbol" panose="05050102010706020507" pitchFamily="18" charset="2"/>
              </a:rPr>
              <a:t>6</a:t>
            </a:r>
            <a:r>
              <a:rPr lang="en-US" altLang="en-US" sz="2400" dirty="0">
                <a:solidFill>
                  <a:schemeClr val="accent1">
                    <a:lumMod val="50000"/>
                  </a:schemeClr>
                </a:solidFill>
                <a:sym typeface="Symbol" panose="05050102010706020507" pitchFamily="18" charset="2"/>
              </a:rPr>
              <a:t>) = 20</a:t>
            </a:r>
            <a:br>
              <a:rPr lang="en-US" altLang="en-US" sz="2400" dirty="0">
                <a:sym typeface="Symbol" panose="05050102010706020507" pitchFamily="18" charset="2"/>
              </a:rPr>
            </a:br>
            <a:endParaRPr lang="en-US" altLang="en-US" sz="2400" dirty="0"/>
          </a:p>
          <a:p>
            <a:pPr>
              <a:lnSpc>
                <a:spcPct val="90000"/>
              </a:lnSpc>
              <a:defRPr/>
            </a:pPr>
            <a:r>
              <a:rPr lang="en-US" altLang="en-US" dirty="0">
                <a:solidFill>
                  <a:schemeClr val="accent1">
                    <a:lumMod val="50000"/>
                  </a:schemeClr>
                </a:solidFill>
              </a:rPr>
              <a:t>Optimal for searching a sorted array</a:t>
            </a:r>
            <a:br>
              <a:rPr lang="en-US" altLang="en-US" dirty="0"/>
            </a:br>
            <a:endParaRPr lang="en-US" altLang="en-US" dirty="0"/>
          </a:p>
          <a:p>
            <a:pPr>
              <a:lnSpc>
                <a:spcPct val="90000"/>
              </a:lnSpc>
              <a:defRPr/>
            </a:pPr>
            <a:r>
              <a:rPr lang="en-US" altLang="en-US" dirty="0"/>
              <a:t>Limitations: </a:t>
            </a:r>
            <a:r>
              <a:rPr lang="en-US" altLang="en-US" dirty="0">
                <a:solidFill>
                  <a:schemeClr val="accent1">
                    <a:lumMod val="50000"/>
                  </a:schemeClr>
                </a:solidFill>
              </a:rPr>
              <a:t>must be a sorted array (not linked list)</a:t>
            </a:r>
            <a:br>
              <a:rPr lang="en-US" altLang="en-US" dirty="0">
                <a:solidFill>
                  <a:schemeClr val="accent1">
                    <a:lumMod val="50000"/>
                  </a:schemeClr>
                </a:solidFill>
              </a:rPr>
            </a:br>
            <a:endParaRPr lang="en-US" altLang="en-US" dirty="0">
              <a:solidFill>
                <a:schemeClr val="accent1">
                  <a:lumMod val="50000"/>
                </a:schemeClr>
              </a:solidFill>
            </a:endParaRPr>
          </a:p>
          <a:p>
            <a:pPr>
              <a:lnSpc>
                <a:spcPct val="90000"/>
              </a:lnSpc>
              <a:defRPr/>
            </a:pPr>
            <a:r>
              <a:rPr lang="en-US" altLang="en-US" dirty="0">
                <a:sym typeface="Symbol" panose="05050102010706020507" pitchFamily="18" charset="2"/>
              </a:rPr>
              <a:t>Has a continuous counterpart called </a:t>
            </a:r>
            <a:r>
              <a:rPr lang="en-US" altLang="en-US" i="1" dirty="0">
                <a:sym typeface="Symbol" panose="05050102010706020507" pitchFamily="18" charset="2"/>
              </a:rPr>
              <a:t>bisection method</a:t>
            </a:r>
            <a:r>
              <a:rPr lang="en-US" altLang="en-US" dirty="0">
                <a:sym typeface="Symbol" panose="05050102010706020507" pitchFamily="18" charset="2"/>
              </a:rPr>
              <a:t> for solving equations in one unknown </a:t>
            </a:r>
            <a:r>
              <a:rPr lang="en-US" altLang="en-US" i="1" dirty="0">
                <a:sym typeface="Symbol" panose="05050102010706020507" pitchFamily="18" charset="2"/>
              </a:rPr>
              <a:t>f</a:t>
            </a:r>
            <a:r>
              <a:rPr lang="en-US" altLang="en-US" dirty="0">
                <a:sym typeface="Symbol" panose="05050102010706020507" pitchFamily="18" charset="2"/>
              </a:rPr>
              <a:t>(</a:t>
            </a:r>
            <a:r>
              <a:rPr lang="en-US" altLang="en-US" i="1" dirty="0">
                <a:sym typeface="Symbol" panose="05050102010706020507" pitchFamily="18" charset="2"/>
              </a:rPr>
              <a:t>x</a:t>
            </a:r>
            <a:r>
              <a:rPr lang="en-US" altLang="en-US" dirty="0">
                <a:sym typeface="Symbol" panose="05050102010706020507" pitchFamily="18" charset="2"/>
              </a:rPr>
              <a:t>) </a:t>
            </a:r>
            <a:r>
              <a:rPr lang="en-US" altLang="en-US" i="1" dirty="0">
                <a:sym typeface="Symbol" panose="05050102010706020507" pitchFamily="18" charset="2"/>
              </a:rPr>
              <a:t>= </a:t>
            </a:r>
            <a:r>
              <a:rPr lang="en-US" altLang="en-US" dirty="0">
                <a:sym typeface="Symbol" panose="05050102010706020507" pitchFamily="18" charset="2"/>
              </a:rPr>
              <a:t>0 (see Sec. 12.4)</a:t>
            </a:r>
            <a:endParaRPr lang="en-US" altLang="en-US" dirty="0"/>
          </a:p>
          <a:p>
            <a:pPr>
              <a:lnSpc>
                <a:spcPct val="90000"/>
              </a:lnSpc>
              <a:buFont typeface="Monotype Sorts" pitchFamily="2" charset="2"/>
              <a:buNone/>
              <a:defRPr/>
            </a:pP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a:extLst>
              <a:ext uri="{FF2B5EF4-FFF2-40B4-BE49-F238E27FC236}">
                <a16:creationId xmlns:a16="http://schemas.microsoft.com/office/drawing/2014/main" id="{C5DD15DE-8E4D-494D-B762-0903DB3E2293}"/>
              </a:ext>
            </a:extLst>
          </p:cNvPr>
          <p:cNvSpPr>
            <a:spLocks noGrp="1"/>
          </p:cNvSpPr>
          <p:nvPr>
            <p:ph type="ftr" sz="quarter" idx="11"/>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Arial Narrow" panose="020B0606020202030204" pitchFamily="34" charset="0"/>
              </a:rPr>
              <a:t>A. Levitin “Introduction to the Design &amp; Analysis of Algorithms,” 3rd ed., Ch. 4 ©2012 Pearson Education, Inc. Upper Saddle River, NJ. All Rights Reserved. </a:t>
            </a:r>
          </a:p>
        </p:txBody>
      </p:sp>
      <p:sp>
        <p:nvSpPr>
          <p:cNvPr id="40963" name="Slide Number Placeholder 5">
            <a:extLst>
              <a:ext uri="{FF2B5EF4-FFF2-40B4-BE49-F238E27FC236}">
                <a16:creationId xmlns:a16="http://schemas.microsoft.com/office/drawing/2014/main" id="{B7D61314-5AC0-48EC-8A18-F664C126FFB7}"/>
              </a:ext>
            </a:extLst>
          </p:cNvPr>
          <p:cNvSpPr>
            <a:spLocks noGrp="1"/>
          </p:cNvSpPr>
          <p:nvPr>
            <p:ph type="sldNum" sz="quarter" idx="12"/>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6EC983B-D9E3-47F1-A880-35F51973F5FB}" type="slidenum">
              <a:rPr lang="en-US" altLang="en-US" sz="1400">
                <a:latin typeface="Arial Narrow" panose="020B0606020202030204" pitchFamily="34" charset="0"/>
              </a:rPr>
              <a:pPr algn="r"/>
              <a:t>13</a:t>
            </a:fld>
            <a:endParaRPr lang="en-US" altLang="en-US" sz="1400">
              <a:latin typeface="Arial Narrow" panose="020B0606020202030204" pitchFamily="34" charset="0"/>
            </a:endParaRPr>
          </a:p>
        </p:txBody>
      </p:sp>
      <p:sp>
        <p:nvSpPr>
          <p:cNvPr id="410626" name="Rectangle 2">
            <a:extLst>
              <a:ext uri="{FF2B5EF4-FFF2-40B4-BE49-F238E27FC236}">
                <a16:creationId xmlns:a16="http://schemas.microsoft.com/office/drawing/2014/main" id="{8A15D897-AE75-4121-B9FF-15212284D836}"/>
              </a:ext>
            </a:extLst>
          </p:cNvPr>
          <p:cNvSpPr>
            <a:spLocks noGrp="1" noChangeArrowheads="1"/>
          </p:cNvSpPr>
          <p:nvPr>
            <p:ph type="title"/>
          </p:nvPr>
        </p:nvSpPr>
        <p:spPr>
          <a:xfrm>
            <a:off x="609600" y="152400"/>
            <a:ext cx="7664450" cy="685800"/>
          </a:xfrm>
        </p:spPr>
        <p:txBody>
          <a:bodyPr/>
          <a:lstStyle/>
          <a:p>
            <a:pPr>
              <a:tabLst>
                <a:tab pos="465138" algn="l"/>
              </a:tabLst>
              <a:defRPr/>
            </a:pPr>
            <a:r>
              <a:rPr lang="en-US" altLang="en-US" dirty="0"/>
              <a:t>Fake-Coin Puzzle (simpler version)</a:t>
            </a:r>
          </a:p>
        </p:txBody>
      </p:sp>
      <p:sp>
        <p:nvSpPr>
          <p:cNvPr id="410627" name="Rectangle 3">
            <a:extLst>
              <a:ext uri="{FF2B5EF4-FFF2-40B4-BE49-F238E27FC236}">
                <a16:creationId xmlns:a16="http://schemas.microsoft.com/office/drawing/2014/main" id="{8B594BB8-F08A-4F91-9083-C63F0AD057AF}"/>
              </a:ext>
            </a:extLst>
          </p:cNvPr>
          <p:cNvSpPr>
            <a:spLocks noGrp="1" noChangeArrowheads="1"/>
          </p:cNvSpPr>
          <p:nvPr>
            <p:ph type="body" idx="1"/>
          </p:nvPr>
        </p:nvSpPr>
        <p:spPr/>
        <p:txBody>
          <a:bodyPr/>
          <a:lstStyle/>
          <a:p>
            <a:pPr marL="0" indent="0">
              <a:buFont typeface="Monotype Sorts" pitchFamily="2" charset="2"/>
              <a:buNone/>
              <a:defRPr/>
            </a:pPr>
            <a:r>
              <a:rPr lang="en-US" altLang="en-US" dirty="0"/>
              <a:t>There are </a:t>
            </a:r>
            <a:r>
              <a:rPr lang="en-US" altLang="en-US" i="1" dirty="0"/>
              <a:t>n</a:t>
            </a:r>
            <a:r>
              <a:rPr lang="en-US" altLang="en-US" dirty="0"/>
              <a:t> identically looking coins one of which is fake. </a:t>
            </a:r>
            <a:br>
              <a:rPr lang="en-US" altLang="en-US" dirty="0"/>
            </a:br>
            <a:r>
              <a:rPr lang="en-US" altLang="en-US" dirty="0"/>
              <a:t>There is a balance scale but there are no weights; the scale can tell whether two sets of coins weigh the same and, if not, which of the two sets is heavier (but not by how much).  Design an efficient algorithm for detecting the fake coin.  Assume that the fake coin is known to be lighter than the genuine ones.</a:t>
            </a:r>
          </a:p>
          <a:p>
            <a:pPr marL="0" indent="0">
              <a:buFont typeface="Monotype Sorts" pitchFamily="2" charset="2"/>
              <a:buNone/>
              <a:defRPr/>
            </a:pPr>
            <a:endParaRPr lang="en-US" altLang="en-US" dirty="0">
              <a:solidFill>
                <a:schemeClr val="accent1">
                  <a:lumMod val="50000"/>
                </a:schemeClr>
              </a:solidFill>
            </a:endParaRPr>
          </a:p>
          <a:p>
            <a:pPr marL="0" indent="0">
              <a:buFont typeface="Monotype Sorts" pitchFamily="2" charset="2"/>
              <a:buNone/>
              <a:defRPr/>
            </a:pPr>
            <a:r>
              <a:rPr lang="en-US" altLang="en-US" dirty="0">
                <a:solidFill>
                  <a:schemeClr val="accent1">
                    <a:lumMod val="50000"/>
                  </a:schemeClr>
                </a:solidFill>
              </a:rPr>
              <a:t>How solve this?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a:extLst>
              <a:ext uri="{FF2B5EF4-FFF2-40B4-BE49-F238E27FC236}">
                <a16:creationId xmlns:a16="http://schemas.microsoft.com/office/drawing/2014/main" id="{C5DD15DE-8E4D-494D-B762-0903DB3E2293}"/>
              </a:ext>
            </a:extLst>
          </p:cNvPr>
          <p:cNvSpPr>
            <a:spLocks noGrp="1"/>
          </p:cNvSpPr>
          <p:nvPr>
            <p:ph type="ftr" sz="quarter" idx="11"/>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Arial Narrow" panose="020B0606020202030204" pitchFamily="34" charset="0"/>
              </a:rPr>
              <a:t>A. Levitin “Introduction to the Design &amp; Analysis of Algorithms,” 3rd ed., Ch. 4 ©2012 Pearson Education, Inc. Upper Saddle River, NJ. All Rights Reserved. </a:t>
            </a:r>
          </a:p>
        </p:txBody>
      </p:sp>
      <p:sp>
        <p:nvSpPr>
          <p:cNvPr id="40963" name="Slide Number Placeholder 5">
            <a:extLst>
              <a:ext uri="{FF2B5EF4-FFF2-40B4-BE49-F238E27FC236}">
                <a16:creationId xmlns:a16="http://schemas.microsoft.com/office/drawing/2014/main" id="{B7D61314-5AC0-48EC-8A18-F664C126FFB7}"/>
              </a:ext>
            </a:extLst>
          </p:cNvPr>
          <p:cNvSpPr>
            <a:spLocks noGrp="1"/>
          </p:cNvSpPr>
          <p:nvPr>
            <p:ph type="sldNum" sz="quarter" idx="12"/>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6EC983B-D9E3-47F1-A880-35F51973F5FB}" type="slidenum">
              <a:rPr lang="en-US" altLang="en-US" sz="1400">
                <a:latin typeface="Arial Narrow" panose="020B0606020202030204" pitchFamily="34" charset="0"/>
              </a:rPr>
              <a:pPr algn="r"/>
              <a:t>14</a:t>
            </a:fld>
            <a:endParaRPr lang="en-US" altLang="en-US" sz="1400">
              <a:latin typeface="Arial Narrow" panose="020B0606020202030204" pitchFamily="34" charset="0"/>
            </a:endParaRPr>
          </a:p>
        </p:txBody>
      </p:sp>
      <p:sp>
        <p:nvSpPr>
          <p:cNvPr id="410626" name="Rectangle 2">
            <a:extLst>
              <a:ext uri="{FF2B5EF4-FFF2-40B4-BE49-F238E27FC236}">
                <a16:creationId xmlns:a16="http://schemas.microsoft.com/office/drawing/2014/main" id="{8A15D897-AE75-4121-B9FF-15212284D836}"/>
              </a:ext>
            </a:extLst>
          </p:cNvPr>
          <p:cNvSpPr>
            <a:spLocks noGrp="1" noChangeArrowheads="1"/>
          </p:cNvSpPr>
          <p:nvPr>
            <p:ph type="title"/>
          </p:nvPr>
        </p:nvSpPr>
        <p:spPr>
          <a:xfrm>
            <a:off x="609600" y="152400"/>
            <a:ext cx="7664450" cy="685800"/>
          </a:xfrm>
        </p:spPr>
        <p:txBody>
          <a:bodyPr/>
          <a:lstStyle/>
          <a:p>
            <a:pPr>
              <a:tabLst>
                <a:tab pos="465138" algn="l"/>
              </a:tabLst>
              <a:defRPr/>
            </a:pPr>
            <a:r>
              <a:rPr lang="en-US" altLang="en-US"/>
              <a:t>Fake-Coin Puzzle (simpler version)</a:t>
            </a:r>
          </a:p>
        </p:txBody>
      </p:sp>
      <p:sp>
        <p:nvSpPr>
          <p:cNvPr id="410627" name="Rectangle 3">
            <a:extLst>
              <a:ext uri="{FF2B5EF4-FFF2-40B4-BE49-F238E27FC236}">
                <a16:creationId xmlns:a16="http://schemas.microsoft.com/office/drawing/2014/main" id="{8B594BB8-F08A-4F91-9083-C63F0AD057AF}"/>
              </a:ext>
            </a:extLst>
          </p:cNvPr>
          <p:cNvSpPr>
            <a:spLocks noGrp="1" noChangeArrowheads="1"/>
          </p:cNvSpPr>
          <p:nvPr>
            <p:ph type="body" idx="1"/>
          </p:nvPr>
        </p:nvSpPr>
        <p:spPr/>
        <p:txBody>
          <a:bodyPr/>
          <a:lstStyle/>
          <a:p>
            <a:pPr marL="0" indent="0">
              <a:buFont typeface="Monotype Sorts" pitchFamily="2" charset="2"/>
              <a:buNone/>
              <a:defRPr/>
            </a:pPr>
            <a:r>
              <a:rPr lang="en-US" altLang="en-US" dirty="0"/>
              <a:t>There are </a:t>
            </a:r>
            <a:r>
              <a:rPr lang="en-US" altLang="en-US" i="1" dirty="0"/>
              <a:t>n</a:t>
            </a:r>
            <a:r>
              <a:rPr lang="en-US" altLang="en-US" dirty="0"/>
              <a:t> identically looking coins one of which is fake. </a:t>
            </a:r>
            <a:br>
              <a:rPr lang="en-US" altLang="en-US" dirty="0"/>
            </a:br>
            <a:r>
              <a:rPr lang="en-US" altLang="en-US" dirty="0"/>
              <a:t>There is a balance scale but there are no weights; the scale can tell whether two sets of coins weigh the same and, if not, which of the two sets is heavier (but not by how much).  Design an efficient algorithm for detecting the fake coin.  Assume that the fake coin is known to be lighter than the genuine ones.</a:t>
            </a:r>
          </a:p>
          <a:p>
            <a:pPr marL="0" indent="0">
              <a:buFont typeface="Monotype Sorts" pitchFamily="2" charset="2"/>
              <a:buNone/>
              <a:defRPr/>
            </a:pPr>
            <a:endParaRPr lang="en-US" altLang="en-US" dirty="0"/>
          </a:p>
          <a:p>
            <a:pPr marL="0" indent="0">
              <a:buFont typeface="Monotype Sorts" pitchFamily="2" charset="2"/>
              <a:buNone/>
              <a:defRPr/>
            </a:pPr>
            <a:endParaRPr lang="en-US" altLang="en-US" dirty="0"/>
          </a:p>
          <a:p>
            <a:pPr marL="0" indent="0">
              <a:buNone/>
              <a:defRPr/>
            </a:pPr>
            <a:r>
              <a:rPr lang="en-US" dirty="0">
                <a:hlinkClick r:id="rId3"/>
              </a:rPr>
              <a:t>https://www.businessinsider.com/answers-to-15-google-interview-questions-that-will-make-you-feel-stupid-2009-11#you-have-eight-balls-all-of-the-same-size-12</a:t>
            </a:r>
            <a:endParaRPr lang="en-US" altLang="en-US" dirty="0"/>
          </a:p>
        </p:txBody>
      </p:sp>
    </p:spTree>
    <p:extLst>
      <p:ext uri="{BB962C8B-B14F-4D97-AF65-F5344CB8AC3E}">
        <p14:creationId xmlns:p14="http://schemas.microsoft.com/office/powerpoint/2010/main" val="406316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627">
                                            <p:txEl>
                                              <p:pRg st="3" end="3"/>
                                            </p:txEl>
                                          </p:spTgt>
                                        </p:tgtEl>
                                        <p:attrNameLst>
                                          <p:attrName>style.visibility</p:attrName>
                                        </p:attrNameLst>
                                      </p:cBhvr>
                                      <p:to>
                                        <p:strVal val="visible"/>
                                      </p:to>
                                    </p:set>
                                    <p:anim calcmode="lin" valueType="num">
                                      <p:cBhvr additive="base">
                                        <p:cTn id="7" dur="500" fill="hold"/>
                                        <p:tgtEl>
                                          <p:spTgt spid="41062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62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a:extLst>
              <a:ext uri="{FF2B5EF4-FFF2-40B4-BE49-F238E27FC236}">
                <a16:creationId xmlns:a16="http://schemas.microsoft.com/office/drawing/2014/main" id="{07A0B6C1-4B54-4665-9B48-67979C5318C6}"/>
              </a:ext>
            </a:extLst>
          </p:cNvPr>
          <p:cNvSpPr>
            <a:spLocks noGrp="1"/>
          </p:cNvSpPr>
          <p:nvPr>
            <p:ph type="ftr" sz="quarter" idx="11"/>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Arial Narrow" panose="020B0606020202030204" pitchFamily="34" charset="0"/>
              </a:rPr>
              <a:t>A. Levitin “Introduction to the Design &amp; Analysis of Algorithms,” 3rd ed., Ch. 4 ©2012 Pearson Education, Inc. Upper Saddle River, NJ. All Rights Reserved. </a:t>
            </a:r>
          </a:p>
        </p:txBody>
      </p:sp>
      <p:sp>
        <p:nvSpPr>
          <p:cNvPr id="43011" name="Slide Number Placeholder 5">
            <a:extLst>
              <a:ext uri="{FF2B5EF4-FFF2-40B4-BE49-F238E27FC236}">
                <a16:creationId xmlns:a16="http://schemas.microsoft.com/office/drawing/2014/main" id="{37ADE3C1-4824-499A-8522-A6C0DA7FE829}"/>
              </a:ext>
            </a:extLst>
          </p:cNvPr>
          <p:cNvSpPr>
            <a:spLocks noGrp="1"/>
          </p:cNvSpPr>
          <p:nvPr>
            <p:ph type="sldNum" sz="quarter" idx="12"/>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r"/>
            <a:fld id="{24005E2D-9359-4539-9593-21BA06C8A35A}" type="slidenum">
              <a:rPr lang="en-US" altLang="en-US" sz="1400">
                <a:latin typeface="Arial Narrow" panose="020B0606020202030204" pitchFamily="34" charset="0"/>
              </a:rPr>
              <a:pPr algn="r"/>
              <a:t>15</a:t>
            </a:fld>
            <a:endParaRPr lang="en-US" altLang="en-US" sz="1400">
              <a:latin typeface="Arial Narrow" panose="020B0606020202030204" pitchFamily="34" charset="0"/>
            </a:endParaRPr>
          </a:p>
        </p:txBody>
      </p:sp>
      <p:sp>
        <p:nvSpPr>
          <p:cNvPr id="405506" name="Rectangle 2">
            <a:extLst>
              <a:ext uri="{FF2B5EF4-FFF2-40B4-BE49-F238E27FC236}">
                <a16:creationId xmlns:a16="http://schemas.microsoft.com/office/drawing/2014/main" id="{0826E24E-3751-46ED-9B02-610954F9A9B5}"/>
              </a:ext>
            </a:extLst>
          </p:cNvPr>
          <p:cNvSpPr>
            <a:spLocks noGrp="1" noChangeArrowheads="1"/>
          </p:cNvSpPr>
          <p:nvPr>
            <p:ph type="title"/>
          </p:nvPr>
        </p:nvSpPr>
        <p:spPr>
          <a:xfrm>
            <a:off x="457200" y="152400"/>
            <a:ext cx="8686800" cy="685800"/>
          </a:xfrm>
        </p:spPr>
        <p:txBody>
          <a:bodyPr/>
          <a:lstStyle/>
          <a:p>
            <a:pPr>
              <a:defRPr/>
            </a:pPr>
            <a:r>
              <a:rPr lang="en-US" altLang="en-US"/>
              <a:t>Variable-Size-Decrease Algorithms</a:t>
            </a:r>
          </a:p>
        </p:txBody>
      </p:sp>
      <p:sp>
        <p:nvSpPr>
          <p:cNvPr id="405507" name="Rectangle 3">
            <a:extLst>
              <a:ext uri="{FF2B5EF4-FFF2-40B4-BE49-F238E27FC236}">
                <a16:creationId xmlns:a16="http://schemas.microsoft.com/office/drawing/2014/main" id="{0C01A6DF-7B1B-4C2C-B72D-34B3D3F0C952}"/>
              </a:ext>
            </a:extLst>
          </p:cNvPr>
          <p:cNvSpPr>
            <a:spLocks noGrp="1" noChangeArrowheads="1"/>
          </p:cNvSpPr>
          <p:nvPr>
            <p:ph type="body" idx="1"/>
          </p:nvPr>
        </p:nvSpPr>
        <p:spPr>
          <a:xfrm>
            <a:off x="533400" y="1219200"/>
            <a:ext cx="8610600" cy="5334000"/>
          </a:xfrm>
        </p:spPr>
        <p:txBody>
          <a:bodyPr/>
          <a:lstStyle/>
          <a:p>
            <a:pPr marL="0" indent="0">
              <a:buFontTx/>
              <a:buNone/>
              <a:defRPr/>
            </a:pPr>
            <a:r>
              <a:rPr lang="en-US" altLang="en-US" sz="2800" dirty="0"/>
              <a:t>In the variable-size-decrease variation of decrease-and-conquer, </a:t>
            </a:r>
            <a:r>
              <a:rPr lang="en-US" altLang="en-US" sz="2800" dirty="0">
                <a:solidFill>
                  <a:schemeClr val="accent1">
                    <a:lumMod val="50000"/>
                  </a:schemeClr>
                </a:solidFill>
              </a:rPr>
              <a:t>instance size reduction varies from one iteration to another</a:t>
            </a:r>
            <a:r>
              <a:rPr lang="en-US" altLang="en-US" dirty="0">
                <a:solidFill>
                  <a:schemeClr val="accent1">
                    <a:lumMod val="50000"/>
                  </a:schemeClr>
                </a:solidFill>
              </a:rPr>
              <a:t> </a:t>
            </a:r>
            <a:r>
              <a:rPr lang="en-US" altLang="en-US" dirty="0"/>
              <a:t>      </a:t>
            </a:r>
          </a:p>
          <a:p>
            <a:pPr marL="0" indent="0">
              <a:buFontTx/>
              <a:buNone/>
              <a:defRPr/>
            </a:pPr>
            <a:endParaRPr lang="en-US" altLang="en-US" dirty="0"/>
          </a:p>
          <a:p>
            <a:pPr marL="0" indent="0">
              <a:buFontTx/>
              <a:buNone/>
              <a:defRPr/>
            </a:pPr>
            <a:r>
              <a:rPr lang="en-US" altLang="en-US" dirty="0"/>
              <a:t>Examples:</a:t>
            </a:r>
          </a:p>
          <a:p>
            <a:pPr marL="0" indent="0">
              <a:buFontTx/>
              <a:buChar char="•"/>
              <a:defRPr/>
            </a:pPr>
            <a:r>
              <a:rPr lang="en-US" altLang="en-US" dirty="0"/>
              <a:t>  Euclid’s algorithm  for greatest common divisor</a:t>
            </a:r>
          </a:p>
          <a:p>
            <a:pPr marL="0" indent="0">
              <a:buClr>
                <a:schemeClr val="tx1"/>
              </a:buClr>
              <a:buFontTx/>
              <a:buChar char="•"/>
              <a:defRPr/>
            </a:pPr>
            <a:r>
              <a:rPr lang="en-US" altLang="en-US" dirty="0"/>
              <a:t>  partition-based algorithm for selection problem</a:t>
            </a:r>
          </a:p>
          <a:p>
            <a:pPr marL="0" indent="0">
              <a:buClr>
                <a:schemeClr val="tx1"/>
              </a:buClr>
              <a:buFontTx/>
              <a:buChar char="•"/>
              <a:defRPr/>
            </a:pPr>
            <a:r>
              <a:rPr lang="en-US" altLang="en-US" dirty="0"/>
              <a:t>  interpolation search</a:t>
            </a:r>
          </a:p>
          <a:p>
            <a:pPr marL="0" indent="0">
              <a:buClr>
                <a:schemeClr val="tx1"/>
              </a:buClr>
              <a:buFontTx/>
              <a:buChar char="•"/>
              <a:defRPr/>
            </a:pPr>
            <a:r>
              <a:rPr lang="en-US" altLang="en-US" dirty="0"/>
              <a:t>  some algorithms on binary search trees</a:t>
            </a:r>
          </a:p>
          <a:p>
            <a:pPr marL="0" indent="0">
              <a:buClr>
                <a:schemeClr val="tx1"/>
              </a:buClr>
              <a:buFontTx/>
              <a:buChar char="•"/>
              <a:defRPr/>
            </a:pPr>
            <a:r>
              <a:rPr lang="en-US" altLang="en-US" dirty="0"/>
              <a:t>  </a:t>
            </a:r>
            <a:r>
              <a:rPr lang="en-US" altLang="en-US" dirty="0" err="1"/>
              <a:t>Nim</a:t>
            </a:r>
            <a:r>
              <a:rPr lang="en-US" altLang="en-US" dirty="0"/>
              <a:t> and </a:t>
            </a:r>
            <a:r>
              <a:rPr lang="en-US" altLang="en-US" dirty="0" err="1"/>
              <a:t>Nim</a:t>
            </a:r>
            <a:r>
              <a:rPr lang="en-US" altLang="en-US" dirty="0"/>
              <a:t>-like games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a:extLst>
              <a:ext uri="{FF2B5EF4-FFF2-40B4-BE49-F238E27FC236}">
                <a16:creationId xmlns:a16="http://schemas.microsoft.com/office/drawing/2014/main" id="{040FF2BA-8377-43A4-8C68-5B4FEE085DD4}"/>
              </a:ext>
            </a:extLst>
          </p:cNvPr>
          <p:cNvSpPr>
            <a:spLocks noGrp="1"/>
          </p:cNvSpPr>
          <p:nvPr>
            <p:ph type="ftr" sz="quarter" idx="11"/>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Arial Narrow" panose="020B0606020202030204" pitchFamily="34" charset="0"/>
              </a:rPr>
              <a:t>A. Levitin “Introduction to the Design &amp; Analysis of Algorithms,” 3rd ed., Ch. 4 ©2012 Pearson Education, Inc. Upper Saddle River, NJ. All Rights Reserved. </a:t>
            </a:r>
          </a:p>
        </p:txBody>
      </p:sp>
      <p:sp>
        <p:nvSpPr>
          <p:cNvPr id="45059" name="Slide Number Placeholder 5">
            <a:extLst>
              <a:ext uri="{FF2B5EF4-FFF2-40B4-BE49-F238E27FC236}">
                <a16:creationId xmlns:a16="http://schemas.microsoft.com/office/drawing/2014/main" id="{EAC60D07-48BF-4E98-A626-C49DCEADB226}"/>
              </a:ext>
            </a:extLst>
          </p:cNvPr>
          <p:cNvSpPr>
            <a:spLocks noGrp="1"/>
          </p:cNvSpPr>
          <p:nvPr>
            <p:ph type="sldNum" sz="quarter" idx="12"/>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r"/>
            <a:fld id="{0547C713-0395-429E-9579-DC65B2CBF332}" type="slidenum">
              <a:rPr lang="en-US" altLang="en-US" sz="1400">
                <a:latin typeface="Arial Narrow" panose="020B0606020202030204" pitchFamily="34" charset="0"/>
              </a:rPr>
              <a:pPr algn="r"/>
              <a:t>16</a:t>
            </a:fld>
            <a:endParaRPr lang="en-US" altLang="en-US" sz="1400">
              <a:latin typeface="Arial Narrow" panose="020B0606020202030204" pitchFamily="34" charset="0"/>
            </a:endParaRPr>
          </a:p>
        </p:txBody>
      </p:sp>
      <p:sp>
        <p:nvSpPr>
          <p:cNvPr id="386050" name="Rectangle 2">
            <a:extLst>
              <a:ext uri="{FF2B5EF4-FFF2-40B4-BE49-F238E27FC236}">
                <a16:creationId xmlns:a16="http://schemas.microsoft.com/office/drawing/2014/main" id="{DBE844E2-418B-433A-B559-79DED313332A}"/>
              </a:ext>
            </a:extLst>
          </p:cNvPr>
          <p:cNvSpPr>
            <a:spLocks noGrp="1" noChangeArrowheads="1"/>
          </p:cNvSpPr>
          <p:nvPr>
            <p:ph type="body" idx="1"/>
          </p:nvPr>
        </p:nvSpPr>
        <p:spPr>
          <a:xfrm>
            <a:off x="609600" y="1266825"/>
            <a:ext cx="8534400" cy="5133975"/>
          </a:xfrm>
        </p:spPr>
        <p:txBody>
          <a:bodyPr/>
          <a:lstStyle/>
          <a:p>
            <a:pPr>
              <a:lnSpc>
                <a:spcPct val="90000"/>
              </a:lnSpc>
              <a:buFont typeface="Monotype Sorts" pitchFamily="2" charset="2"/>
              <a:buNone/>
              <a:defRPr/>
            </a:pPr>
            <a:r>
              <a:rPr lang="pt-BR" altLang="en-US" dirty="0"/>
              <a:t>Euclid’s algorithm is based on repeated application of equality</a:t>
            </a:r>
          </a:p>
          <a:p>
            <a:pPr algn="ctr">
              <a:lnSpc>
                <a:spcPct val="90000"/>
              </a:lnSpc>
              <a:buFont typeface="Monotype Sorts" pitchFamily="2" charset="2"/>
              <a:buNone/>
              <a:defRPr/>
            </a:pPr>
            <a:r>
              <a:rPr lang="en-US" altLang="en-US" dirty="0" err="1"/>
              <a:t>gcd</a:t>
            </a:r>
            <a:r>
              <a:rPr lang="en-US" altLang="en-US" dirty="0"/>
              <a:t>(</a:t>
            </a:r>
            <a:r>
              <a:rPr lang="en-US" altLang="en-US" i="1" dirty="0"/>
              <a:t>m, n</a:t>
            </a:r>
            <a:r>
              <a:rPr lang="en-US" altLang="en-US" dirty="0"/>
              <a:t>) = </a:t>
            </a:r>
            <a:r>
              <a:rPr lang="en-US" altLang="en-US" dirty="0" err="1"/>
              <a:t>gcd</a:t>
            </a:r>
            <a:r>
              <a:rPr lang="en-US" altLang="en-US" dirty="0"/>
              <a:t>(</a:t>
            </a:r>
            <a:r>
              <a:rPr lang="en-US" altLang="en-US" i="1" dirty="0"/>
              <a:t>n, m </a:t>
            </a:r>
            <a:r>
              <a:rPr lang="en-US" altLang="en-US" dirty="0"/>
              <a:t>mod </a:t>
            </a:r>
            <a:r>
              <a:rPr lang="en-US" altLang="en-US" i="1" dirty="0"/>
              <a:t>n</a:t>
            </a:r>
            <a:r>
              <a:rPr lang="en-US" altLang="en-US" dirty="0"/>
              <a:t>)</a:t>
            </a:r>
          </a:p>
          <a:p>
            <a:pPr algn="ctr">
              <a:lnSpc>
                <a:spcPct val="90000"/>
              </a:lnSpc>
              <a:buFont typeface="Monotype Sorts" pitchFamily="2" charset="2"/>
              <a:buNone/>
              <a:defRPr/>
            </a:pPr>
            <a:endParaRPr lang="pt-BR" altLang="en-US" dirty="0"/>
          </a:p>
          <a:p>
            <a:pPr>
              <a:lnSpc>
                <a:spcPct val="90000"/>
              </a:lnSpc>
              <a:buFont typeface="Monotype Sorts" pitchFamily="2" charset="2"/>
              <a:buNone/>
              <a:defRPr/>
            </a:pPr>
            <a:r>
              <a:rPr lang="pt-BR" altLang="en-US" dirty="0"/>
              <a:t>Ex.: </a:t>
            </a:r>
            <a:r>
              <a:rPr lang="en-US" altLang="en-US" dirty="0" err="1"/>
              <a:t>gcd</a:t>
            </a:r>
            <a:r>
              <a:rPr lang="en-US" altLang="en-US" dirty="0"/>
              <a:t>(80,44) = </a:t>
            </a:r>
            <a:r>
              <a:rPr lang="en-US" altLang="en-US" dirty="0" err="1"/>
              <a:t>gcd</a:t>
            </a:r>
            <a:r>
              <a:rPr lang="en-US" altLang="en-US" dirty="0"/>
              <a:t>(44,36) = </a:t>
            </a:r>
            <a:r>
              <a:rPr lang="en-US" altLang="en-US" dirty="0" err="1"/>
              <a:t>gcd</a:t>
            </a:r>
            <a:r>
              <a:rPr lang="en-US" altLang="en-US" dirty="0"/>
              <a:t>(36, 12) = </a:t>
            </a:r>
            <a:r>
              <a:rPr lang="en-US" altLang="en-US" dirty="0" err="1"/>
              <a:t>gcd</a:t>
            </a:r>
            <a:r>
              <a:rPr lang="en-US" altLang="en-US" dirty="0"/>
              <a:t>(12,0) = 12</a:t>
            </a:r>
            <a:endParaRPr lang="pt-BR" altLang="en-US" dirty="0"/>
          </a:p>
          <a:p>
            <a:pPr>
              <a:lnSpc>
                <a:spcPct val="90000"/>
              </a:lnSpc>
              <a:buFont typeface="Monotype Sorts" pitchFamily="2" charset="2"/>
              <a:buNone/>
              <a:defRPr/>
            </a:pPr>
            <a:endParaRPr lang="pt-BR" altLang="en-US" dirty="0"/>
          </a:p>
          <a:p>
            <a:pPr>
              <a:lnSpc>
                <a:spcPct val="90000"/>
              </a:lnSpc>
              <a:buFont typeface="Monotype Sorts" pitchFamily="2" charset="2"/>
              <a:buNone/>
              <a:defRPr/>
            </a:pPr>
            <a:r>
              <a:rPr lang="pt-BR" altLang="en-US" dirty="0"/>
              <a:t>One </a:t>
            </a:r>
            <a:r>
              <a:rPr lang="pt-BR" altLang="en-US" dirty="0">
                <a:solidFill>
                  <a:schemeClr val="accent1">
                    <a:lumMod val="50000"/>
                  </a:schemeClr>
                </a:solidFill>
              </a:rPr>
              <a:t>can prove that the size</a:t>
            </a:r>
            <a:r>
              <a:rPr lang="pt-BR" altLang="en-US" dirty="0"/>
              <a:t>, measured by the second number,</a:t>
            </a:r>
          </a:p>
          <a:p>
            <a:pPr>
              <a:lnSpc>
                <a:spcPct val="90000"/>
              </a:lnSpc>
              <a:buFont typeface="Monotype Sorts" pitchFamily="2" charset="2"/>
              <a:buNone/>
              <a:defRPr/>
            </a:pPr>
            <a:r>
              <a:rPr lang="pt-BR" altLang="en-US" dirty="0">
                <a:solidFill>
                  <a:schemeClr val="accent1">
                    <a:lumMod val="50000"/>
                  </a:schemeClr>
                </a:solidFill>
              </a:rPr>
              <a:t>decreases at least by half after two consecutive iterations</a:t>
            </a:r>
            <a:r>
              <a:rPr lang="pt-BR" altLang="en-US" dirty="0"/>
              <a:t>. </a:t>
            </a:r>
          </a:p>
          <a:p>
            <a:pPr>
              <a:lnSpc>
                <a:spcPct val="90000"/>
              </a:lnSpc>
              <a:buFont typeface="Monotype Sorts" pitchFamily="2" charset="2"/>
              <a:buNone/>
              <a:defRPr/>
            </a:pPr>
            <a:r>
              <a:rPr lang="pt-BR" altLang="en-US" dirty="0"/>
              <a:t>Hence, T(</a:t>
            </a:r>
            <a:r>
              <a:rPr lang="pt-BR" altLang="en-US" i="1" dirty="0"/>
              <a:t>n</a:t>
            </a:r>
            <a:r>
              <a:rPr lang="pt-BR" altLang="en-US" dirty="0"/>
              <a:t>) </a:t>
            </a:r>
            <a:r>
              <a:rPr kumimoji="0" lang="en-US" altLang="en-US" dirty="0">
                <a:solidFill>
                  <a:schemeClr val="hlink"/>
                </a:solidFill>
                <a:sym typeface="Symbol" panose="05050102010706020507" pitchFamily="18" charset="2"/>
              </a:rPr>
              <a:t></a:t>
            </a:r>
            <a:r>
              <a:rPr kumimoji="0" lang="en-US" altLang="en-US" dirty="0">
                <a:solidFill>
                  <a:schemeClr val="tx1"/>
                </a:solidFill>
                <a:effectLst/>
                <a:sym typeface="Symbol" panose="05050102010706020507" pitchFamily="18" charset="2"/>
              </a:rPr>
              <a:t> </a:t>
            </a:r>
            <a:r>
              <a:rPr kumimoji="0" lang="en-US" altLang="en-US" dirty="0">
                <a:solidFill>
                  <a:schemeClr val="accent1">
                    <a:lumMod val="50000"/>
                  </a:schemeClr>
                </a:solidFill>
                <a:sym typeface="Symbol" panose="05050102010706020507" pitchFamily="18" charset="2"/>
              </a:rPr>
              <a:t>O(log </a:t>
            </a:r>
            <a:r>
              <a:rPr kumimoji="0" lang="en-US" altLang="en-US" i="1" dirty="0">
                <a:solidFill>
                  <a:schemeClr val="accent1">
                    <a:lumMod val="50000"/>
                  </a:schemeClr>
                </a:solidFill>
                <a:sym typeface="Symbol" panose="05050102010706020507" pitchFamily="18" charset="2"/>
              </a:rPr>
              <a:t>n</a:t>
            </a:r>
            <a:r>
              <a:rPr kumimoji="0" lang="en-US" altLang="en-US" dirty="0">
                <a:solidFill>
                  <a:schemeClr val="accent1">
                    <a:lumMod val="50000"/>
                  </a:schemeClr>
                </a:solidFill>
                <a:sym typeface="Symbol" panose="05050102010706020507" pitchFamily="18" charset="2"/>
              </a:rPr>
              <a:t>)</a:t>
            </a:r>
            <a:endParaRPr lang="pt-BR" altLang="en-US" dirty="0">
              <a:solidFill>
                <a:schemeClr val="accent1">
                  <a:lumMod val="50000"/>
                </a:schemeClr>
              </a:solidFill>
            </a:endParaRPr>
          </a:p>
          <a:p>
            <a:pPr>
              <a:lnSpc>
                <a:spcPct val="90000"/>
              </a:lnSpc>
              <a:buFont typeface="Monotype Sorts" pitchFamily="2" charset="2"/>
              <a:buNone/>
              <a:defRPr/>
            </a:pPr>
            <a:endParaRPr lang="pt-BR" altLang="en-US" dirty="0"/>
          </a:p>
        </p:txBody>
      </p:sp>
      <p:sp>
        <p:nvSpPr>
          <p:cNvPr id="386051" name="Rectangle 3">
            <a:extLst>
              <a:ext uri="{FF2B5EF4-FFF2-40B4-BE49-F238E27FC236}">
                <a16:creationId xmlns:a16="http://schemas.microsoft.com/office/drawing/2014/main" id="{75D49406-48ED-4541-86FA-DE27B56D76E4}"/>
              </a:ext>
            </a:extLst>
          </p:cNvPr>
          <p:cNvSpPr>
            <a:spLocks noGrp="1" noChangeArrowheads="1"/>
          </p:cNvSpPr>
          <p:nvPr>
            <p:ph type="title"/>
          </p:nvPr>
        </p:nvSpPr>
        <p:spPr>
          <a:xfrm>
            <a:off x="609600" y="228600"/>
            <a:ext cx="7512050" cy="685800"/>
          </a:xfrm>
        </p:spPr>
        <p:txBody>
          <a:bodyPr/>
          <a:lstStyle/>
          <a:p>
            <a:pPr>
              <a:defRPr/>
            </a:pPr>
            <a:r>
              <a:rPr lang="en-US" altLang="en-US"/>
              <a:t>Euclid’s Algorithm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a:extLst>
              <a:ext uri="{FF2B5EF4-FFF2-40B4-BE49-F238E27FC236}">
                <a16:creationId xmlns:a16="http://schemas.microsoft.com/office/drawing/2014/main" id="{92FB6C7B-52F5-42A6-90F3-AE3922DA852D}"/>
              </a:ext>
            </a:extLst>
          </p:cNvPr>
          <p:cNvSpPr>
            <a:spLocks noGrp="1"/>
          </p:cNvSpPr>
          <p:nvPr>
            <p:ph type="ftr" sz="quarter" idx="11"/>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Arial Narrow" panose="020B0606020202030204" pitchFamily="34" charset="0"/>
              </a:rPr>
              <a:t>A. Levitin “Introduction to the Design &amp; Analysis of Algorithms,” 3rd ed., Ch. 4 ©2012 Pearson Education, Inc. Upper Saddle River, NJ. All Rights Reserved. </a:t>
            </a:r>
          </a:p>
        </p:txBody>
      </p:sp>
      <p:sp>
        <p:nvSpPr>
          <p:cNvPr id="47107" name="Slide Number Placeholder 5">
            <a:extLst>
              <a:ext uri="{FF2B5EF4-FFF2-40B4-BE49-F238E27FC236}">
                <a16:creationId xmlns:a16="http://schemas.microsoft.com/office/drawing/2014/main" id="{AE087B0E-F92B-4968-854A-F04782F52224}"/>
              </a:ext>
            </a:extLst>
          </p:cNvPr>
          <p:cNvSpPr>
            <a:spLocks noGrp="1"/>
          </p:cNvSpPr>
          <p:nvPr>
            <p:ph type="sldNum" sz="quarter" idx="12"/>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r"/>
            <a:fld id="{61EB0733-92B5-4219-829A-8C32FE2E4456}" type="slidenum">
              <a:rPr lang="en-US" altLang="en-US" sz="1400">
                <a:latin typeface="Arial Narrow" panose="020B0606020202030204" pitchFamily="34" charset="0"/>
              </a:rPr>
              <a:pPr algn="r"/>
              <a:t>17</a:t>
            </a:fld>
            <a:endParaRPr lang="en-US" altLang="en-US" sz="1400">
              <a:latin typeface="Arial Narrow" panose="020B0606020202030204" pitchFamily="34" charset="0"/>
            </a:endParaRPr>
          </a:p>
        </p:txBody>
      </p:sp>
      <p:sp>
        <p:nvSpPr>
          <p:cNvPr id="388098" name="Rectangle 2">
            <a:extLst>
              <a:ext uri="{FF2B5EF4-FFF2-40B4-BE49-F238E27FC236}">
                <a16:creationId xmlns:a16="http://schemas.microsoft.com/office/drawing/2014/main" id="{539E2503-FE4F-4418-B76C-8A3C285E6A1D}"/>
              </a:ext>
            </a:extLst>
          </p:cNvPr>
          <p:cNvSpPr>
            <a:spLocks noGrp="1" noChangeArrowheads="1"/>
          </p:cNvSpPr>
          <p:nvPr>
            <p:ph type="title"/>
          </p:nvPr>
        </p:nvSpPr>
        <p:spPr/>
        <p:txBody>
          <a:bodyPr/>
          <a:lstStyle/>
          <a:p>
            <a:pPr marL="838200" indent="-838200">
              <a:defRPr/>
            </a:pPr>
            <a:r>
              <a:rPr lang="en-US" altLang="en-US"/>
              <a:t>Selection Problem</a:t>
            </a:r>
          </a:p>
        </p:txBody>
      </p:sp>
      <p:sp>
        <p:nvSpPr>
          <p:cNvPr id="388099" name="Rectangle 3">
            <a:extLst>
              <a:ext uri="{FF2B5EF4-FFF2-40B4-BE49-F238E27FC236}">
                <a16:creationId xmlns:a16="http://schemas.microsoft.com/office/drawing/2014/main" id="{55C503B2-092A-4C7B-A2A0-6E91AC123A93}"/>
              </a:ext>
            </a:extLst>
          </p:cNvPr>
          <p:cNvSpPr>
            <a:spLocks noGrp="1" noChangeArrowheads="1"/>
          </p:cNvSpPr>
          <p:nvPr>
            <p:ph type="body" idx="1"/>
          </p:nvPr>
        </p:nvSpPr>
        <p:spPr>
          <a:xfrm>
            <a:off x="609600" y="1266825"/>
            <a:ext cx="8534400" cy="4905375"/>
          </a:xfrm>
        </p:spPr>
        <p:txBody>
          <a:bodyPr/>
          <a:lstStyle/>
          <a:p>
            <a:pPr>
              <a:lnSpc>
                <a:spcPct val="90000"/>
              </a:lnSpc>
              <a:spcBef>
                <a:spcPct val="40000"/>
              </a:spcBef>
              <a:buFont typeface="Monotype Sorts" pitchFamily="2" charset="2"/>
              <a:buNone/>
              <a:defRPr/>
            </a:pPr>
            <a:r>
              <a:rPr lang="en-US" altLang="en-US" dirty="0"/>
              <a:t>Find the </a:t>
            </a:r>
            <a:r>
              <a:rPr lang="en-US" altLang="en-US" i="1" dirty="0"/>
              <a:t>k</a:t>
            </a:r>
            <a:r>
              <a:rPr lang="en-US" altLang="en-US" dirty="0"/>
              <a:t>-</a:t>
            </a:r>
            <a:r>
              <a:rPr lang="en-US" altLang="en-US" dirty="0" err="1"/>
              <a:t>th</a:t>
            </a:r>
            <a:r>
              <a:rPr lang="en-US" altLang="en-US" dirty="0"/>
              <a:t> smallest element in a list of </a:t>
            </a:r>
            <a:r>
              <a:rPr lang="en-US" altLang="en-US" i="1" dirty="0"/>
              <a:t>n</a:t>
            </a:r>
            <a:r>
              <a:rPr lang="en-US" altLang="en-US" dirty="0"/>
              <a:t> numbers</a:t>
            </a:r>
          </a:p>
          <a:p>
            <a:pPr>
              <a:lnSpc>
                <a:spcPct val="90000"/>
              </a:lnSpc>
              <a:spcBef>
                <a:spcPct val="40000"/>
              </a:spcBef>
              <a:defRPr/>
            </a:pPr>
            <a:r>
              <a:rPr lang="en-US" altLang="en-US" i="1" dirty="0"/>
              <a:t>k = </a:t>
            </a:r>
            <a:r>
              <a:rPr lang="en-US" altLang="en-US" dirty="0"/>
              <a:t>1 or </a:t>
            </a:r>
            <a:r>
              <a:rPr lang="en-US" altLang="en-US" i="1" dirty="0"/>
              <a:t>k </a:t>
            </a:r>
            <a:r>
              <a:rPr lang="en-US" altLang="en-US" dirty="0"/>
              <a:t>= </a:t>
            </a:r>
            <a:r>
              <a:rPr lang="en-US" altLang="en-US" i="1" dirty="0"/>
              <a:t>n</a:t>
            </a:r>
            <a:br>
              <a:rPr lang="en-US" altLang="en-US" i="1" dirty="0"/>
            </a:br>
            <a:br>
              <a:rPr lang="en-US" altLang="en-US" i="1" dirty="0"/>
            </a:br>
            <a:endParaRPr lang="en-US" altLang="en-US" dirty="0">
              <a:cs typeface="Arial" panose="020B0604020202020204" pitchFamily="34" charset="0"/>
            </a:endParaRPr>
          </a:p>
          <a:p>
            <a:pPr>
              <a:lnSpc>
                <a:spcPct val="90000"/>
              </a:lnSpc>
              <a:spcBef>
                <a:spcPct val="40000"/>
              </a:spcBef>
              <a:defRPr/>
            </a:pPr>
            <a:r>
              <a:rPr lang="en-US" altLang="en-US" i="1" u="sng" dirty="0"/>
              <a:t>median</a:t>
            </a:r>
            <a:r>
              <a:rPr lang="en-US" altLang="en-US" dirty="0"/>
              <a:t>: </a:t>
            </a:r>
            <a:r>
              <a:rPr lang="en-US" altLang="en-US" i="1" dirty="0"/>
              <a:t>k</a:t>
            </a:r>
            <a:r>
              <a:rPr lang="en-US" altLang="en-US" dirty="0"/>
              <a:t> = </a:t>
            </a:r>
            <a:r>
              <a:rPr lang="en-US" altLang="en-US" dirty="0">
                <a:sym typeface="Symbol" panose="05050102010706020507" pitchFamily="18" charset="2"/>
              </a:rPr>
              <a:t></a:t>
            </a:r>
            <a:r>
              <a:rPr lang="en-US" altLang="en-US" dirty="0">
                <a:cs typeface="Arial" panose="020B0604020202020204" pitchFamily="34" charset="0"/>
              </a:rPr>
              <a:t>n/2</a:t>
            </a:r>
            <a:r>
              <a:rPr lang="en-US" altLang="en-US" dirty="0">
                <a:cs typeface="Arial" panose="020B0604020202020204" pitchFamily="34" charset="0"/>
                <a:sym typeface="Symbol" panose="05050102010706020507" pitchFamily="18" charset="2"/>
              </a:rPr>
              <a:t></a:t>
            </a:r>
          </a:p>
          <a:p>
            <a:pPr>
              <a:lnSpc>
                <a:spcPct val="90000"/>
              </a:lnSpc>
              <a:spcBef>
                <a:spcPct val="40000"/>
              </a:spcBef>
              <a:buFont typeface="Monotype Sorts" pitchFamily="2" charset="2"/>
              <a:buNone/>
              <a:defRPr/>
            </a:pPr>
            <a:r>
              <a:rPr lang="en-US" altLang="en-US" dirty="0">
                <a:cs typeface="Arial" panose="020B0604020202020204" pitchFamily="34" charset="0"/>
              </a:rPr>
              <a:t>    Example: </a:t>
            </a:r>
            <a:r>
              <a:rPr lang="en-US" altLang="en-US" dirty="0"/>
              <a:t>4,  1,  10,  9,  7,  12,  8,  2,  15	  median</a:t>
            </a:r>
            <a:r>
              <a:rPr lang="en-US" altLang="en-US" sz="1800" dirty="0"/>
              <a:t> </a:t>
            </a:r>
            <a:r>
              <a:rPr lang="en-US" altLang="en-US" dirty="0"/>
              <a:t>= ?</a:t>
            </a:r>
          </a:p>
          <a:p>
            <a:pPr>
              <a:lnSpc>
                <a:spcPct val="90000"/>
              </a:lnSpc>
              <a:buFont typeface="Monotype Sorts" pitchFamily="2" charset="2"/>
              <a:buNone/>
              <a:defRPr/>
            </a:pPr>
            <a:endParaRPr lang="en-US" altLang="en-US" dirty="0"/>
          </a:p>
          <a:p>
            <a:pPr>
              <a:lnSpc>
                <a:spcPct val="90000"/>
              </a:lnSpc>
              <a:buFont typeface="Monotype Sorts" pitchFamily="2" charset="2"/>
              <a:buNone/>
              <a:defRPr/>
            </a:pPr>
            <a:r>
              <a:rPr lang="en-US" altLang="en-US" dirty="0"/>
              <a:t>The median is used in statistics as a measure of an average</a:t>
            </a:r>
          </a:p>
          <a:p>
            <a:pPr>
              <a:lnSpc>
                <a:spcPct val="90000"/>
              </a:lnSpc>
              <a:buFont typeface="Monotype Sorts" pitchFamily="2" charset="2"/>
              <a:buNone/>
              <a:defRPr/>
            </a:pPr>
            <a:r>
              <a:rPr lang="en-US" altLang="en-US" dirty="0"/>
              <a:t>value of a sample.  In fact, it is a better (more robust) indicator</a:t>
            </a:r>
          </a:p>
          <a:p>
            <a:pPr>
              <a:lnSpc>
                <a:spcPct val="90000"/>
              </a:lnSpc>
              <a:buFont typeface="Monotype Sorts" pitchFamily="2" charset="2"/>
              <a:buNone/>
              <a:defRPr/>
            </a:pPr>
            <a:r>
              <a:rPr lang="en-US" altLang="en-US" dirty="0"/>
              <a:t>than the mean, which is used for the same purpose.</a:t>
            </a:r>
          </a:p>
          <a:p>
            <a:pPr>
              <a:lnSpc>
                <a:spcPct val="90000"/>
              </a:lnSpc>
              <a:spcBef>
                <a:spcPct val="40000"/>
              </a:spcBef>
              <a:buFont typeface="Monotype Sorts" pitchFamily="2" charset="2"/>
              <a:buNone/>
              <a:defRPr/>
            </a:pPr>
            <a:endParaRPr lang="en-US" altLang="en-US" dirty="0">
              <a:cs typeface="Arial" panose="020B0604020202020204" pitchFamily="34" charset="0"/>
            </a:endParaRPr>
          </a:p>
          <a:p>
            <a:pPr>
              <a:lnSpc>
                <a:spcPct val="90000"/>
              </a:lnSpc>
              <a:buFont typeface="Monotype Sorts" pitchFamily="2" charset="2"/>
              <a:buNone/>
              <a:defRPr/>
            </a:pPr>
            <a:endParaRPr lang="en-US" alt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4">
            <a:extLst>
              <a:ext uri="{FF2B5EF4-FFF2-40B4-BE49-F238E27FC236}">
                <a16:creationId xmlns:a16="http://schemas.microsoft.com/office/drawing/2014/main" id="{3FEB8B00-3911-4C05-BF64-62690E77A20F}"/>
              </a:ext>
            </a:extLst>
          </p:cNvPr>
          <p:cNvSpPr>
            <a:spLocks noGrp="1"/>
          </p:cNvSpPr>
          <p:nvPr>
            <p:ph type="ftr" sz="quarter" idx="11"/>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Arial Narrow" panose="020B0606020202030204" pitchFamily="34" charset="0"/>
              </a:rPr>
              <a:t>A. Levitin “Introduction to the Design &amp; Analysis of Algorithms,” 3rd ed., Ch. 4 ©2012 Pearson Education, Inc. Upper Saddle River, NJ. All Rights Reserved. </a:t>
            </a:r>
          </a:p>
        </p:txBody>
      </p:sp>
      <p:sp>
        <p:nvSpPr>
          <p:cNvPr id="51203" name="Slide Number Placeholder 5">
            <a:extLst>
              <a:ext uri="{FF2B5EF4-FFF2-40B4-BE49-F238E27FC236}">
                <a16:creationId xmlns:a16="http://schemas.microsoft.com/office/drawing/2014/main" id="{86AEF5E4-57E1-4217-9788-8E203B268404}"/>
              </a:ext>
            </a:extLst>
          </p:cNvPr>
          <p:cNvSpPr>
            <a:spLocks noGrp="1"/>
          </p:cNvSpPr>
          <p:nvPr>
            <p:ph type="sldNum" sz="quarter" idx="12"/>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2F756AE-03F9-4D61-920B-7ECC78B734AC}" type="slidenum">
              <a:rPr lang="en-US" altLang="en-US" sz="1400">
                <a:latin typeface="Arial Narrow" panose="020B0606020202030204" pitchFamily="34" charset="0"/>
              </a:rPr>
              <a:pPr algn="r"/>
              <a:t>18</a:t>
            </a:fld>
            <a:endParaRPr lang="en-US" altLang="en-US" sz="1400">
              <a:latin typeface="Arial Narrow" panose="020B0606020202030204" pitchFamily="34" charset="0"/>
            </a:endParaRPr>
          </a:p>
        </p:txBody>
      </p:sp>
      <p:sp>
        <p:nvSpPr>
          <p:cNvPr id="392194" name="Rectangle 2">
            <a:extLst>
              <a:ext uri="{FF2B5EF4-FFF2-40B4-BE49-F238E27FC236}">
                <a16:creationId xmlns:a16="http://schemas.microsoft.com/office/drawing/2014/main" id="{698CF067-ED88-49BA-9D7A-65CE1EB90A63}"/>
              </a:ext>
            </a:extLst>
          </p:cNvPr>
          <p:cNvSpPr>
            <a:spLocks noGrp="1" noChangeArrowheads="1"/>
          </p:cNvSpPr>
          <p:nvPr>
            <p:ph type="title"/>
          </p:nvPr>
        </p:nvSpPr>
        <p:spPr>
          <a:xfrm>
            <a:off x="685800" y="381000"/>
            <a:ext cx="8305800" cy="381000"/>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defRPr/>
            </a:pPr>
            <a:r>
              <a:rPr lang="en-US" altLang="en-US"/>
              <a:t>Algorithms for the Selection Problem</a:t>
            </a:r>
          </a:p>
        </p:txBody>
      </p:sp>
      <p:sp>
        <p:nvSpPr>
          <p:cNvPr id="392195" name="Rectangle 3">
            <a:extLst>
              <a:ext uri="{FF2B5EF4-FFF2-40B4-BE49-F238E27FC236}">
                <a16:creationId xmlns:a16="http://schemas.microsoft.com/office/drawing/2014/main" id="{D6E2E18A-AF82-4DDA-9158-C44D59818999}"/>
              </a:ext>
            </a:extLst>
          </p:cNvPr>
          <p:cNvSpPr>
            <a:spLocks noGrp="1" noChangeArrowheads="1"/>
          </p:cNvSpPr>
          <p:nvPr>
            <p:ph type="body" idx="1"/>
          </p:nvPr>
        </p:nvSpPr>
        <p:spPr>
          <a:xfrm>
            <a:off x="685800" y="1143000"/>
            <a:ext cx="8609013" cy="5715000"/>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0" indent="0">
              <a:lnSpc>
                <a:spcPct val="90000"/>
              </a:lnSpc>
              <a:buFont typeface="Monotype Sorts" pitchFamily="2" charset="2"/>
              <a:buNone/>
              <a:defRPr/>
            </a:pPr>
            <a:r>
              <a:rPr lang="en-US" altLang="en-US" dirty="0"/>
              <a:t>The sorting-based algorithm: </a:t>
            </a:r>
            <a:r>
              <a:rPr lang="en-US" altLang="en-US" dirty="0">
                <a:solidFill>
                  <a:schemeClr val="accent1">
                    <a:lumMod val="50000"/>
                  </a:schemeClr>
                </a:solidFill>
              </a:rPr>
              <a:t>Sort and return the </a:t>
            </a:r>
            <a:r>
              <a:rPr lang="en-US" altLang="en-US" i="1" dirty="0">
                <a:solidFill>
                  <a:schemeClr val="accent1">
                    <a:lumMod val="50000"/>
                  </a:schemeClr>
                </a:solidFill>
              </a:rPr>
              <a:t>k</a:t>
            </a:r>
            <a:r>
              <a:rPr lang="en-US" altLang="en-US" dirty="0">
                <a:solidFill>
                  <a:schemeClr val="accent1">
                    <a:lumMod val="50000"/>
                  </a:schemeClr>
                </a:solidFill>
              </a:rPr>
              <a:t>-</a:t>
            </a:r>
            <a:r>
              <a:rPr lang="en-US" altLang="en-US" dirty="0" err="1">
                <a:solidFill>
                  <a:schemeClr val="accent1">
                    <a:lumMod val="50000"/>
                  </a:schemeClr>
                </a:solidFill>
              </a:rPr>
              <a:t>th</a:t>
            </a:r>
            <a:r>
              <a:rPr lang="en-US" altLang="en-US" dirty="0">
                <a:solidFill>
                  <a:schemeClr val="accent1">
                    <a:lumMod val="50000"/>
                  </a:schemeClr>
                </a:solidFill>
              </a:rPr>
              <a:t> element</a:t>
            </a:r>
            <a:br>
              <a:rPr lang="en-US" altLang="en-US" dirty="0"/>
            </a:br>
            <a:r>
              <a:rPr lang="en-US" altLang="en-US" dirty="0"/>
              <a:t>Efficiency (if sorted by </a:t>
            </a:r>
            <a:r>
              <a:rPr lang="en-US" altLang="en-US" dirty="0" err="1">
                <a:solidFill>
                  <a:schemeClr val="accent1">
                    <a:lumMod val="50000"/>
                  </a:schemeClr>
                </a:solidFill>
              </a:rPr>
              <a:t>mergesort</a:t>
            </a:r>
            <a:r>
              <a:rPr lang="en-US" altLang="en-US" dirty="0"/>
              <a:t>): </a:t>
            </a:r>
            <a:r>
              <a:rPr lang="el-GR" altLang="en-US" dirty="0">
                <a:solidFill>
                  <a:schemeClr val="accent1">
                    <a:lumMod val="50000"/>
                  </a:schemeClr>
                </a:solidFill>
              </a:rPr>
              <a:t>Θ</a:t>
            </a:r>
            <a:r>
              <a:rPr lang="en-US" altLang="en-US" dirty="0">
                <a:solidFill>
                  <a:schemeClr val="accent1">
                    <a:lumMod val="50000"/>
                  </a:schemeClr>
                </a:solidFill>
              </a:rPr>
              <a:t>(</a:t>
            </a:r>
            <a:r>
              <a:rPr lang="en-US" altLang="en-US" i="1" dirty="0" err="1">
                <a:solidFill>
                  <a:schemeClr val="accent1">
                    <a:lumMod val="50000"/>
                  </a:schemeClr>
                </a:solidFill>
              </a:rPr>
              <a:t>n</a:t>
            </a:r>
            <a:r>
              <a:rPr lang="en-US" altLang="en-US" dirty="0" err="1">
                <a:solidFill>
                  <a:schemeClr val="accent1">
                    <a:lumMod val="50000"/>
                  </a:schemeClr>
                </a:solidFill>
              </a:rPr>
              <a:t>log</a:t>
            </a:r>
            <a:r>
              <a:rPr lang="en-US" altLang="en-US" dirty="0">
                <a:solidFill>
                  <a:schemeClr val="accent1">
                    <a:lumMod val="50000"/>
                  </a:schemeClr>
                </a:solidFill>
              </a:rPr>
              <a:t> </a:t>
            </a:r>
            <a:r>
              <a:rPr lang="en-US" altLang="en-US" i="1" dirty="0">
                <a:solidFill>
                  <a:schemeClr val="accent1">
                    <a:lumMod val="50000"/>
                  </a:schemeClr>
                </a:solidFill>
              </a:rPr>
              <a:t>n</a:t>
            </a:r>
            <a:r>
              <a:rPr lang="en-US" altLang="en-US" dirty="0">
                <a:solidFill>
                  <a:schemeClr val="accent1">
                    <a:lumMod val="50000"/>
                  </a:schemeClr>
                </a:solidFill>
              </a:rPr>
              <a:t>)</a:t>
            </a:r>
            <a:endParaRPr lang="el-GR" altLang="en-US" dirty="0">
              <a:solidFill>
                <a:schemeClr val="accent1">
                  <a:lumMod val="50000"/>
                </a:schemeClr>
              </a:solidFill>
            </a:endParaRPr>
          </a:p>
          <a:p>
            <a:pPr marL="0" indent="0">
              <a:lnSpc>
                <a:spcPct val="90000"/>
              </a:lnSpc>
              <a:buFont typeface="Monotype Sorts" pitchFamily="2" charset="2"/>
              <a:buNone/>
              <a:defRPr/>
            </a:pPr>
            <a:endParaRPr lang="en-US" altLang="en-US" dirty="0"/>
          </a:p>
          <a:p>
            <a:pPr marL="0" indent="0">
              <a:lnSpc>
                <a:spcPct val="90000"/>
              </a:lnSpc>
              <a:buFont typeface="Monotype Sorts" pitchFamily="2" charset="2"/>
              <a:buNone/>
              <a:defRPr/>
            </a:pPr>
            <a:r>
              <a:rPr lang="en-US" altLang="en-US" dirty="0"/>
              <a:t>A faster algorithm is based on the array </a:t>
            </a:r>
            <a:r>
              <a:rPr lang="en-US" altLang="en-US" i="1" u="sng" dirty="0"/>
              <a:t>partitioning</a:t>
            </a:r>
            <a:r>
              <a:rPr lang="en-US" altLang="en-US" dirty="0"/>
              <a:t>: </a:t>
            </a:r>
            <a:br>
              <a:rPr lang="en-US" altLang="en-US" sz="1800" dirty="0"/>
            </a:br>
            <a:endParaRPr lang="en-US" altLang="en-US" sz="1800" dirty="0"/>
          </a:p>
          <a:p>
            <a:pPr marL="0" indent="0">
              <a:lnSpc>
                <a:spcPct val="90000"/>
              </a:lnSpc>
              <a:buFont typeface="Monotype Sorts" pitchFamily="2" charset="2"/>
              <a:buNone/>
              <a:defRPr/>
            </a:pPr>
            <a:endParaRPr lang="en-US" altLang="en-US" sz="1800" dirty="0"/>
          </a:p>
          <a:p>
            <a:pPr marL="0" indent="0">
              <a:lnSpc>
                <a:spcPct val="90000"/>
              </a:lnSpc>
              <a:buFont typeface="Monotype Sorts" pitchFamily="2" charset="2"/>
              <a:buNone/>
              <a:defRPr/>
            </a:pPr>
            <a:br>
              <a:rPr lang="en-US" altLang="en-US" sz="1800" dirty="0"/>
            </a:br>
            <a:endParaRPr lang="en-US" altLang="en-US" sz="1800" dirty="0"/>
          </a:p>
          <a:p>
            <a:pPr marL="0" indent="0">
              <a:lnSpc>
                <a:spcPct val="90000"/>
              </a:lnSpc>
              <a:buFont typeface="Monotype Sorts" pitchFamily="2" charset="2"/>
              <a:buNone/>
              <a:defRPr/>
            </a:pPr>
            <a:r>
              <a:rPr lang="en-US" altLang="en-US" dirty="0"/>
              <a:t>Assuming that the array is indexed from 0 to </a:t>
            </a:r>
            <a:r>
              <a:rPr lang="en-US" altLang="en-US" i="1" dirty="0"/>
              <a:t>n</a:t>
            </a:r>
            <a:r>
              <a:rPr lang="en-US" altLang="en-US" dirty="0"/>
              <a:t>-1</a:t>
            </a:r>
            <a:r>
              <a:rPr lang="en-US" altLang="en-US" i="1" dirty="0"/>
              <a:t> </a:t>
            </a:r>
            <a:r>
              <a:rPr lang="en-US" altLang="en-US" dirty="0"/>
              <a:t>and </a:t>
            </a:r>
            <a:r>
              <a:rPr lang="en-US" altLang="en-US" i="1" dirty="0"/>
              <a:t>s </a:t>
            </a:r>
            <a:r>
              <a:rPr lang="en-US" altLang="en-US" dirty="0"/>
              <a:t>is a split position obtained by the array partitioning:</a:t>
            </a:r>
          </a:p>
          <a:p>
            <a:pPr marL="0" indent="0">
              <a:lnSpc>
                <a:spcPct val="90000"/>
              </a:lnSpc>
              <a:buFont typeface="Monotype Sorts" pitchFamily="2" charset="2"/>
              <a:buNone/>
              <a:defRPr/>
            </a:pPr>
            <a:r>
              <a:rPr lang="en-US" altLang="en-US" dirty="0"/>
              <a:t>If </a:t>
            </a:r>
            <a:r>
              <a:rPr lang="en-US" altLang="en-US" i="1" dirty="0"/>
              <a:t>s = k</a:t>
            </a:r>
            <a:r>
              <a:rPr lang="en-US" altLang="en-US" dirty="0"/>
              <a:t>-1, the problem is solved;</a:t>
            </a:r>
          </a:p>
          <a:p>
            <a:pPr marL="0" indent="0">
              <a:lnSpc>
                <a:spcPct val="90000"/>
              </a:lnSpc>
              <a:buFont typeface="Monotype Sorts" pitchFamily="2" charset="2"/>
              <a:buNone/>
              <a:defRPr/>
            </a:pPr>
            <a:r>
              <a:rPr lang="en-US" altLang="en-US" dirty="0"/>
              <a:t>if </a:t>
            </a:r>
            <a:r>
              <a:rPr lang="en-US" altLang="en-US" i="1" dirty="0"/>
              <a:t>s &gt; k</a:t>
            </a:r>
            <a:r>
              <a:rPr lang="en-US" altLang="en-US" dirty="0"/>
              <a:t>-1, look for the </a:t>
            </a:r>
            <a:r>
              <a:rPr lang="en-US" altLang="en-US" i="1" dirty="0"/>
              <a:t>k-</a:t>
            </a:r>
            <a:r>
              <a:rPr lang="en-US" altLang="en-US" dirty="0" err="1"/>
              <a:t>th</a:t>
            </a:r>
            <a:r>
              <a:rPr lang="en-US" altLang="en-US" dirty="0"/>
              <a:t> smallest element in the left part;</a:t>
            </a:r>
            <a:br>
              <a:rPr lang="en-US" altLang="en-US" dirty="0"/>
            </a:br>
            <a:r>
              <a:rPr lang="en-US" altLang="en-US" dirty="0"/>
              <a:t>if </a:t>
            </a:r>
            <a:r>
              <a:rPr lang="en-US" altLang="en-US" i="1" dirty="0"/>
              <a:t>s &lt; k</a:t>
            </a:r>
            <a:r>
              <a:rPr lang="en-US" altLang="en-US" dirty="0"/>
              <a:t>-1, look for the (</a:t>
            </a:r>
            <a:r>
              <a:rPr lang="en-US" altLang="en-US" i="1" dirty="0"/>
              <a:t>k</a:t>
            </a:r>
            <a:r>
              <a:rPr lang="en-US" altLang="en-US" dirty="0"/>
              <a:t>-</a:t>
            </a:r>
            <a:r>
              <a:rPr lang="en-US" altLang="en-US" i="1" dirty="0"/>
              <a:t>s</a:t>
            </a:r>
            <a:r>
              <a:rPr lang="en-US" altLang="en-US" dirty="0"/>
              <a:t>)-</a:t>
            </a:r>
            <a:r>
              <a:rPr lang="en-US" altLang="en-US" dirty="0" err="1"/>
              <a:t>th</a:t>
            </a:r>
            <a:r>
              <a:rPr lang="en-US" altLang="en-US" dirty="0"/>
              <a:t> smallest element in the right part.</a:t>
            </a:r>
            <a:br>
              <a:rPr lang="en-US" altLang="en-US" dirty="0"/>
            </a:br>
            <a:endParaRPr lang="en-US" altLang="en-US" dirty="0"/>
          </a:p>
          <a:p>
            <a:pPr marL="0" indent="0">
              <a:lnSpc>
                <a:spcPct val="90000"/>
              </a:lnSpc>
              <a:buFont typeface="Monotype Sorts" pitchFamily="2" charset="2"/>
              <a:buNone/>
              <a:defRPr/>
            </a:pPr>
            <a:r>
              <a:rPr lang="en-US" altLang="en-US" dirty="0"/>
              <a:t>Note: The </a:t>
            </a:r>
            <a:r>
              <a:rPr lang="en-US" altLang="en-US" dirty="0">
                <a:solidFill>
                  <a:schemeClr val="accent1">
                    <a:lumMod val="50000"/>
                  </a:schemeClr>
                </a:solidFill>
              </a:rPr>
              <a:t>algorithm can simply continue until</a:t>
            </a:r>
            <a:r>
              <a:rPr lang="en-US" altLang="en-US" i="1" dirty="0">
                <a:solidFill>
                  <a:schemeClr val="accent1">
                    <a:lumMod val="50000"/>
                  </a:schemeClr>
                </a:solidFill>
              </a:rPr>
              <a:t> s =</a:t>
            </a:r>
            <a:r>
              <a:rPr lang="en-US" altLang="en-US" dirty="0">
                <a:solidFill>
                  <a:schemeClr val="accent1">
                    <a:lumMod val="50000"/>
                  </a:schemeClr>
                </a:solidFill>
              </a:rPr>
              <a:t> </a:t>
            </a:r>
            <a:r>
              <a:rPr lang="en-US" altLang="en-US" i="1" dirty="0">
                <a:solidFill>
                  <a:schemeClr val="accent1">
                    <a:lumMod val="50000"/>
                  </a:schemeClr>
                </a:solidFill>
              </a:rPr>
              <a:t>k</a:t>
            </a:r>
            <a:r>
              <a:rPr lang="en-US" altLang="en-US" dirty="0">
                <a:solidFill>
                  <a:schemeClr val="accent1">
                    <a:lumMod val="50000"/>
                  </a:schemeClr>
                </a:solidFill>
              </a:rPr>
              <a:t>-1.</a:t>
            </a:r>
          </a:p>
        </p:txBody>
      </p:sp>
      <p:sp>
        <p:nvSpPr>
          <p:cNvPr id="51206" name="Rectangle 4">
            <a:extLst>
              <a:ext uri="{FF2B5EF4-FFF2-40B4-BE49-F238E27FC236}">
                <a16:creationId xmlns:a16="http://schemas.microsoft.com/office/drawing/2014/main" id="{7AC61B6A-F055-4121-888C-DBAD3D8430C5}"/>
              </a:ext>
            </a:extLst>
          </p:cNvPr>
          <p:cNvSpPr>
            <a:spLocks noChangeArrowheads="1"/>
          </p:cNvSpPr>
          <p:nvPr/>
        </p:nvSpPr>
        <p:spPr bwMode="auto">
          <a:xfrm>
            <a:off x="1295400" y="3276600"/>
            <a:ext cx="6388100" cy="368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1207" name="Line 5">
            <a:extLst>
              <a:ext uri="{FF2B5EF4-FFF2-40B4-BE49-F238E27FC236}">
                <a16:creationId xmlns:a16="http://schemas.microsoft.com/office/drawing/2014/main" id="{F6F0ED56-388D-4484-B042-3F28B211C7BE}"/>
              </a:ext>
            </a:extLst>
          </p:cNvPr>
          <p:cNvSpPr>
            <a:spLocks noChangeShapeType="1"/>
          </p:cNvSpPr>
          <p:nvPr/>
        </p:nvSpPr>
        <p:spPr bwMode="auto">
          <a:xfrm>
            <a:off x="3200400" y="32766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8" name="Line 6">
            <a:extLst>
              <a:ext uri="{FF2B5EF4-FFF2-40B4-BE49-F238E27FC236}">
                <a16:creationId xmlns:a16="http://schemas.microsoft.com/office/drawing/2014/main" id="{63556311-CC32-49A9-B4C5-5C19528CEE5A}"/>
              </a:ext>
            </a:extLst>
          </p:cNvPr>
          <p:cNvSpPr>
            <a:spLocks noChangeShapeType="1"/>
          </p:cNvSpPr>
          <p:nvPr/>
        </p:nvSpPr>
        <p:spPr bwMode="auto">
          <a:xfrm>
            <a:off x="3581400" y="32766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9" name="Text Box 7">
            <a:extLst>
              <a:ext uri="{FF2B5EF4-FFF2-40B4-BE49-F238E27FC236}">
                <a16:creationId xmlns:a16="http://schemas.microsoft.com/office/drawing/2014/main" id="{0567815E-8C61-459D-8155-E77B69D14FAE}"/>
              </a:ext>
            </a:extLst>
          </p:cNvPr>
          <p:cNvSpPr txBox="1">
            <a:spLocks noChangeArrowheads="1"/>
          </p:cNvSpPr>
          <p:nvPr/>
        </p:nvSpPr>
        <p:spPr bwMode="auto">
          <a:xfrm>
            <a:off x="3276600" y="28194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i="1"/>
              <a:t>s</a:t>
            </a:r>
          </a:p>
        </p:txBody>
      </p:sp>
      <p:sp>
        <p:nvSpPr>
          <p:cNvPr id="51210" name="Text Box 8">
            <a:extLst>
              <a:ext uri="{FF2B5EF4-FFF2-40B4-BE49-F238E27FC236}">
                <a16:creationId xmlns:a16="http://schemas.microsoft.com/office/drawing/2014/main" id="{52973537-BFCA-4942-A4E4-2E99588F02C3}"/>
              </a:ext>
            </a:extLst>
          </p:cNvPr>
          <p:cNvSpPr txBox="1">
            <a:spLocks noChangeArrowheads="1"/>
          </p:cNvSpPr>
          <p:nvPr/>
        </p:nvSpPr>
        <p:spPr bwMode="auto">
          <a:xfrm>
            <a:off x="1219200" y="32004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all are </a:t>
            </a:r>
            <a:r>
              <a:rPr lang="en-US" altLang="en-US">
                <a:cs typeface="Times New Roman" panose="02020603050405020304" pitchFamily="18" charset="0"/>
              </a:rPr>
              <a:t>≤ A[</a:t>
            </a:r>
            <a:r>
              <a:rPr lang="en-US" altLang="en-US" i="1">
                <a:cs typeface="Times New Roman" panose="02020603050405020304" pitchFamily="18" charset="0"/>
              </a:rPr>
              <a:t>s</a:t>
            </a:r>
            <a:r>
              <a:rPr lang="en-US" altLang="en-US">
                <a:cs typeface="Times New Roman" panose="02020603050405020304" pitchFamily="18" charset="0"/>
              </a:rPr>
              <a:t>]</a:t>
            </a:r>
          </a:p>
        </p:txBody>
      </p:sp>
      <p:sp>
        <p:nvSpPr>
          <p:cNvPr id="51211" name="Text Box 9">
            <a:extLst>
              <a:ext uri="{FF2B5EF4-FFF2-40B4-BE49-F238E27FC236}">
                <a16:creationId xmlns:a16="http://schemas.microsoft.com/office/drawing/2014/main" id="{58E8DD12-DF22-4D6B-AA9B-A902EDD37AC3}"/>
              </a:ext>
            </a:extLst>
          </p:cNvPr>
          <p:cNvSpPr txBox="1">
            <a:spLocks noChangeArrowheads="1"/>
          </p:cNvSpPr>
          <p:nvPr/>
        </p:nvSpPr>
        <p:spPr bwMode="auto">
          <a:xfrm>
            <a:off x="4572000" y="32004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all are </a:t>
            </a:r>
            <a:r>
              <a:rPr lang="en-US" altLang="en-US">
                <a:cs typeface="Times New Roman" panose="02020603050405020304" pitchFamily="18" charset="0"/>
              </a:rPr>
              <a:t>≥ A[</a:t>
            </a:r>
            <a:r>
              <a:rPr lang="en-US" altLang="en-US" i="1">
                <a:cs typeface="Times New Roman" panose="02020603050405020304" pitchFamily="18" charset="0"/>
              </a:rPr>
              <a:t>s</a:t>
            </a:r>
            <a:r>
              <a:rPr lang="en-US" altLang="en-US">
                <a:cs typeface="Times New Roman" panose="02020603050405020304" pitchFamily="18"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4">
            <a:extLst>
              <a:ext uri="{FF2B5EF4-FFF2-40B4-BE49-F238E27FC236}">
                <a16:creationId xmlns:a16="http://schemas.microsoft.com/office/drawing/2014/main" id="{1A0048CD-A199-48B0-BC5B-0A84DAAA2CD1}"/>
              </a:ext>
            </a:extLst>
          </p:cNvPr>
          <p:cNvSpPr>
            <a:spLocks noGrp="1"/>
          </p:cNvSpPr>
          <p:nvPr>
            <p:ph type="ftr" sz="quarter" idx="11"/>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Arial Narrow" panose="020B0606020202030204" pitchFamily="34" charset="0"/>
              </a:rPr>
              <a:t>A. Levitin “Introduction to the Design &amp; Analysis of Algorithms,” 3rd ed., Ch. 4 ©2012 Pearson Education, Inc. Upper Saddle River, NJ. All Rights Reserved. </a:t>
            </a:r>
          </a:p>
        </p:txBody>
      </p:sp>
      <p:sp>
        <p:nvSpPr>
          <p:cNvPr id="53251" name="Slide Number Placeholder 5">
            <a:extLst>
              <a:ext uri="{FF2B5EF4-FFF2-40B4-BE49-F238E27FC236}">
                <a16:creationId xmlns:a16="http://schemas.microsoft.com/office/drawing/2014/main" id="{A68FAA76-CBFC-4FDD-A8BB-808536A6759C}"/>
              </a:ext>
            </a:extLst>
          </p:cNvPr>
          <p:cNvSpPr>
            <a:spLocks noGrp="1"/>
          </p:cNvSpPr>
          <p:nvPr>
            <p:ph type="sldNum" sz="quarter" idx="12"/>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r"/>
            <a:fld id="{2C165C48-659A-4DFA-9F67-B280E0E9441B}" type="slidenum">
              <a:rPr lang="en-US" altLang="en-US" sz="1400">
                <a:latin typeface="Arial Narrow" panose="020B0606020202030204" pitchFamily="34" charset="0"/>
              </a:rPr>
              <a:pPr algn="r"/>
              <a:t>19</a:t>
            </a:fld>
            <a:endParaRPr lang="en-US" altLang="en-US" sz="1400">
              <a:latin typeface="Arial Narrow" panose="020B0606020202030204" pitchFamily="34" charset="0"/>
            </a:endParaRPr>
          </a:p>
        </p:txBody>
      </p:sp>
      <p:sp>
        <p:nvSpPr>
          <p:cNvPr id="393218" name="Rectangle 2">
            <a:extLst>
              <a:ext uri="{FF2B5EF4-FFF2-40B4-BE49-F238E27FC236}">
                <a16:creationId xmlns:a16="http://schemas.microsoft.com/office/drawing/2014/main" id="{CE1558CC-FF4D-4022-881E-EEBB60D0E38B}"/>
              </a:ext>
            </a:extLst>
          </p:cNvPr>
          <p:cNvSpPr>
            <a:spLocks noGrp="1" noChangeArrowheads="1"/>
          </p:cNvSpPr>
          <p:nvPr>
            <p:ph type="title"/>
          </p:nvPr>
        </p:nvSpPr>
        <p:spPr>
          <a:xfrm>
            <a:off x="533400" y="381000"/>
            <a:ext cx="8610600" cy="457200"/>
          </a:xfrm>
        </p:spPr>
        <p:txBody>
          <a:bodyPr/>
          <a:lstStyle/>
          <a:p>
            <a:pPr>
              <a:defRPr/>
            </a:pPr>
            <a:r>
              <a:rPr lang="en-US" altLang="en-US" sz="3200"/>
              <a:t>Two Partitioning Algorithms</a:t>
            </a:r>
          </a:p>
        </p:txBody>
      </p:sp>
      <p:sp>
        <p:nvSpPr>
          <p:cNvPr id="393219" name="Rectangle 3">
            <a:extLst>
              <a:ext uri="{FF2B5EF4-FFF2-40B4-BE49-F238E27FC236}">
                <a16:creationId xmlns:a16="http://schemas.microsoft.com/office/drawing/2014/main" id="{0DD595B8-7850-48AD-8AAA-D1DB2AECFB5D}"/>
              </a:ext>
            </a:extLst>
          </p:cNvPr>
          <p:cNvSpPr>
            <a:spLocks noGrp="1" noChangeArrowheads="1"/>
          </p:cNvSpPr>
          <p:nvPr>
            <p:ph type="body" idx="1"/>
          </p:nvPr>
        </p:nvSpPr>
        <p:spPr>
          <a:xfrm>
            <a:off x="609600" y="1371600"/>
            <a:ext cx="8534400" cy="4800600"/>
          </a:xfrm>
        </p:spPr>
        <p:txBody>
          <a:bodyPr/>
          <a:lstStyle/>
          <a:p>
            <a:pPr>
              <a:buFont typeface="Monotype Sorts" pitchFamily="2" charset="2"/>
              <a:buNone/>
              <a:defRPr/>
            </a:pPr>
            <a:r>
              <a:rPr lang="en-US" altLang="en-US" dirty="0"/>
              <a:t>There are two principal ways to partition an array:</a:t>
            </a:r>
            <a:br>
              <a:rPr lang="en-US" altLang="en-US" dirty="0"/>
            </a:br>
            <a:endParaRPr lang="en-US" altLang="en-US" dirty="0"/>
          </a:p>
          <a:p>
            <a:pPr>
              <a:defRPr/>
            </a:pPr>
            <a:r>
              <a:rPr lang="en-US" altLang="en-US" dirty="0"/>
              <a:t>One-directional scan (</a:t>
            </a:r>
            <a:r>
              <a:rPr lang="en-US" altLang="en-US" dirty="0" err="1"/>
              <a:t>Lomuto’s</a:t>
            </a:r>
            <a:r>
              <a:rPr lang="en-US" altLang="en-US" dirty="0"/>
              <a:t> partitioning algorithm)</a:t>
            </a:r>
            <a:br>
              <a:rPr lang="en-US" altLang="en-US" dirty="0"/>
            </a:br>
            <a:endParaRPr lang="en-US" altLang="en-US" dirty="0"/>
          </a:p>
          <a:p>
            <a:pPr>
              <a:defRPr/>
            </a:pPr>
            <a:r>
              <a:rPr lang="en-US" altLang="en-US" dirty="0">
                <a:solidFill>
                  <a:schemeClr val="accent1">
                    <a:lumMod val="50000"/>
                  </a:schemeClr>
                </a:solidFill>
              </a:rPr>
              <a:t>Two-directional scan (Hoare’s partitioning algorithm)</a:t>
            </a:r>
          </a:p>
          <a:p>
            <a:pPr>
              <a:buFont typeface="Monotype Sorts" pitchFamily="2" charset="2"/>
              <a:buNone/>
              <a:defRPr/>
            </a:pPr>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a:extLst>
              <a:ext uri="{FF2B5EF4-FFF2-40B4-BE49-F238E27FC236}">
                <a16:creationId xmlns:a16="http://schemas.microsoft.com/office/drawing/2014/main" id="{EF5E775F-60E5-4285-975A-F92FE5D6D1F1}"/>
              </a:ext>
            </a:extLst>
          </p:cNvPr>
          <p:cNvSpPr>
            <a:spLocks noGrp="1"/>
          </p:cNvSpPr>
          <p:nvPr>
            <p:ph type="ftr" sz="quarter" idx="11"/>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Arial Narrow" panose="020B0606020202030204" pitchFamily="34" charset="0"/>
              </a:rPr>
              <a:t>A. Levitin “Introduction to the Design &amp; Analysis of Algorithms,” 3rd ed., Ch. 4 ©2012 Pearson Education, Inc. Upper Saddle River, NJ. All Rights Reserved. </a:t>
            </a:r>
          </a:p>
        </p:txBody>
      </p:sp>
      <p:sp>
        <p:nvSpPr>
          <p:cNvPr id="7171" name="Slide Number Placeholder 5">
            <a:extLst>
              <a:ext uri="{FF2B5EF4-FFF2-40B4-BE49-F238E27FC236}">
                <a16:creationId xmlns:a16="http://schemas.microsoft.com/office/drawing/2014/main" id="{892E9714-029B-46DC-99E4-AF1404DE4271}"/>
              </a:ext>
            </a:extLst>
          </p:cNvPr>
          <p:cNvSpPr>
            <a:spLocks noGrp="1"/>
          </p:cNvSpPr>
          <p:nvPr>
            <p:ph type="sldNum" sz="quarter" idx="12"/>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r"/>
            <a:fld id="{96E4BACE-9EED-4491-9FA3-6ECEF1C32E6A}" type="slidenum">
              <a:rPr lang="en-US" altLang="en-US" sz="1400">
                <a:latin typeface="Arial Narrow" panose="020B0606020202030204" pitchFamily="34" charset="0"/>
              </a:rPr>
              <a:pPr algn="r"/>
              <a:t>2</a:t>
            </a:fld>
            <a:endParaRPr lang="en-US" altLang="en-US" sz="1400">
              <a:latin typeface="Arial Narrow" panose="020B0606020202030204" pitchFamily="34" charset="0"/>
            </a:endParaRPr>
          </a:p>
        </p:txBody>
      </p:sp>
      <p:sp>
        <p:nvSpPr>
          <p:cNvPr id="346114" name="Rectangle 2">
            <a:extLst>
              <a:ext uri="{FF2B5EF4-FFF2-40B4-BE49-F238E27FC236}">
                <a16:creationId xmlns:a16="http://schemas.microsoft.com/office/drawing/2014/main" id="{738D2926-7BD4-46A7-8CE7-7B65F08505BD}"/>
              </a:ext>
            </a:extLst>
          </p:cNvPr>
          <p:cNvSpPr>
            <a:spLocks noGrp="1" noChangeArrowheads="1"/>
          </p:cNvSpPr>
          <p:nvPr>
            <p:ph type="title"/>
          </p:nvPr>
        </p:nvSpPr>
        <p:spPr/>
        <p:txBody>
          <a:bodyPr/>
          <a:lstStyle/>
          <a:p>
            <a:pPr>
              <a:defRPr/>
            </a:pPr>
            <a:r>
              <a:rPr lang="en-US" altLang="en-US"/>
              <a:t>3 Types of Decrease and Conquer</a:t>
            </a:r>
          </a:p>
        </p:txBody>
      </p:sp>
      <p:sp>
        <p:nvSpPr>
          <p:cNvPr id="346115" name="Rectangle 3">
            <a:extLst>
              <a:ext uri="{FF2B5EF4-FFF2-40B4-BE49-F238E27FC236}">
                <a16:creationId xmlns:a16="http://schemas.microsoft.com/office/drawing/2014/main" id="{42528DCB-F248-4903-A11C-D6E03D6D79F6}"/>
              </a:ext>
            </a:extLst>
          </p:cNvPr>
          <p:cNvSpPr>
            <a:spLocks noGrp="1" noChangeArrowheads="1"/>
          </p:cNvSpPr>
          <p:nvPr>
            <p:ph type="body" idx="1"/>
          </p:nvPr>
        </p:nvSpPr>
        <p:spPr>
          <a:xfrm>
            <a:off x="609600" y="1266825"/>
            <a:ext cx="8534400" cy="5591175"/>
          </a:xfrm>
        </p:spPr>
        <p:txBody>
          <a:bodyPr/>
          <a:lstStyle/>
          <a:p>
            <a:pPr>
              <a:lnSpc>
                <a:spcPct val="90000"/>
              </a:lnSpc>
              <a:defRPr/>
            </a:pPr>
            <a:r>
              <a:rPr lang="en-US" altLang="en-US" i="1" u="sng" dirty="0"/>
              <a:t>Decrease by a constant </a:t>
            </a:r>
            <a:r>
              <a:rPr lang="en-US" altLang="en-US" dirty="0"/>
              <a:t>(usually by 1):</a:t>
            </a:r>
          </a:p>
          <a:p>
            <a:pPr lvl="1">
              <a:lnSpc>
                <a:spcPct val="90000"/>
              </a:lnSpc>
              <a:defRPr/>
            </a:pPr>
            <a:r>
              <a:rPr lang="en-US" altLang="en-US" sz="2400" dirty="0"/>
              <a:t>insertion sort</a:t>
            </a:r>
          </a:p>
          <a:p>
            <a:pPr lvl="1">
              <a:lnSpc>
                <a:spcPct val="90000"/>
              </a:lnSpc>
              <a:defRPr/>
            </a:pPr>
            <a:r>
              <a:rPr lang="en-US" altLang="en-US" sz="2400" dirty="0"/>
              <a:t>algorithms for generating permutations, subsets</a:t>
            </a:r>
            <a:r>
              <a:rPr lang="en-US" altLang="en-US" dirty="0"/>
              <a:t>	</a:t>
            </a:r>
          </a:p>
          <a:p>
            <a:pPr>
              <a:lnSpc>
                <a:spcPct val="90000"/>
              </a:lnSpc>
              <a:defRPr/>
            </a:pPr>
            <a:endParaRPr lang="en-US" altLang="en-US" sz="2000" dirty="0"/>
          </a:p>
          <a:p>
            <a:pPr>
              <a:lnSpc>
                <a:spcPct val="90000"/>
              </a:lnSpc>
              <a:defRPr/>
            </a:pPr>
            <a:r>
              <a:rPr lang="en-US" altLang="en-US" i="1" u="sng" dirty="0"/>
              <a:t>Decrease by a constant factor</a:t>
            </a:r>
            <a:r>
              <a:rPr lang="en-US" altLang="en-US" dirty="0"/>
              <a:t> (usually by half)</a:t>
            </a:r>
            <a:endParaRPr lang="en-US" altLang="en-US" i="1" u="sng" dirty="0"/>
          </a:p>
          <a:p>
            <a:pPr lvl="1">
              <a:lnSpc>
                <a:spcPct val="90000"/>
              </a:lnSpc>
              <a:defRPr/>
            </a:pPr>
            <a:r>
              <a:rPr lang="en-US" altLang="en-US" sz="2400" dirty="0"/>
              <a:t>binary search and bisection method</a:t>
            </a:r>
          </a:p>
          <a:p>
            <a:pPr lvl="1">
              <a:lnSpc>
                <a:spcPct val="90000"/>
              </a:lnSpc>
              <a:defRPr/>
            </a:pPr>
            <a:r>
              <a:rPr lang="en-US" altLang="en-US" sz="2400" dirty="0"/>
              <a:t>exponentiation by squaring</a:t>
            </a:r>
            <a:br>
              <a:rPr lang="en-US" altLang="en-US" sz="2400" dirty="0">
                <a:cs typeface="Times New Roman" panose="02020603050405020304" pitchFamily="18" charset="0"/>
              </a:rPr>
            </a:br>
            <a:endParaRPr lang="en-US" altLang="en-US" sz="1800" dirty="0"/>
          </a:p>
          <a:p>
            <a:pPr>
              <a:lnSpc>
                <a:spcPct val="90000"/>
              </a:lnSpc>
              <a:defRPr/>
            </a:pPr>
            <a:r>
              <a:rPr lang="en-US" altLang="en-US" i="1" u="sng" dirty="0"/>
              <a:t>Variable-size decrease</a:t>
            </a:r>
          </a:p>
          <a:p>
            <a:pPr lvl="1">
              <a:lnSpc>
                <a:spcPct val="90000"/>
              </a:lnSpc>
              <a:defRPr/>
            </a:pPr>
            <a:r>
              <a:rPr lang="en-US" altLang="en-US" sz="2400" dirty="0"/>
              <a:t>Euclid’s algorithm</a:t>
            </a:r>
          </a:p>
          <a:p>
            <a:pPr lvl="1">
              <a:lnSpc>
                <a:spcPct val="90000"/>
              </a:lnSpc>
              <a:defRPr/>
            </a:pPr>
            <a:r>
              <a:rPr lang="en-US" altLang="en-US" sz="2400" dirty="0"/>
              <a:t>selection by partition</a:t>
            </a:r>
          </a:p>
          <a:p>
            <a:pPr>
              <a:lnSpc>
                <a:spcPct val="90000"/>
              </a:lnSpc>
              <a:buFont typeface="Monotype Sorts" pitchFamily="2" charset="2"/>
              <a:buNone/>
              <a:defRPr/>
            </a:pPr>
            <a:endParaRPr lang="en-US" alt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4">
            <a:extLst>
              <a:ext uri="{FF2B5EF4-FFF2-40B4-BE49-F238E27FC236}">
                <a16:creationId xmlns:a16="http://schemas.microsoft.com/office/drawing/2014/main" id="{7F5404CF-5532-4D12-B958-1EAA0AD68D95}"/>
              </a:ext>
            </a:extLst>
          </p:cNvPr>
          <p:cNvSpPr>
            <a:spLocks noGrp="1"/>
          </p:cNvSpPr>
          <p:nvPr>
            <p:ph type="ftr" sz="quarter" idx="11"/>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Arial Narrow" panose="020B0606020202030204" pitchFamily="34" charset="0"/>
              </a:rPr>
              <a:t>A. Levitin “Introduction to the Design &amp; Analysis of Algorithms,” 3rd ed., Ch. 4 ©2012 Pearson Education, Inc. Upper Saddle River, NJ. All Rights Reserved. </a:t>
            </a:r>
          </a:p>
        </p:txBody>
      </p:sp>
      <p:sp>
        <p:nvSpPr>
          <p:cNvPr id="55299" name="Slide Number Placeholder 5">
            <a:extLst>
              <a:ext uri="{FF2B5EF4-FFF2-40B4-BE49-F238E27FC236}">
                <a16:creationId xmlns:a16="http://schemas.microsoft.com/office/drawing/2014/main" id="{688A980F-1B6E-49AE-BBC2-0D07CF8AFEC7}"/>
              </a:ext>
            </a:extLst>
          </p:cNvPr>
          <p:cNvSpPr>
            <a:spLocks noGrp="1"/>
          </p:cNvSpPr>
          <p:nvPr>
            <p:ph type="sldNum" sz="quarter" idx="12"/>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r"/>
            <a:fld id="{B45CB0CA-7127-4148-8826-0402A113BF6E}" type="slidenum">
              <a:rPr lang="en-US" altLang="en-US" sz="1400">
                <a:latin typeface="Arial Narrow" panose="020B0606020202030204" pitchFamily="34" charset="0"/>
              </a:rPr>
              <a:pPr algn="r"/>
              <a:t>20</a:t>
            </a:fld>
            <a:endParaRPr lang="en-US" altLang="en-US" sz="1400">
              <a:latin typeface="Arial Narrow" panose="020B0606020202030204" pitchFamily="34" charset="0"/>
            </a:endParaRPr>
          </a:p>
        </p:txBody>
      </p:sp>
      <p:sp>
        <p:nvSpPr>
          <p:cNvPr id="450562" name="Rectangle 2">
            <a:extLst>
              <a:ext uri="{FF2B5EF4-FFF2-40B4-BE49-F238E27FC236}">
                <a16:creationId xmlns:a16="http://schemas.microsoft.com/office/drawing/2014/main" id="{6970E9CC-C7FF-4BEC-B4DF-05E8239DC8C5}"/>
              </a:ext>
            </a:extLst>
          </p:cNvPr>
          <p:cNvSpPr>
            <a:spLocks noGrp="1" noChangeArrowheads="1"/>
          </p:cNvSpPr>
          <p:nvPr>
            <p:ph type="title"/>
          </p:nvPr>
        </p:nvSpPr>
        <p:spPr>
          <a:xfrm>
            <a:off x="533400" y="381000"/>
            <a:ext cx="8610600" cy="457200"/>
          </a:xfrm>
        </p:spPr>
        <p:txBody>
          <a:bodyPr/>
          <a:lstStyle/>
          <a:p>
            <a:pPr>
              <a:defRPr/>
            </a:pPr>
            <a:r>
              <a:rPr lang="en-US" altLang="en-US"/>
              <a:t>Lomuto’s Partitioning Algorithm</a:t>
            </a:r>
          </a:p>
        </p:txBody>
      </p:sp>
      <p:sp>
        <p:nvSpPr>
          <p:cNvPr id="450563" name="Rectangle 3">
            <a:extLst>
              <a:ext uri="{FF2B5EF4-FFF2-40B4-BE49-F238E27FC236}">
                <a16:creationId xmlns:a16="http://schemas.microsoft.com/office/drawing/2014/main" id="{BBD9EE1A-E53E-4BF2-8FF6-81AEE0F77F9F}"/>
              </a:ext>
            </a:extLst>
          </p:cNvPr>
          <p:cNvSpPr>
            <a:spLocks noGrp="1" noChangeArrowheads="1"/>
          </p:cNvSpPr>
          <p:nvPr>
            <p:ph type="body" idx="1"/>
          </p:nvPr>
        </p:nvSpPr>
        <p:spPr>
          <a:xfrm>
            <a:off x="609600" y="1371600"/>
            <a:ext cx="8534400" cy="5029200"/>
          </a:xfrm>
        </p:spPr>
        <p:txBody>
          <a:bodyPr/>
          <a:lstStyle/>
          <a:p>
            <a:pPr marL="0" indent="0">
              <a:buFont typeface="Monotype Sorts" pitchFamily="2" charset="2"/>
              <a:buNone/>
              <a:defRPr/>
            </a:pPr>
            <a:r>
              <a:rPr lang="en-US" altLang="en-US"/>
              <a:t>Scans the array left to right maintaining the array’s partition into three contiguous sections: &lt; </a:t>
            </a:r>
            <a:r>
              <a:rPr lang="en-US" altLang="en-US" i="1"/>
              <a:t>p</a:t>
            </a:r>
            <a:r>
              <a:rPr lang="en-US" altLang="en-US"/>
              <a:t>,  </a:t>
            </a:r>
            <a:r>
              <a:rPr lang="en-US" altLang="en-US">
                <a:sym typeface="Symbol" panose="05050102010706020507" pitchFamily="18" charset="2"/>
              </a:rPr>
              <a:t> </a:t>
            </a:r>
            <a:r>
              <a:rPr lang="en-US" altLang="en-US" i="1">
                <a:sym typeface="Symbol" panose="05050102010706020507" pitchFamily="18" charset="2"/>
              </a:rPr>
              <a:t>p</a:t>
            </a:r>
            <a:r>
              <a:rPr lang="en-US" altLang="en-US">
                <a:sym typeface="Symbol" panose="05050102010706020507" pitchFamily="18" charset="2"/>
              </a:rPr>
              <a:t>, and unknown, where </a:t>
            </a:r>
            <a:r>
              <a:rPr lang="en-US" altLang="en-US" i="1">
                <a:sym typeface="Symbol" panose="05050102010706020507" pitchFamily="18" charset="2"/>
              </a:rPr>
              <a:t>p</a:t>
            </a:r>
            <a:r>
              <a:rPr lang="en-US" altLang="en-US">
                <a:sym typeface="Symbol" panose="05050102010706020507" pitchFamily="18" charset="2"/>
              </a:rPr>
              <a:t> is the value of the first element (the partition’s </a:t>
            </a:r>
            <a:r>
              <a:rPr lang="en-US" altLang="en-US" i="1" u="sng">
                <a:sym typeface="Symbol" panose="05050102010706020507" pitchFamily="18" charset="2"/>
              </a:rPr>
              <a:t>pivot</a:t>
            </a:r>
            <a:r>
              <a:rPr lang="en-US" altLang="en-US">
                <a:sym typeface="Symbol" panose="05050102010706020507" pitchFamily="18" charset="2"/>
              </a:rPr>
              <a:t>). </a:t>
            </a:r>
          </a:p>
          <a:p>
            <a:pPr marL="0" indent="0">
              <a:buFont typeface="Monotype Sorts" pitchFamily="2" charset="2"/>
              <a:buNone/>
              <a:defRPr/>
            </a:pPr>
            <a:endParaRPr lang="en-US" altLang="en-US">
              <a:sym typeface="Symbol" panose="05050102010706020507" pitchFamily="18" charset="2"/>
            </a:endParaRPr>
          </a:p>
          <a:p>
            <a:pPr marL="0" indent="0">
              <a:buFont typeface="Monotype Sorts" pitchFamily="2" charset="2"/>
              <a:buNone/>
              <a:defRPr/>
            </a:pPr>
            <a:endParaRPr lang="en-US" altLang="en-US">
              <a:sym typeface="Symbol" panose="05050102010706020507" pitchFamily="18" charset="2"/>
            </a:endParaRPr>
          </a:p>
          <a:p>
            <a:pPr marL="0" indent="0">
              <a:buFont typeface="Monotype Sorts" pitchFamily="2" charset="2"/>
              <a:buNone/>
              <a:defRPr/>
            </a:pPr>
            <a:r>
              <a:rPr lang="en-US" altLang="en-US">
                <a:sym typeface="Symbol" panose="05050102010706020507" pitchFamily="18" charset="2"/>
              </a:rPr>
              <a:t>On each iteration the unknown section is decreased by one element until it’s empty and a partition is achieved by exchanging the pivot with the element in the split position </a:t>
            </a:r>
            <a:r>
              <a:rPr lang="en-US" altLang="en-US" i="1">
                <a:sym typeface="Symbol" panose="05050102010706020507" pitchFamily="18" charset="2"/>
              </a:rPr>
              <a:t>s.</a:t>
            </a:r>
            <a:r>
              <a:rPr lang="en-US" altLang="en-US">
                <a:sym typeface="Symbol" panose="05050102010706020507" pitchFamily="18" charset="2"/>
              </a:rPr>
              <a:t> </a:t>
            </a:r>
          </a:p>
          <a:p>
            <a:pPr marL="0" indent="0">
              <a:buFont typeface="Monotype Sorts" pitchFamily="2" charset="2"/>
              <a:buNone/>
              <a:defRPr/>
            </a:pPr>
            <a:endParaRPr lang="en-US" altLang="en-US">
              <a:sym typeface="Symbol" panose="05050102010706020507" pitchFamily="18" charset="2"/>
            </a:endParaRPr>
          </a:p>
          <a:p>
            <a:pPr marL="0" indent="0">
              <a:buFont typeface="Monotype Sorts" pitchFamily="2" charset="2"/>
              <a:buNone/>
              <a:defRPr/>
            </a:pPr>
            <a:endParaRPr lang="en-US" altLang="en-US"/>
          </a:p>
          <a:p>
            <a:pPr marL="0" indent="0">
              <a:buFont typeface="Monotype Sorts" pitchFamily="2" charset="2"/>
              <a:buNone/>
              <a:defRPr/>
            </a:pPr>
            <a:endParaRPr lang="en-US" altLang="en-US"/>
          </a:p>
        </p:txBody>
      </p:sp>
      <p:pic>
        <p:nvPicPr>
          <p:cNvPr id="55302" name="Picture 4" descr="Fig 4">
            <a:extLst>
              <a:ext uri="{FF2B5EF4-FFF2-40B4-BE49-F238E27FC236}">
                <a16:creationId xmlns:a16="http://schemas.microsoft.com/office/drawing/2014/main" id="{362DA648-3C6A-4E0D-938C-53429EC760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438400"/>
            <a:ext cx="6858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6" descr="Fig 4">
            <a:extLst>
              <a:ext uri="{FF2B5EF4-FFF2-40B4-BE49-F238E27FC236}">
                <a16:creationId xmlns:a16="http://schemas.microsoft.com/office/drawing/2014/main" id="{9E5C1A73-C37C-4DEB-972E-FADF391D16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648200"/>
            <a:ext cx="68580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a:extLst>
              <a:ext uri="{FF2B5EF4-FFF2-40B4-BE49-F238E27FC236}">
                <a16:creationId xmlns:a16="http://schemas.microsoft.com/office/drawing/2014/main" id="{5A0E33D5-2676-4347-93DB-A3F0C481C916}"/>
              </a:ext>
            </a:extLst>
          </p:cNvPr>
          <p:cNvSpPr>
            <a:spLocks noGrp="1"/>
          </p:cNvSpPr>
          <p:nvPr>
            <p:ph type="ftr" sz="quarter" idx="11"/>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Arial Narrow" panose="020B0606020202030204" pitchFamily="34" charset="0"/>
              </a:rPr>
              <a:t>A. Levitin “Introduction to the Design &amp; Analysis of Algorithms,” 3rd ed., Ch. 4 ©2012 Pearson Education, Inc. Upper Saddle River, NJ. All Rights Reserved. </a:t>
            </a:r>
          </a:p>
        </p:txBody>
      </p:sp>
      <p:sp>
        <p:nvSpPr>
          <p:cNvPr id="57347" name="Slide Number Placeholder 5">
            <a:extLst>
              <a:ext uri="{FF2B5EF4-FFF2-40B4-BE49-F238E27FC236}">
                <a16:creationId xmlns:a16="http://schemas.microsoft.com/office/drawing/2014/main" id="{44DCB9FB-2622-4521-B256-9691B0B3B389}"/>
              </a:ext>
            </a:extLst>
          </p:cNvPr>
          <p:cNvSpPr>
            <a:spLocks noGrp="1"/>
          </p:cNvSpPr>
          <p:nvPr>
            <p:ph type="sldNum" sz="quarter" idx="12"/>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r"/>
            <a:fld id="{A5C68654-0E84-4914-9577-9272B023C26A}" type="slidenum">
              <a:rPr lang="en-US" altLang="en-US" sz="1400">
                <a:latin typeface="Arial Narrow" panose="020B0606020202030204" pitchFamily="34" charset="0"/>
              </a:rPr>
              <a:pPr algn="r"/>
              <a:t>21</a:t>
            </a:fld>
            <a:endParaRPr lang="en-US" altLang="en-US" sz="1400">
              <a:latin typeface="Arial Narrow" panose="020B0606020202030204" pitchFamily="34" charset="0"/>
            </a:endParaRPr>
          </a:p>
        </p:txBody>
      </p:sp>
      <p:sp>
        <p:nvSpPr>
          <p:cNvPr id="444418" name="Rectangle 2">
            <a:extLst>
              <a:ext uri="{FF2B5EF4-FFF2-40B4-BE49-F238E27FC236}">
                <a16:creationId xmlns:a16="http://schemas.microsoft.com/office/drawing/2014/main" id="{710C1488-741B-470B-8E5C-74737088C10A}"/>
              </a:ext>
            </a:extLst>
          </p:cNvPr>
          <p:cNvSpPr>
            <a:spLocks noGrp="1" noChangeArrowheads="1"/>
          </p:cNvSpPr>
          <p:nvPr>
            <p:ph type="title"/>
          </p:nvPr>
        </p:nvSpPr>
        <p:spPr>
          <a:xfrm>
            <a:off x="533400" y="152400"/>
            <a:ext cx="8610600" cy="533400"/>
          </a:xfrm>
        </p:spPr>
        <p:txBody>
          <a:bodyPr/>
          <a:lstStyle/>
          <a:p>
            <a:pPr>
              <a:defRPr/>
            </a:pPr>
            <a:r>
              <a:rPr lang="en-US" altLang="en-US"/>
              <a:t>Tracing Lomuto’s Partioning Algorithm</a:t>
            </a:r>
          </a:p>
        </p:txBody>
      </p:sp>
      <p:graphicFrame>
        <p:nvGraphicFramePr>
          <p:cNvPr id="444802" name="Group 386">
            <a:extLst>
              <a:ext uri="{FF2B5EF4-FFF2-40B4-BE49-F238E27FC236}">
                <a16:creationId xmlns:a16="http://schemas.microsoft.com/office/drawing/2014/main" id="{17F1959C-29FD-47BE-BB9F-E581E58F6BF2}"/>
              </a:ext>
            </a:extLst>
          </p:cNvPr>
          <p:cNvGraphicFramePr>
            <a:graphicFrameLocks noGrp="1"/>
          </p:cNvGraphicFramePr>
          <p:nvPr>
            <p:ph idx="1"/>
          </p:nvPr>
        </p:nvGraphicFramePr>
        <p:xfrm>
          <a:off x="1981200" y="1447800"/>
          <a:ext cx="4953000" cy="4905380"/>
        </p:xfrm>
        <a:graphic>
          <a:graphicData uri="http://schemas.openxmlformats.org/drawingml/2006/table">
            <a:tbl>
              <a:tblPr/>
              <a:tblGrid>
                <a:gridCol w="550863">
                  <a:extLst>
                    <a:ext uri="{9D8B030D-6E8A-4147-A177-3AD203B41FA5}">
                      <a16:colId xmlns:a16="http://schemas.microsoft.com/office/drawing/2014/main" val="1602248417"/>
                    </a:ext>
                  </a:extLst>
                </a:gridCol>
                <a:gridCol w="549275">
                  <a:extLst>
                    <a:ext uri="{9D8B030D-6E8A-4147-A177-3AD203B41FA5}">
                      <a16:colId xmlns:a16="http://schemas.microsoft.com/office/drawing/2014/main" val="3030449273"/>
                    </a:ext>
                  </a:extLst>
                </a:gridCol>
                <a:gridCol w="550862">
                  <a:extLst>
                    <a:ext uri="{9D8B030D-6E8A-4147-A177-3AD203B41FA5}">
                      <a16:colId xmlns:a16="http://schemas.microsoft.com/office/drawing/2014/main" val="3323440436"/>
                    </a:ext>
                  </a:extLst>
                </a:gridCol>
                <a:gridCol w="550863">
                  <a:extLst>
                    <a:ext uri="{9D8B030D-6E8A-4147-A177-3AD203B41FA5}">
                      <a16:colId xmlns:a16="http://schemas.microsoft.com/office/drawing/2014/main" val="1080527679"/>
                    </a:ext>
                  </a:extLst>
                </a:gridCol>
                <a:gridCol w="549275">
                  <a:extLst>
                    <a:ext uri="{9D8B030D-6E8A-4147-A177-3AD203B41FA5}">
                      <a16:colId xmlns:a16="http://schemas.microsoft.com/office/drawing/2014/main" val="3658623519"/>
                    </a:ext>
                  </a:extLst>
                </a:gridCol>
                <a:gridCol w="550862">
                  <a:extLst>
                    <a:ext uri="{9D8B030D-6E8A-4147-A177-3AD203B41FA5}">
                      <a16:colId xmlns:a16="http://schemas.microsoft.com/office/drawing/2014/main" val="520479255"/>
                    </a:ext>
                  </a:extLst>
                </a:gridCol>
                <a:gridCol w="550863">
                  <a:extLst>
                    <a:ext uri="{9D8B030D-6E8A-4147-A177-3AD203B41FA5}">
                      <a16:colId xmlns:a16="http://schemas.microsoft.com/office/drawing/2014/main" val="3706278928"/>
                    </a:ext>
                  </a:extLst>
                </a:gridCol>
                <a:gridCol w="549275">
                  <a:extLst>
                    <a:ext uri="{9D8B030D-6E8A-4147-A177-3AD203B41FA5}">
                      <a16:colId xmlns:a16="http://schemas.microsoft.com/office/drawing/2014/main" val="167993836"/>
                    </a:ext>
                  </a:extLst>
                </a:gridCol>
                <a:gridCol w="550862">
                  <a:extLst>
                    <a:ext uri="{9D8B030D-6E8A-4147-A177-3AD203B41FA5}">
                      <a16:colId xmlns:a16="http://schemas.microsoft.com/office/drawing/2014/main" val="4258129553"/>
                    </a:ext>
                  </a:extLst>
                </a:gridCol>
              </a:tblGrid>
              <a:tr h="446088">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1"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1"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302916244"/>
                  </a:ext>
                </a:extLst>
              </a:tr>
              <a:tr h="446088">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693911711"/>
                  </a:ext>
                </a:extLst>
              </a:tr>
              <a:tr h="446088">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1"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1"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177713375"/>
                  </a:ext>
                </a:extLst>
              </a:tr>
              <a:tr h="446088">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430454286"/>
                  </a:ext>
                </a:extLst>
              </a:tr>
              <a:tr h="446088">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1"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1"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769194437"/>
                  </a:ext>
                </a:extLst>
              </a:tr>
              <a:tr h="444500">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636139258"/>
                  </a:ext>
                </a:extLst>
              </a:tr>
              <a:tr h="446088">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1"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1"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i</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897616850"/>
                  </a:ext>
                </a:extLst>
              </a:tr>
              <a:tr h="446088">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687326064"/>
                  </a:ext>
                </a:extLst>
              </a:tr>
              <a:tr h="446088">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1"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047255713"/>
                  </a:ext>
                </a:extLst>
              </a:tr>
              <a:tr h="446088">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902044031"/>
                  </a:ext>
                </a:extLst>
              </a:tr>
              <a:tr h="446088">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89886890"/>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5">
            <a:extLst>
              <a:ext uri="{FF2B5EF4-FFF2-40B4-BE49-F238E27FC236}">
                <a16:creationId xmlns:a16="http://schemas.microsoft.com/office/drawing/2014/main" id="{8348EE4E-6BFF-43F9-9B9E-19241A780547}"/>
              </a:ext>
            </a:extLst>
          </p:cNvPr>
          <p:cNvSpPr>
            <a:spLocks noGrp="1"/>
          </p:cNvSpPr>
          <p:nvPr>
            <p:ph type="ftr" sz="quarter" idx="11"/>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Arial Narrow" panose="020B0606020202030204" pitchFamily="34" charset="0"/>
              </a:rPr>
              <a:t>A. Levitin “Introduction to the Design &amp; Analysis of Algorithms,” 3rd ed., Ch. 4 ©2012 Pearson Education, Inc. Upper Saddle River, NJ. All Rights Reserved. </a:t>
            </a:r>
          </a:p>
        </p:txBody>
      </p:sp>
      <p:sp>
        <p:nvSpPr>
          <p:cNvPr id="59395" name="Slide Number Placeholder 6">
            <a:extLst>
              <a:ext uri="{FF2B5EF4-FFF2-40B4-BE49-F238E27FC236}">
                <a16:creationId xmlns:a16="http://schemas.microsoft.com/office/drawing/2014/main" id="{729A8253-A6B2-4503-AFC7-36DEAFE5990B}"/>
              </a:ext>
            </a:extLst>
          </p:cNvPr>
          <p:cNvSpPr>
            <a:spLocks noGrp="1"/>
          </p:cNvSpPr>
          <p:nvPr>
            <p:ph type="sldNum" sz="quarter" idx="12"/>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r"/>
            <a:fld id="{1D00D7CF-AA75-44DF-8E99-F7457E5F4D1A}" type="slidenum">
              <a:rPr lang="en-US" altLang="en-US" sz="1400">
                <a:latin typeface="Arial Narrow" panose="020B0606020202030204" pitchFamily="34" charset="0"/>
              </a:rPr>
              <a:pPr algn="r"/>
              <a:t>22</a:t>
            </a:fld>
            <a:endParaRPr lang="en-US" altLang="en-US" sz="1400">
              <a:latin typeface="Arial Narrow" panose="020B0606020202030204" pitchFamily="34" charset="0"/>
            </a:endParaRPr>
          </a:p>
        </p:txBody>
      </p:sp>
      <p:sp>
        <p:nvSpPr>
          <p:cNvPr id="454658" name="Rectangle 2">
            <a:extLst>
              <a:ext uri="{FF2B5EF4-FFF2-40B4-BE49-F238E27FC236}">
                <a16:creationId xmlns:a16="http://schemas.microsoft.com/office/drawing/2014/main" id="{16C8B713-E5C1-4FFA-BEF9-BCC0D3A408DC}"/>
              </a:ext>
            </a:extLst>
          </p:cNvPr>
          <p:cNvSpPr>
            <a:spLocks noGrp="1" noChangeArrowheads="1"/>
          </p:cNvSpPr>
          <p:nvPr>
            <p:ph type="title"/>
          </p:nvPr>
        </p:nvSpPr>
        <p:spPr>
          <a:xfrm>
            <a:off x="457200" y="0"/>
            <a:ext cx="8915400" cy="685800"/>
          </a:xfrm>
        </p:spPr>
        <p:txBody>
          <a:bodyPr/>
          <a:lstStyle/>
          <a:p>
            <a:pPr>
              <a:defRPr/>
            </a:pPr>
            <a:r>
              <a:rPr lang="en-US" altLang="en-US" sz="3200"/>
              <a:t>Tracing Quickselect (Partition-based Algorithm)</a:t>
            </a:r>
          </a:p>
        </p:txBody>
      </p:sp>
      <p:sp>
        <p:nvSpPr>
          <p:cNvPr id="454659" name="Rectangle 3">
            <a:extLst>
              <a:ext uri="{FF2B5EF4-FFF2-40B4-BE49-F238E27FC236}">
                <a16:creationId xmlns:a16="http://schemas.microsoft.com/office/drawing/2014/main" id="{9F1C1C84-6ED5-4BE0-8890-6B5D1801A992}"/>
              </a:ext>
            </a:extLst>
          </p:cNvPr>
          <p:cNvSpPr>
            <a:spLocks noGrp="1" noChangeArrowheads="1"/>
          </p:cNvSpPr>
          <p:nvPr>
            <p:ph type="body" sz="half" idx="1"/>
          </p:nvPr>
        </p:nvSpPr>
        <p:spPr>
          <a:xfrm>
            <a:off x="609600" y="1219200"/>
            <a:ext cx="8153400" cy="5181600"/>
          </a:xfrm>
        </p:spPr>
        <p:txBody>
          <a:bodyPr/>
          <a:lstStyle/>
          <a:p>
            <a:pPr>
              <a:buFont typeface="Monotype Sorts" pitchFamily="2" charset="2"/>
              <a:buNone/>
              <a:defRPr/>
            </a:pPr>
            <a:r>
              <a:rPr lang="en-US" altLang="en-US"/>
              <a:t>Find the median of   4,  1,  10,  9,  7,  12,  8,  2,  15</a:t>
            </a:r>
          </a:p>
          <a:p>
            <a:pPr>
              <a:buFont typeface="Monotype Sorts" pitchFamily="2" charset="2"/>
              <a:buNone/>
              <a:defRPr/>
            </a:pPr>
            <a:r>
              <a:rPr lang="en-US" altLang="en-US"/>
              <a:t>Here: </a:t>
            </a:r>
            <a:r>
              <a:rPr lang="en-US" altLang="en-US" i="1"/>
              <a:t>n</a:t>
            </a:r>
            <a:r>
              <a:rPr lang="en-US" altLang="en-US"/>
              <a:t> = 9, </a:t>
            </a:r>
            <a:r>
              <a:rPr lang="en-US" altLang="en-US" i="1"/>
              <a:t>k</a:t>
            </a:r>
            <a:r>
              <a:rPr lang="en-US" altLang="en-US"/>
              <a:t> = </a:t>
            </a:r>
            <a:r>
              <a:rPr lang="en-US" altLang="en-US">
                <a:sym typeface="Symbol" panose="05050102010706020507" pitchFamily="18" charset="2"/>
              </a:rPr>
              <a:t></a:t>
            </a:r>
            <a:r>
              <a:rPr lang="en-US" altLang="en-US">
                <a:cs typeface="Arial" panose="020B0604020202020204" pitchFamily="34" charset="0"/>
              </a:rPr>
              <a:t>9/2</a:t>
            </a:r>
            <a:r>
              <a:rPr lang="en-US" altLang="en-US">
                <a:cs typeface="Arial" panose="020B0604020202020204" pitchFamily="34" charset="0"/>
                <a:sym typeface="Symbol" panose="05050102010706020507" pitchFamily="18" charset="2"/>
              </a:rPr>
              <a:t> = 5, </a:t>
            </a:r>
            <a:r>
              <a:rPr lang="en-US" altLang="en-US" i="1">
                <a:cs typeface="Arial" panose="020B0604020202020204" pitchFamily="34" charset="0"/>
                <a:sym typeface="Symbol" panose="05050102010706020507" pitchFamily="18" charset="2"/>
              </a:rPr>
              <a:t>k</a:t>
            </a:r>
            <a:r>
              <a:rPr lang="en-US" altLang="en-US">
                <a:cs typeface="Arial" panose="020B0604020202020204" pitchFamily="34" charset="0"/>
                <a:sym typeface="Symbol" panose="05050102010706020507" pitchFamily="18" charset="2"/>
              </a:rPr>
              <a:t> -1=4</a:t>
            </a:r>
          </a:p>
          <a:p>
            <a:pPr>
              <a:buFont typeface="Monotype Sorts" pitchFamily="2" charset="2"/>
              <a:buNone/>
              <a:defRPr/>
            </a:pPr>
            <a:endParaRPr lang="en-US" altLang="en-US">
              <a:cs typeface="Arial" panose="020B0604020202020204" pitchFamily="34" charset="0"/>
              <a:sym typeface="Symbol" panose="05050102010706020507" pitchFamily="18" charset="2"/>
            </a:endParaRPr>
          </a:p>
          <a:p>
            <a:pPr>
              <a:buFont typeface="Monotype Sorts" pitchFamily="2" charset="2"/>
              <a:buNone/>
              <a:defRPr/>
            </a:pPr>
            <a:endParaRPr lang="en-US" altLang="en-US" sz="2000"/>
          </a:p>
          <a:p>
            <a:pPr>
              <a:buFont typeface="Monotype Sorts" pitchFamily="2" charset="2"/>
              <a:buNone/>
              <a:defRPr/>
            </a:pPr>
            <a:r>
              <a:rPr lang="en-US" altLang="en-US" sz="1600"/>
              <a:t>		</a:t>
            </a:r>
          </a:p>
          <a:p>
            <a:pPr>
              <a:buFont typeface="Monotype Sorts" pitchFamily="2" charset="2"/>
              <a:buNone/>
              <a:defRPr/>
            </a:pPr>
            <a:r>
              <a:rPr lang="en-US" altLang="en-US" sz="2000"/>
              <a:t>                       </a:t>
            </a:r>
          </a:p>
        </p:txBody>
      </p:sp>
      <p:graphicFrame>
        <p:nvGraphicFramePr>
          <p:cNvPr id="454921" name="Group 265">
            <a:extLst>
              <a:ext uri="{FF2B5EF4-FFF2-40B4-BE49-F238E27FC236}">
                <a16:creationId xmlns:a16="http://schemas.microsoft.com/office/drawing/2014/main" id="{FB0E1992-00EF-4B05-A950-5C1016C3EA14}"/>
              </a:ext>
            </a:extLst>
          </p:cNvPr>
          <p:cNvGraphicFramePr>
            <a:graphicFrameLocks noGrp="1"/>
          </p:cNvGraphicFramePr>
          <p:nvPr>
            <p:ph sz="half" idx="2"/>
          </p:nvPr>
        </p:nvGraphicFramePr>
        <p:xfrm>
          <a:off x="4876800" y="2362200"/>
          <a:ext cx="4046538" cy="2459038"/>
        </p:xfrm>
        <a:graphic>
          <a:graphicData uri="http://schemas.openxmlformats.org/drawingml/2006/table">
            <a:tbl>
              <a:tblPr/>
              <a:tblGrid>
                <a:gridCol w="449263">
                  <a:extLst>
                    <a:ext uri="{9D8B030D-6E8A-4147-A177-3AD203B41FA5}">
                      <a16:colId xmlns:a16="http://schemas.microsoft.com/office/drawing/2014/main" val="491596322"/>
                    </a:ext>
                  </a:extLst>
                </a:gridCol>
                <a:gridCol w="450850">
                  <a:extLst>
                    <a:ext uri="{9D8B030D-6E8A-4147-A177-3AD203B41FA5}">
                      <a16:colId xmlns:a16="http://schemas.microsoft.com/office/drawing/2014/main" val="2835841762"/>
                    </a:ext>
                  </a:extLst>
                </a:gridCol>
                <a:gridCol w="447675">
                  <a:extLst>
                    <a:ext uri="{9D8B030D-6E8A-4147-A177-3AD203B41FA5}">
                      <a16:colId xmlns:a16="http://schemas.microsoft.com/office/drawing/2014/main" val="435411206"/>
                    </a:ext>
                  </a:extLst>
                </a:gridCol>
                <a:gridCol w="450850">
                  <a:extLst>
                    <a:ext uri="{9D8B030D-6E8A-4147-A177-3AD203B41FA5}">
                      <a16:colId xmlns:a16="http://schemas.microsoft.com/office/drawing/2014/main" val="4157103468"/>
                    </a:ext>
                  </a:extLst>
                </a:gridCol>
                <a:gridCol w="449262">
                  <a:extLst>
                    <a:ext uri="{9D8B030D-6E8A-4147-A177-3AD203B41FA5}">
                      <a16:colId xmlns:a16="http://schemas.microsoft.com/office/drawing/2014/main" val="1770723868"/>
                    </a:ext>
                  </a:extLst>
                </a:gridCol>
                <a:gridCol w="449263">
                  <a:extLst>
                    <a:ext uri="{9D8B030D-6E8A-4147-A177-3AD203B41FA5}">
                      <a16:colId xmlns:a16="http://schemas.microsoft.com/office/drawing/2014/main" val="45800928"/>
                    </a:ext>
                  </a:extLst>
                </a:gridCol>
                <a:gridCol w="450850">
                  <a:extLst>
                    <a:ext uri="{9D8B030D-6E8A-4147-A177-3AD203B41FA5}">
                      <a16:colId xmlns:a16="http://schemas.microsoft.com/office/drawing/2014/main" val="2296894306"/>
                    </a:ext>
                  </a:extLst>
                </a:gridCol>
                <a:gridCol w="447675">
                  <a:extLst>
                    <a:ext uri="{9D8B030D-6E8A-4147-A177-3AD203B41FA5}">
                      <a16:colId xmlns:a16="http://schemas.microsoft.com/office/drawing/2014/main" val="3329718148"/>
                    </a:ext>
                  </a:extLst>
                </a:gridCol>
                <a:gridCol w="450850">
                  <a:extLst>
                    <a:ext uri="{9D8B030D-6E8A-4147-A177-3AD203B41FA5}">
                      <a16:colId xmlns:a16="http://schemas.microsoft.com/office/drawing/2014/main" val="2661474568"/>
                    </a:ext>
                  </a:extLst>
                </a:gridCol>
              </a:tblGrid>
              <a:tr h="396342">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0</a:t>
                      </a:r>
                    </a:p>
                  </a:txBody>
                  <a:tcPr marT="45732" marB="4573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a:t>
                      </a: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2</a:t>
                      </a: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3</a:t>
                      </a: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4</a:t>
                      </a: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5</a:t>
                      </a: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6</a:t>
                      </a: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7</a:t>
                      </a: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8</a:t>
                      </a:r>
                    </a:p>
                  </a:txBody>
                  <a:tcPr marT="45732" marB="4573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230626303"/>
                  </a:ext>
                </a:extLst>
              </a:tr>
              <a:tr h="500192">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4</a:t>
                      </a:r>
                    </a:p>
                  </a:txBody>
                  <a:tcPr marT="45732" marB="4573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a:t>
                      </a: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10</a:t>
                      </a: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8</a:t>
                      </a: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7</a:t>
                      </a: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12</a:t>
                      </a: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9</a:t>
                      </a: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2</a:t>
                      </a: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15</a:t>
                      </a:r>
                    </a:p>
                  </a:txBody>
                  <a:tcPr marT="45732" marB="4573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536693187"/>
                  </a:ext>
                </a:extLst>
              </a:tr>
              <a:tr h="520834">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2</a:t>
                      </a:r>
                    </a:p>
                  </a:txBody>
                  <a:tcPr marT="45732" marB="4573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a:t>
                      </a: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4</a:t>
                      </a: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8</a:t>
                      </a: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7</a:t>
                      </a: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12</a:t>
                      </a: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9</a:t>
                      </a: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10</a:t>
                      </a: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15</a:t>
                      </a:r>
                    </a:p>
                  </a:txBody>
                  <a:tcPr marT="45732" marB="4573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434349457"/>
                  </a:ext>
                </a:extLst>
              </a:tr>
              <a:tr h="522423">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marT="45732" marB="4573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8</a:t>
                      </a: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7</a:t>
                      </a: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12</a:t>
                      </a: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9</a:t>
                      </a: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10</a:t>
                      </a: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15</a:t>
                      </a:r>
                    </a:p>
                  </a:txBody>
                  <a:tcPr marT="45732" marB="4573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234359897"/>
                  </a:ext>
                </a:extLst>
              </a:tr>
              <a:tr h="519247">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marT="45732" marB="4573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endPar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endParaRP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7</a:t>
                      </a: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1"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8</a:t>
                      </a: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12</a:t>
                      </a: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9</a:t>
                      </a: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10</a:t>
                      </a: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0" i="0" u="none" strike="noStrike" cap="none" normalizeH="0" baseline="0">
                          <a:ln>
                            <a:noFill/>
                          </a:ln>
                          <a:solidFill>
                            <a:srgbClr val="FFFF99"/>
                          </a:solidFill>
                          <a:effectLst>
                            <a:outerShdw blurRad="38100" dist="38100" dir="2700000" algn="tl">
                              <a:srgbClr val="000000"/>
                            </a:outerShdw>
                          </a:effectLst>
                          <a:latin typeface="Times New Roman" panose="02020603050405020304" pitchFamily="18" charset="0"/>
                        </a:rPr>
                        <a:t>15</a:t>
                      </a:r>
                    </a:p>
                  </a:txBody>
                  <a:tcPr marT="45732" marB="4573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775961220"/>
                  </a:ext>
                </a:extLst>
              </a:tr>
            </a:tbl>
          </a:graphicData>
        </a:graphic>
      </p:graphicFrame>
      <p:sp>
        <p:nvSpPr>
          <p:cNvPr id="59460" name="Text Box 261">
            <a:extLst>
              <a:ext uri="{FF2B5EF4-FFF2-40B4-BE49-F238E27FC236}">
                <a16:creationId xmlns:a16="http://schemas.microsoft.com/office/drawing/2014/main" id="{CAF79E7E-5628-4DF1-B103-B47F1D267F4B}"/>
              </a:ext>
            </a:extLst>
          </p:cNvPr>
          <p:cNvSpPr txBox="1">
            <a:spLocks noChangeArrowheads="1"/>
          </p:cNvSpPr>
          <p:nvPr/>
        </p:nvSpPr>
        <p:spPr bwMode="auto">
          <a:xfrm>
            <a:off x="457200" y="3276600"/>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after 1st partitioning: </a:t>
            </a:r>
            <a:r>
              <a:rPr lang="en-US" altLang="en-US" i="1"/>
              <a:t>s=</a:t>
            </a:r>
            <a:r>
              <a:rPr lang="en-US" altLang="en-US"/>
              <a:t>2</a:t>
            </a:r>
            <a:r>
              <a:rPr lang="en-US" altLang="en-US" i="1"/>
              <a:t>&lt;k-</a:t>
            </a:r>
            <a:r>
              <a:rPr lang="en-US" altLang="en-US"/>
              <a:t>1=4</a:t>
            </a:r>
          </a:p>
        </p:txBody>
      </p:sp>
      <p:sp>
        <p:nvSpPr>
          <p:cNvPr id="59461" name="Text Box 262">
            <a:extLst>
              <a:ext uri="{FF2B5EF4-FFF2-40B4-BE49-F238E27FC236}">
                <a16:creationId xmlns:a16="http://schemas.microsoft.com/office/drawing/2014/main" id="{D6F5AC40-6BC4-496C-9E16-5BD87EBDAB7C}"/>
              </a:ext>
            </a:extLst>
          </p:cNvPr>
          <p:cNvSpPr txBox="1">
            <a:spLocks noChangeArrowheads="1"/>
          </p:cNvSpPr>
          <p:nvPr/>
        </p:nvSpPr>
        <p:spPr bwMode="auto">
          <a:xfrm>
            <a:off x="609600" y="4343400"/>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after 2nd partitioning: </a:t>
            </a:r>
            <a:r>
              <a:rPr lang="en-US" altLang="en-US" i="1"/>
              <a:t>s=</a:t>
            </a:r>
            <a:r>
              <a:rPr lang="en-US" altLang="en-US"/>
              <a:t>4</a:t>
            </a:r>
            <a:r>
              <a:rPr lang="en-US" altLang="en-US" i="1"/>
              <a:t>=k-</a:t>
            </a:r>
            <a:r>
              <a:rPr lang="en-US" altLang="en-US"/>
              <a:t>1</a:t>
            </a:r>
          </a:p>
        </p:txBody>
      </p:sp>
      <p:sp>
        <p:nvSpPr>
          <p:cNvPr id="59462" name="Text Box 264">
            <a:extLst>
              <a:ext uri="{FF2B5EF4-FFF2-40B4-BE49-F238E27FC236}">
                <a16:creationId xmlns:a16="http://schemas.microsoft.com/office/drawing/2014/main" id="{BC7C1B71-2423-47A5-A7E8-EE84D68CF944}"/>
              </a:ext>
            </a:extLst>
          </p:cNvPr>
          <p:cNvSpPr txBox="1">
            <a:spLocks noChangeArrowheads="1"/>
          </p:cNvSpPr>
          <p:nvPr/>
        </p:nvSpPr>
        <p:spPr bwMode="auto">
          <a:xfrm>
            <a:off x="2667000" y="5334000"/>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The median is A[4]= 8</a:t>
            </a:r>
          </a:p>
        </p:txBody>
      </p:sp>
      <p:sp>
        <p:nvSpPr>
          <p:cNvPr id="59463" name="Line 267">
            <a:extLst>
              <a:ext uri="{FF2B5EF4-FFF2-40B4-BE49-F238E27FC236}">
                <a16:creationId xmlns:a16="http://schemas.microsoft.com/office/drawing/2014/main" id="{BC013386-DCF7-4294-97F3-7C664B68801E}"/>
              </a:ext>
            </a:extLst>
          </p:cNvPr>
          <p:cNvSpPr>
            <a:spLocks noChangeShapeType="1"/>
          </p:cNvSpPr>
          <p:nvPr/>
        </p:nvSpPr>
        <p:spPr bwMode="auto">
          <a:xfrm>
            <a:off x="4876800" y="2743200"/>
            <a:ext cx="4038600"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4">
            <a:extLst>
              <a:ext uri="{FF2B5EF4-FFF2-40B4-BE49-F238E27FC236}">
                <a16:creationId xmlns:a16="http://schemas.microsoft.com/office/drawing/2014/main" id="{3213A9E7-A10D-47D2-8B24-B81E4B134E48}"/>
              </a:ext>
            </a:extLst>
          </p:cNvPr>
          <p:cNvSpPr>
            <a:spLocks noGrp="1"/>
          </p:cNvSpPr>
          <p:nvPr>
            <p:ph type="ftr" sz="quarter" idx="11"/>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Arial Narrow" panose="020B0606020202030204" pitchFamily="34" charset="0"/>
              </a:rPr>
              <a:t>A. Levitin “Introduction to the Design &amp; Analysis of Algorithms,” 3rd ed., Ch. 4 ©2012 Pearson Education, Inc. Upper Saddle River, NJ. All Rights Reserved. </a:t>
            </a:r>
          </a:p>
        </p:txBody>
      </p:sp>
      <p:sp>
        <p:nvSpPr>
          <p:cNvPr id="61443" name="Slide Number Placeholder 5">
            <a:extLst>
              <a:ext uri="{FF2B5EF4-FFF2-40B4-BE49-F238E27FC236}">
                <a16:creationId xmlns:a16="http://schemas.microsoft.com/office/drawing/2014/main" id="{19CD5D28-EC8C-41EB-B2FD-2BFE218378EE}"/>
              </a:ext>
            </a:extLst>
          </p:cNvPr>
          <p:cNvSpPr>
            <a:spLocks noGrp="1"/>
          </p:cNvSpPr>
          <p:nvPr>
            <p:ph type="sldNum" sz="quarter" idx="12"/>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r"/>
            <a:fld id="{23E1948F-48B2-4D04-A0F3-677C63C2EEF0}" type="slidenum">
              <a:rPr lang="en-US" altLang="en-US" sz="1400">
                <a:latin typeface="Arial Narrow" panose="020B0606020202030204" pitchFamily="34" charset="0"/>
              </a:rPr>
              <a:pPr algn="r"/>
              <a:t>23</a:t>
            </a:fld>
            <a:endParaRPr lang="en-US" altLang="en-US" sz="1400">
              <a:latin typeface="Arial Narrow" panose="020B0606020202030204" pitchFamily="34" charset="0"/>
            </a:endParaRPr>
          </a:p>
        </p:txBody>
      </p:sp>
      <p:sp>
        <p:nvSpPr>
          <p:cNvPr id="395266" name="Rectangle 2">
            <a:extLst>
              <a:ext uri="{FF2B5EF4-FFF2-40B4-BE49-F238E27FC236}">
                <a16:creationId xmlns:a16="http://schemas.microsoft.com/office/drawing/2014/main" id="{84E85CA8-5FB5-4F91-AF78-4FF073E9D547}"/>
              </a:ext>
            </a:extLst>
          </p:cNvPr>
          <p:cNvSpPr>
            <a:spLocks noGrp="1" noChangeArrowheads="1"/>
          </p:cNvSpPr>
          <p:nvPr>
            <p:ph type="title"/>
          </p:nvPr>
        </p:nvSpPr>
        <p:spPr>
          <a:xfrm>
            <a:off x="381000" y="228600"/>
            <a:ext cx="8763000" cy="533400"/>
          </a:xfrm>
        </p:spPr>
        <p:txBody>
          <a:bodyPr/>
          <a:lstStyle/>
          <a:p>
            <a:pPr marL="838200" indent="-838200">
              <a:defRPr/>
            </a:pPr>
            <a:r>
              <a:rPr lang="en-US" altLang="en-US"/>
              <a:t>Efficiency of Quickselect</a:t>
            </a:r>
          </a:p>
        </p:txBody>
      </p:sp>
      <p:sp>
        <p:nvSpPr>
          <p:cNvPr id="395267" name="Rectangle 3">
            <a:extLst>
              <a:ext uri="{FF2B5EF4-FFF2-40B4-BE49-F238E27FC236}">
                <a16:creationId xmlns:a16="http://schemas.microsoft.com/office/drawing/2014/main" id="{BCEB4904-50DF-4BAE-9328-DD0172695FE1}"/>
              </a:ext>
            </a:extLst>
          </p:cNvPr>
          <p:cNvSpPr>
            <a:spLocks noGrp="1" noChangeArrowheads="1"/>
          </p:cNvSpPr>
          <p:nvPr>
            <p:ph type="body" idx="1"/>
          </p:nvPr>
        </p:nvSpPr>
        <p:spPr>
          <a:xfrm>
            <a:off x="609600" y="1266825"/>
            <a:ext cx="8534400" cy="4905375"/>
          </a:xfrm>
        </p:spPr>
        <p:txBody>
          <a:bodyPr/>
          <a:lstStyle/>
          <a:p>
            <a:pPr marL="0" indent="0">
              <a:spcBef>
                <a:spcPct val="40000"/>
              </a:spcBef>
              <a:buFont typeface="Monotype Sorts" pitchFamily="2" charset="2"/>
              <a:buNone/>
              <a:defRPr/>
            </a:pPr>
            <a:r>
              <a:rPr lang="en-US" altLang="en-US">
                <a:cs typeface="Arial" panose="020B0604020202020204" pitchFamily="34" charset="0"/>
              </a:rPr>
              <a:t>Average case (average split in the middle): </a:t>
            </a:r>
          </a:p>
          <a:p>
            <a:pPr marL="0" indent="0">
              <a:spcBef>
                <a:spcPct val="40000"/>
              </a:spcBef>
              <a:buFont typeface="Monotype Sorts" pitchFamily="2" charset="2"/>
              <a:buNone/>
              <a:defRPr/>
            </a:pPr>
            <a:r>
              <a:rPr lang="en-US" altLang="en-US">
                <a:cs typeface="Arial" panose="020B0604020202020204" pitchFamily="34" charset="0"/>
              </a:rPr>
              <a:t>  C(</a:t>
            </a:r>
            <a:r>
              <a:rPr lang="en-US" altLang="en-US" i="1">
                <a:cs typeface="Arial" panose="020B0604020202020204" pitchFamily="34" charset="0"/>
              </a:rPr>
              <a:t>n</a:t>
            </a:r>
            <a:r>
              <a:rPr lang="en-US" altLang="en-US">
                <a:cs typeface="Arial" panose="020B0604020202020204" pitchFamily="34" charset="0"/>
              </a:rPr>
              <a:t>) = C(</a:t>
            </a:r>
            <a:r>
              <a:rPr lang="en-US" altLang="en-US" i="1">
                <a:cs typeface="Arial" panose="020B0604020202020204" pitchFamily="34" charset="0"/>
              </a:rPr>
              <a:t>n</a:t>
            </a:r>
            <a:r>
              <a:rPr lang="en-US" altLang="en-US">
                <a:cs typeface="Arial" panose="020B0604020202020204" pitchFamily="34" charset="0"/>
              </a:rPr>
              <a:t>/2)+(</a:t>
            </a:r>
            <a:r>
              <a:rPr lang="en-US" altLang="en-US" i="1">
                <a:cs typeface="Arial" panose="020B0604020202020204" pitchFamily="34" charset="0"/>
              </a:rPr>
              <a:t>n</a:t>
            </a:r>
            <a:r>
              <a:rPr lang="en-US" altLang="en-US">
                <a:cs typeface="Arial" panose="020B0604020202020204" pitchFamily="34" charset="0"/>
              </a:rPr>
              <a:t>+1)                 C(</a:t>
            </a:r>
            <a:r>
              <a:rPr lang="en-US" altLang="en-US" i="1">
                <a:cs typeface="Arial" panose="020B0604020202020204" pitchFamily="34" charset="0"/>
              </a:rPr>
              <a:t>n</a:t>
            </a:r>
            <a:r>
              <a:rPr lang="en-US" altLang="en-US">
                <a:cs typeface="Arial" panose="020B0604020202020204" pitchFamily="34" charset="0"/>
              </a:rPr>
              <a:t>) </a:t>
            </a:r>
            <a:r>
              <a:rPr kumimoji="0" lang="en-US" altLang="en-US">
                <a:solidFill>
                  <a:schemeClr val="hlink"/>
                </a:solidFill>
                <a:sym typeface="Symbol" panose="05050102010706020507" pitchFamily="18" charset="2"/>
              </a:rPr>
              <a:t></a:t>
            </a:r>
            <a:r>
              <a:rPr lang="en-US" altLang="en-US">
                <a:cs typeface="Arial" panose="020B0604020202020204" pitchFamily="34" charset="0"/>
              </a:rPr>
              <a:t> </a:t>
            </a:r>
            <a:r>
              <a:rPr lang="el-GR" altLang="en-US">
                <a:cs typeface="Times New Roman" panose="02020603050405020304" pitchFamily="18" charset="0"/>
              </a:rPr>
              <a:t>Θ</a:t>
            </a:r>
            <a:r>
              <a:rPr lang="en-US" altLang="en-US">
                <a:cs typeface="Arial" panose="020B0604020202020204" pitchFamily="34" charset="0"/>
              </a:rPr>
              <a:t>(</a:t>
            </a:r>
            <a:r>
              <a:rPr lang="en-US" altLang="en-US" i="1">
                <a:cs typeface="Arial" panose="020B0604020202020204" pitchFamily="34" charset="0"/>
              </a:rPr>
              <a:t>n</a:t>
            </a:r>
            <a:r>
              <a:rPr lang="en-US" altLang="en-US">
                <a:cs typeface="Arial" panose="020B0604020202020204" pitchFamily="34" charset="0"/>
              </a:rPr>
              <a:t>)</a:t>
            </a:r>
            <a:endParaRPr lang="el-GR" altLang="en-US">
              <a:cs typeface="Arial" panose="020B0604020202020204" pitchFamily="34" charset="0"/>
            </a:endParaRPr>
          </a:p>
          <a:p>
            <a:pPr marL="0" indent="0">
              <a:spcBef>
                <a:spcPct val="40000"/>
              </a:spcBef>
              <a:buFont typeface="Monotype Sorts" pitchFamily="2" charset="2"/>
              <a:buNone/>
              <a:defRPr/>
            </a:pPr>
            <a:endParaRPr lang="en-US" altLang="en-US">
              <a:cs typeface="Arial" panose="020B0604020202020204" pitchFamily="34" charset="0"/>
            </a:endParaRPr>
          </a:p>
          <a:p>
            <a:pPr marL="0" indent="0">
              <a:spcBef>
                <a:spcPct val="40000"/>
              </a:spcBef>
              <a:buFont typeface="Monotype Sorts" pitchFamily="2" charset="2"/>
              <a:buNone/>
              <a:defRPr/>
            </a:pPr>
            <a:r>
              <a:rPr lang="en-US" altLang="en-US">
                <a:cs typeface="Arial" panose="020B0604020202020204" pitchFamily="34" charset="0"/>
              </a:rPr>
              <a:t>Worst case (degenerate split):   C(</a:t>
            </a:r>
            <a:r>
              <a:rPr lang="en-US" altLang="en-US" i="1">
                <a:cs typeface="Arial" panose="020B0604020202020204" pitchFamily="34" charset="0"/>
              </a:rPr>
              <a:t>n</a:t>
            </a:r>
            <a:r>
              <a:rPr lang="en-US" altLang="en-US">
                <a:cs typeface="Arial" panose="020B0604020202020204" pitchFamily="34" charset="0"/>
              </a:rPr>
              <a:t>) </a:t>
            </a:r>
            <a:r>
              <a:rPr kumimoji="0" lang="en-US" altLang="en-US">
                <a:solidFill>
                  <a:schemeClr val="hlink"/>
                </a:solidFill>
                <a:sym typeface="Symbol" panose="05050102010706020507" pitchFamily="18" charset="2"/>
              </a:rPr>
              <a:t></a:t>
            </a:r>
            <a:r>
              <a:rPr lang="en-US" altLang="en-US">
                <a:cs typeface="Arial" panose="020B0604020202020204" pitchFamily="34" charset="0"/>
              </a:rPr>
              <a:t> </a:t>
            </a:r>
            <a:r>
              <a:rPr lang="el-GR" altLang="en-US">
                <a:cs typeface="Times New Roman" panose="02020603050405020304" pitchFamily="18" charset="0"/>
              </a:rPr>
              <a:t>Θ</a:t>
            </a:r>
            <a:r>
              <a:rPr lang="en-US" altLang="en-US">
                <a:cs typeface="Arial" panose="020B0604020202020204" pitchFamily="34" charset="0"/>
              </a:rPr>
              <a:t>(</a:t>
            </a:r>
            <a:r>
              <a:rPr lang="en-US" altLang="en-US" i="1">
                <a:cs typeface="Arial" panose="020B0604020202020204" pitchFamily="34" charset="0"/>
              </a:rPr>
              <a:t>n</a:t>
            </a:r>
            <a:r>
              <a:rPr lang="en-US" altLang="en-US" baseline="30000">
                <a:cs typeface="Arial" panose="020B0604020202020204" pitchFamily="34" charset="0"/>
              </a:rPr>
              <a:t>2</a:t>
            </a:r>
            <a:r>
              <a:rPr lang="en-US" altLang="en-US">
                <a:cs typeface="Arial" panose="020B0604020202020204" pitchFamily="34" charset="0"/>
              </a:rPr>
              <a:t>)</a:t>
            </a:r>
          </a:p>
          <a:p>
            <a:pPr marL="0" indent="0">
              <a:spcBef>
                <a:spcPct val="40000"/>
              </a:spcBef>
              <a:buFont typeface="Monotype Sorts" pitchFamily="2" charset="2"/>
              <a:buNone/>
              <a:defRPr/>
            </a:pPr>
            <a:endParaRPr lang="en-US" altLang="en-US">
              <a:cs typeface="Arial" panose="020B0604020202020204" pitchFamily="34" charset="0"/>
            </a:endParaRPr>
          </a:p>
          <a:p>
            <a:pPr marL="0" indent="0">
              <a:spcBef>
                <a:spcPct val="40000"/>
              </a:spcBef>
              <a:buFont typeface="Monotype Sorts" pitchFamily="2" charset="2"/>
              <a:buNone/>
              <a:defRPr/>
            </a:pPr>
            <a:r>
              <a:rPr lang="en-US" altLang="en-US">
                <a:cs typeface="Arial" panose="020B0604020202020204" pitchFamily="34" charset="0"/>
              </a:rPr>
              <a:t>A more sophisticated choice of the pivot leads to a complicated algorithm with </a:t>
            </a:r>
            <a:r>
              <a:rPr lang="el-GR" altLang="en-US">
                <a:cs typeface="Times New Roman" panose="02020603050405020304" pitchFamily="18" charset="0"/>
              </a:rPr>
              <a:t>Θ</a:t>
            </a:r>
            <a:r>
              <a:rPr lang="en-US" altLang="en-US">
                <a:cs typeface="Arial" panose="020B0604020202020204" pitchFamily="34" charset="0"/>
              </a:rPr>
              <a:t>(</a:t>
            </a:r>
            <a:r>
              <a:rPr lang="en-US" altLang="en-US" i="1">
                <a:cs typeface="Arial" panose="020B0604020202020204" pitchFamily="34" charset="0"/>
              </a:rPr>
              <a:t>n</a:t>
            </a:r>
            <a:r>
              <a:rPr lang="en-US" altLang="en-US">
                <a:cs typeface="Arial" panose="020B0604020202020204" pitchFamily="34" charset="0"/>
              </a:rPr>
              <a:t>) worst-case efficiency.</a:t>
            </a:r>
            <a:endParaRPr lang="en-US" altLang="en-US"/>
          </a:p>
          <a:p>
            <a:pPr marL="0" indent="0">
              <a:defRPr/>
            </a:pPr>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4">
            <a:extLst>
              <a:ext uri="{FF2B5EF4-FFF2-40B4-BE49-F238E27FC236}">
                <a16:creationId xmlns:a16="http://schemas.microsoft.com/office/drawing/2014/main" id="{7AF148DF-9DD5-400F-A67D-C0DE0C7B2F10}"/>
              </a:ext>
            </a:extLst>
          </p:cNvPr>
          <p:cNvSpPr>
            <a:spLocks noGrp="1"/>
          </p:cNvSpPr>
          <p:nvPr>
            <p:ph type="ftr" sz="quarter" idx="11"/>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Arial Narrow" panose="020B0606020202030204" pitchFamily="34" charset="0"/>
              </a:rPr>
              <a:t>A. Levitin “Introduction to the Design &amp; Analysis of Algorithms,” 3rd ed., Ch. 4 ©2012 Pearson Education, Inc. Upper Saddle River, NJ. All Rights Reserved. </a:t>
            </a:r>
          </a:p>
        </p:txBody>
      </p:sp>
      <p:sp>
        <p:nvSpPr>
          <p:cNvPr id="67587" name="Slide Number Placeholder 5">
            <a:extLst>
              <a:ext uri="{FF2B5EF4-FFF2-40B4-BE49-F238E27FC236}">
                <a16:creationId xmlns:a16="http://schemas.microsoft.com/office/drawing/2014/main" id="{DF76C0C6-301B-43BC-8CB5-194968AA5E86}"/>
              </a:ext>
            </a:extLst>
          </p:cNvPr>
          <p:cNvSpPr>
            <a:spLocks noGrp="1"/>
          </p:cNvSpPr>
          <p:nvPr>
            <p:ph type="sldNum" sz="quarter" idx="12"/>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r"/>
            <a:fld id="{CF20020C-7212-4F04-A605-D3E2424E1A12}" type="slidenum">
              <a:rPr lang="en-US" altLang="en-US" sz="1400">
                <a:latin typeface="Arial Narrow" panose="020B0606020202030204" pitchFamily="34" charset="0"/>
              </a:rPr>
              <a:pPr algn="r"/>
              <a:t>24</a:t>
            </a:fld>
            <a:endParaRPr lang="en-US" altLang="en-US" sz="1400">
              <a:latin typeface="Arial Narrow" panose="020B0606020202030204" pitchFamily="34" charset="0"/>
            </a:endParaRPr>
          </a:p>
        </p:txBody>
      </p:sp>
      <p:sp>
        <p:nvSpPr>
          <p:cNvPr id="401410" name="Rectangle 2">
            <a:extLst>
              <a:ext uri="{FF2B5EF4-FFF2-40B4-BE49-F238E27FC236}">
                <a16:creationId xmlns:a16="http://schemas.microsoft.com/office/drawing/2014/main" id="{8763A24E-0F5F-47CB-B74E-7A5A336A97B4}"/>
              </a:ext>
            </a:extLst>
          </p:cNvPr>
          <p:cNvSpPr>
            <a:spLocks noGrp="1" noChangeArrowheads="1"/>
          </p:cNvSpPr>
          <p:nvPr>
            <p:ph type="title"/>
          </p:nvPr>
        </p:nvSpPr>
        <p:spPr/>
        <p:txBody>
          <a:bodyPr/>
          <a:lstStyle/>
          <a:p>
            <a:pPr>
              <a:defRPr/>
            </a:pPr>
            <a:r>
              <a:rPr lang="en-US" altLang="en-US"/>
              <a:t>Binary Search Tree Algorithms</a:t>
            </a:r>
          </a:p>
        </p:txBody>
      </p:sp>
      <p:sp>
        <p:nvSpPr>
          <p:cNvPr id="401411" name="Rectangle 3">
            <a:extLst>
              <a:ext uri="{FF2B5EF4-FFF2-40B4-BE49-F238E27FC236}">
                <a16:creationId xmlns:a16="http://schemas.microsoft.com/office/drawing/2014/main" id="{0871B769-90E8-4979-8783-A1CC08FE880D}"/>
              </a:ext>
            </a:extLst>
          </p:cNvPr>
          <p:cNvSpPr>
            <a:spLocks noGrp="1" noChangeArrowheads="1"/>
          </p:cNvSpPr>
          <p:nvPr>
            <p:ph type="body" idx="1"/>
          </p:nvPr>
        </p:nvSpPr>
        <p:spPr/>
        <p:txBody>
          <a:bodyPr/>
          <a:lstStyle/>
          <a:p>
            <a:pPr marL="0" indent="0">
              <a:spcBef>
                <a:spcPct val="50000"/>
              </a:spcBef>
              <a:buFont typeface="Monotype Sorts" pitchFamily="2" charset="2"/>
              <a:buNone/>
              <a:defRPr/>
            </a:pPr>
            <a:r>
              <a:rPr lang="en-US" altLang="en-US"/>
              <a:t>Several algorithms on BST requires recursive processing of just one of its subtrees, e.g.,</a:t>
            </a:r>
          </a:p>
          <a:p>
            <a:pPr marL="0" indent="0">
              <a:spcBef>
                <a:spcPct val="50000"/>
              </a:spcBef>
              <a:defRPr/>
            </a:pPr>
            <a:r>
              <a:rPr lang="en-US" altLang="en-US"/>
              <a:t>  Searching</a:t>
            </a:r>
          </a:p>
          <a:p>
            <a:pPr marL="0" indent="0">
              <a:spcBef>
                <a:spcPct val="50000"/>
              </a:spcBef>
              <a:defRPr/>
            </a:pPr>
            <a:r>
              <a:rPr lang="en-US" altLang="en-US"/>
              <a:t>  Insertion of a new key</a:t>
            </a:r>
          </a:p>
          <a:p>
            <a:pPr marL="0" indent="0">
              <a:spcBef>
                <a:spcPct val="50000"/>
              </a:spcBef>
              <a:defRPr/>
            </a:pPr>
            <a:r>
              <a:rPr lang="en-US" altLang="en-US"/>
              <a:t>  Finding the smallest (or the largest) key</a:t>
            </a:r>
          </a:p>
          <a:p>
            <a:pPr marL="0" indent="0">
              <a:spcBef>
                <a:spcPct val="50000"/>
              </a:spcBef>
              <a:buFont typeface="Monotype Sorts" pitchFamily="2" charset="2"/>
              <a:buNone/>
              <a:defRPr/>
            </a:pPr>
            <a:endParaRPr lang="en-US" altLang="en-US"/>
          </a:p>
        </p:txBody>
      </p:sp>
      <p:sp>
        <p:nvSpPr>
          <p:cNvPr id="67590" name="Oval 4">
            <a:extLst>
              <a:ext uri="{FF2B5EF4-FFF2-40B4-BE49-F238E27FC236}">
                <a16:creationId xmlns:a16="http://schemas.microsoft.com/office/drawing/2014/main" id="{9538C15C-07E0-461E-94B0-8AD10BC05210}"/>
              </a:ext>
            </a:extLst>
          </p:cNvPr>
          <p:cNvSpPr>
            <a:spLocks noChangeArrowheads="1"/>
          </p:cNvSpPr>
          <p:nvPr/>
        </p:nvSpPr>
        <p:spPr bwMode="auto">
          <a:xfrm>
            <a:off x="7391400" y="2362200"/>
            <a:ext cx="533400" cy="533400"/>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bg2"/>
                </a:solidFill>
              </a:rPr>
              <a:t>k</a:t>
            </a:r>
          </a:p>
        </p:txBody>
      </p:sp>
      <p:sp>
        <p:nvSpPr>
          <p:cNvPr id="67591" name="Line 5">
            <a:extLst>
              <a:ext uri="{FF2B5EF4-FFF2-40B4-BE49-F238E27FC236}">
                <a16:creationId xmlns:a16="http://schemas.microsoft.com/office/drawing/2014/main" id="{A12B1C64-1A18-4CB6-9D62-BF2ACC060330}"/>
              </a:ext>
            </a:extLst>
          </p:cNvPr>
          <p:cNvSpPr>
            <a:spLocks noChangeShapeType="1"/>
          </p:cNvSpPr>
          <p:nvPr/>
        </p:nvSpPr>
        <p:spPr bwMode="auto">
          <a:xfrm>
            <a:off x="7772400" y="2895600"/>
            <a:ext cx="457200" cy="8382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2" name="Line 6">
            <a:extLst>
              <a:ext uri="{FF2B5EF4-FFF2-40B4-BE49-F238E27FC236}">
                <a16:creationId xmlns:a16="http://schemas.microsoft.com/office/drawing/2014/main" id="{DEF44529-FF02-4B80-BEF6-085ABF678CEC}"/>
              </a:ext>
            </a:extLst>
          </p:cNvPr>
          <p:cNvSpPr>
            <a:spLocks noChangeShapeType="1"/>
          </p:cNvSpPr>
          <p:nvPr/>
        </p:nvSpPr>
        <p:spPr bwMode="auto">
          <a:xfrm flipH="1">
            <a:off x="6934200" y="2895600"/>
            <a:ext cx="609600" cy="8382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3" name="Text Box 7">
            <a:extLst>
              <a:ext uri="{FF2B5EF4-FFF2-40B4-BE49-F238E27FC236}">
                <a16:creationId xmlns:a16="http://schemas.microsoft.com/office/drawing/2014/main" id="{266F4198-E0FE-4927-A78A-A2A962316347}"/>
              </a:ext>
            </a:extLst>
          </p:cNvPr>
          <p:cNvSpPr txBox="1">
            <a:spLocks noChangeArrowheads="1"/>
          </p:cNvSpPr>
          <p:nvPr/>
        </p:nvSpPr>
        <p:spPr bwMode="auto">
          <a:xfrm>
            <a:off x="8286750" y="22860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800"/>
          </a:p>
        </p:txBody>
      </p:sp>
      <p:sp>
        <p:nvSpPr>
          <p:cNvPr id="67594" name="Text Box 8">
            <a:extLst>
              <a:ext uri="{FF2B5EF4-FFF2-40B4-BE49-F238E27FC236}">
                <a16:creationId xmlns:a16="http://schemas.microsoft.com/office/drawing/2014/main" id="{9EC5977A-744C-4E46-81F2-D5F433650409}"/>
              </a:ext>
            </a:extLst>
          </p:cNvPr>
          <p:cNvSpPr txBox="1">
            <a:spLocks noChangeArrowheads="1"/>
          </p:cNvSpPr>
          <p:nvPr/>
        </p:nvSpPr>
        <p:spPr bwMode="auto">
          <a:xfrm>
            <a:off x="8286750" y="4038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800"/>
          </a:p>
        </p:txBody>
      </p:sp>
      <p:sp>
        <p:nvSpPr>
          <p:cNvPr id="67595" name="Text Box 9">
            <a:extLst>
              <a:ext uri="{FF2B5EF4-FFF2-40B4-BE49-F238E27FC236}">
                <a16:creationId xmlns:a16="http://schemas.microsoft.com/office/drawing/2014/main" id="{1ABD9219-E917-41EB-AA3C-851E4900A879}"/>
              </a:ext>
            </a:extLst>
          </p:cNvPr>
          <p:cNvSpPr txBox="1">
            <a:spLocks noChangeArrowheads="1"/>
          </p:cNvSpPr>
          <p:nvPr/>
        </p:nvSpPr>
        <p:spPr bwMode="auto">
          <a:xfrm>
            <a:off x="8058150" y="2895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800"/>
          </a:p>
        </p:txBody>
      </p:sp>
      <p:sp>
        <p:nvSpPr>
          <p:cNvPr id="67596" name="AutoShape 10">
            <a:extLst>
              <a:ext uri="{FF2B5EF4-FFF2-40B4-BE49-F238E27FC236}">
                <a16:creationId xmlns:a16="http://schemas.microsoft.com/office/drawing/2014/main" id="{33A6875F-B207-4B3F-A47C-1542AD4691E2}"/>
              </a:ext>
            </a:extLst>
          </p:cNvPr>
          <p:cNvSpPr>
            <a:spLocks noChangeArrowheads="1"/>
          </p:cNvSpPr>
          <p:nvPr/>
        </p:nvSpPr>
        <p:spPr bwMode="auto">
          <a:xfrm>
            <a:off x="6400800" y="3733800"/>
            <a:ext cx="1066800" cy="1371600"/>
          </a:xfrm>
          <a:prstGeom prst="triangle">
            <a:avLst>
              <a:gd name="adj" fmla="val 50000"/>
            </a:avLst>
          </a:prstGeom>
          <a:solidFill>
            <a:schemeClr val="accent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bg2"/>
                </a:solidFill>
              </a:rPr>
              <a:t>&lt;k</a:t>
            </a:r>
          </a:p>
        </p:txBody>
      </p:sp>
      <p:sp>
        <p:nvSpPr>
          <p:cNvPr id="67597" name="AutoShape 11">
            <a:extLst>
              <a:ext uri="{FF2B5EF4-FFF2-40B4-BE49-F238E27FC236}">
                <a16:creationId xmlns:a16="http://schemas.microsoft.com/office/drawing/2014/main" id="{2AB162BE-6E39-4718-8B05-D9E1C9735011}"/>
              </a:ext>
            </a:extLst>
          </p:cNvPr>
          <p:cNvSpPr>
            <a:spLocks noChangeArrowheads="1"/>
          </p:cNvSpPr>
          <p:nvPr/>
        </p:nvSpPr>
        <p:spPr bwMode="auto">
          <a:xfrm>
            <a:off x="7696200" y="3733800"/>
            <a:ext cx="1066800" cy="1371600"/>
          </a:xfrm>
          <a:prstGeom prst="triangle">
            <a:avLst>
              <a:gd name="adj" fmla="val 50000"/>
            </a:avLst>
          </a:prstGeom>
          <a:solidFill>
            <a:schemeClr val="accent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bg2"/>
                </a:solidFill>
              </a:rPr>
              <a:t>&gt;k</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4">
            <a:extLst>
              <a:ext uri="{FF2B5EF4-FFF2-40B4-BE49-F238E27FC236}">
                <a16:creationId xmlns:a16="http://schemas.microsoft.com/office/drawing/2014/main" id="{397039C6-39B8-4D58-916A-E16553720BB9}"/>
              </a:ext>
            </a:extLst>
          </p:cNvPr>
          <p:cNvSpPr>
            <a:spLocks noGrp="1"/>
          </p:cNvSpPr>
          <p:nvPr>
            <p:ph type="ftr" sz="quarter" idx="11"/>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Arial Narrow" panose="020B0606020202030204" pitchFamily="34" charset="0"/>
              </a:rPr>
              <a:t>A. Levitin “Introduction to the Design &amp; Analysis of Algorithms,” 3rd ed., Ch. 4 ©2012 Pearson Education, Inc. Upper Saddle River, NJ. All Rights Reserved. </a:t>
            </a:r>
          </a:p>
        </p:txBody>
      </p:sp>
      <p:sp>
        <p:nvSpPr>
          <p:cNvPr id="69635" name="Slide Number Placeholder 5">
            <a:extLst>
              <a:ext uri="{FF2B5EF4-FFF2-40B4-BE49-F238E27FC236}">
                <a16:creationId xmlns:a16="http://schemas.microsoft.com/office/drawing/2014/main" id="{FBC6081F-B7B9-4081-B8A1-5775C3201009}"/>
              </a:ext>
            </a:extLst>
          </p:cNvPr>
          <p:cNvSpPr>
            <a:spLocks noGrp="1"/>
          </p:cNvSpPr>
          <p:nvPr>
            <p:ph type="sldNum" sz="quarter" idx="12"/>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r"/>
            <a:fld id="{CF6C6B66-7DC5-4D77-BC40-4379ED794FC9}" type="slidenum">
              <a:rPr lang="en-US" altLang="en-US" sz="1400">
                <a:latin typeface="Arial Narrow" panose="020B0606020202030204" pitchFamily="34" charset="0"/>
              </a:rPr>
              <a:pPr algn="r"/>
              <a:t>25</a:t>
            </a:fld>
            <a:endParaRPr lang="en-US" altLang="en-US" sz="1400">
              <a:latin typeface="Arial Narrow" panose="020B0606020202030204" pitchFamily="34" charset="0"/>
            </a:endParaRPr>
          </a:p>
        </p:txBody>
      </p:sp>
      <p:sp>
        <p:nvSpPr>
          <p:cNvPr id="403458" name="Rectangle 2">
            <a:extLst>
              <a:ext uri="{FF2B5EF4-FFF2-40B4-BE49-F238E27FC236}">
                <a16:creationId xmlns:a16="http://schemas.microsoft.com/office/drawing/2014/main" id="{1F1EDE82-85D1-4C80-B540-C45188B79C79}"/>
              </a:ext>
            </a:extLst>
          </p:cNvPr>
          <p:cNvSpPr>
            <a:spLocks noGrp="1" noChangeArrowheads="1"/>
          </p:cNvSpPr>
          <p:nvPr>
            <p:ph type="title"/>
          </p:nvPr>
        </p:nvSpPr>
        <p:spPr/>
        <p:txBody>
          <a:bodyPr/>
          <a:lstStyle/>
          <a:p>
            <a:pPr>
              <a:defRPr/>
            </a:pPr>
            <a:r>
              <a:rPr lang="en-US" altLang="en-US"/>
              <a:t>Searching in Binary Search Tree</a:t>
            </a:r>
          </a:p>
        </p:txBody>
      </p:sp>
      <p:sp>
        <p:nvSpPr>
          <p:cNvPr id="403459" name="Rectangle 3">
            <a:extLst>
              <a:ext uri="{FF2B5EF4-FFF2-40B4-BE49-F238E27FC236}">
                <a16:creationId xmlns:a16="http://schemas.microsoft.com/office/drawing/2014/main" id="{F0048BAD-2F3C-4069-8932-B5D45D1119BB}"/>
              </a:ext>
            </a:extLst>
          </p:cNvPr>
          <p:cNvSpPr>
            <a:spLocks noGrp="1" noChangeArrowheads="1"/>
          </p:cNvSpPr>
          <p:nvPr>
            <p:ph type="body" idx="1"/>
          </p:nvPr>
        </p:nvSpPr>
        <p:spPr/>
        <p:txBody>
          <a:bodyPr/>
          <a:lstStyle/>
          <a:p>
            <a:pPr>
              <a:lnSpc>
                <a:spcPct val="90000"/>
              </a:lnSpc>
              <a:buFont typeface="Monotype Sorts" pitchFamily="2" charset="2"/>
              <a:buNone/>
              <a:defRPr/>
            </a:pPr>
            <a:r>
              <a:rPr lang="en-US" altLang="en-US"/>
              <a:t>Algorithm </a:t>
            </a:r>
            <a:r>
              <a:rPr lang="en-US" altLang="en-US" b="0" i="1"/>
              <a:t>BTS</a:t>
            </a:r>
            <a:r>
              <a:rPr lang="en-US" altLang="en-US" b="0"/>
              <a:t>(</a:t>
            </a:r>
            <a:r>
              <a:rPr lang="en-US" altLang="en-US" b="0" i="1"/>
              <a:t>x</a:t>
            </a:r>
            <a:r>
              <a:rPr lang="en-US" altLang="en-US" b="0"/>
              <a:t>, </a:t>
            </a:r>
            <a:r>
              <a:rPr lang="en-US" altLang="en-US" b="0" i="1"/>
              <a:t>v</a:t>
            </a:r>
            <a:r>
              <a:rPr lang="en-US" altLang="en-US" b="0"/>
              <a:t>)</a:t>
            </a:r>
          </a:p>
          <a:p>
            <a:pPr>
              <a:lnSpc>
                <a:spcPct val="90000"/>
              </a:lnSpc>
              <a:buFont typeface="Monotype Sorts" pitchFamily="2" charset="2"/>
              <a:buNone/>
              <a:defRPr/>
            </a:pPr>
            <a:r>
              <a:rPr lang="en-US" altLang="en-US" b="0"/>
              <a:t>//Searches for node with key equal to </a:t>
            </a:r>
            <a:r>
              <a:rPr lang="en-US" altLang="en-US" b="0" i="1"/>
              <a:t>v </a:t>
            </a:r>
            <a:r>
              <a:rPr lang="en-US" altLang="en-US" b="0"/>
              <a:t>in BST rooted at node </a:t>
            </a:r>
            <a:r>
              <a:rPr lang="en-US" altLang="en-US" b="0" i="1"/>
              <a:t>x</a:t>
            </a:r>
            <a:endParaRPr lang="en-US" altLang="en-US" b="0"/>
          </a:p>
          <a:p>
            <a:pPr>
              <a:lnSpc>
                <a:spcPct val="90000"/>
              </a:lnSpc>
              <a:buFont typeface="Monotype Sorts" pitchFamily="2" charset="2"/>
              <a:buNone/>
              <a:defRPr/>
            </a:pPr>
            <a:r>
              <a:rPr lang="en-US" altLang="en-US"/>
              <a:t>      if </a:t>
            </a:r>
            <a:r>
              <a:rPr lang="en-US" altLang="en-US" b="0" i="1"/>
              <a:t>x</a:t>
            </a:r>
            <a:r>
              <a:rPr lang="en-US" altLang="en-US"/>
              <a:t> = NIL  return </a:t>
            </a:r>
            <a:r>
              <a:rPr lang="en-US" altLang="en-US" b="0"/>
              <a:t>-1</a:t>
            </a:r>
          </a:p>
          <a:p>
            <a:pPr>
              <a:lnSpc>
                <a:spcPct val="90000"/>
              </a:lnSpc>
              <a:buFont typeface="Monotype Sorts" pitchFamily="2" charset="2"/>
              <a:buNone/>
              <a:defRPr/>
            </a:pPr>
            <a:r>
              <a:rPr lang="en-US" altLang="en-US"/>
              <a:t>      else if</a:t>
            </a:r>
            <a:r>
              <a:rPr lang="en-US" altLang="en-US" b="0"/>
              <a:t>  </a:t>
            </a:r>
            <a:r>
              <a:rPr lang="en-US" altLang="en-US" b="0" i="1"/>
              <a:t>v</a:t>
            </a:r>
            <a:r>
              <a:rPr lang="en-US" altLang="en-US" b="0"/>
              <a:t> = </a:t>
            </a:r>
            <a:r>
              <a:rPr lang="en-US" altLang="en-US" b="0" i="1"/>
              <a:t>K</a:t>
            </a:r>
            <a:r>
              <a:rPr lang="en-US" altLang="en-US" b="0"/>
              <a:t>(</a:t>
            </a:r>
            <a:r>
              <a:rPr lang="en-US" altLang="en-US" b="0" i="1"/>
              <a:t>x</a:t>
            </a:r>
            <a:r>
              <a:rPr lang="en-US" altLang="en-US" b="0"/>
              <a:t>)</a:t>
            </a:r>
            <a:r>
              <a:rPr lang="en-US" altLang="en-US"/>
              <a:t>  return </a:t>
            </a:r>
            <a:r>
              <a:rPr lang="en-US" altLang="en-US" b="0" i="1"/>
              <a:t>x</a:t>
            </a:r>
          </a:p>
          <a:p>
            <a:pPr>
              <a:lnSpc>
                <a:spcPct val="90000"/>
              </a:lnSpc>
              <a:buFont typeface="Monotype Sorts" pitchFamily="2" charset="2"/>
              <a:buNone/>
              <a:defRPr/>
            </a:pPr>
            <a:r>
              <a:rPr lang="en-US" altLang="en-US"/>
              <a:t>      else if  </a:t>
            </a:r>
            <a:r>
              <a:rPr lang="en-US" altLang="en-US" b="0" i="1"/>
              <a:t>v &lt; K</a:t>
            </a:r>
            <a:r>
              <a:rPr lang="en-US" altLang="en-US" b="0"/>
              <a:t>(</a:t>
            </a:r>
            <a:r>
              <a:rPr lang="en-US" altLang="en-US" b="0" i="1"/>
              <a:t>x</a:t>
            </a:r>
            <a:r>
              <a:rPr lang="en-US" altLang="en-US" b="0"/>
              <a:t>)</a:t>
            </a:r>
            <a:r>
              <a:rPr lang="en-US" altLang="en-US"/>
              <a:t>  return </a:t>
            </a:r>
            <a:r>
              <a:rPr lang="en-US" altLang="en-US" b="0" i="1"/>
              <a:t>BTS</a:t>
            </a:r>
            <a:r>
              <a:rPr lang="en-US" altLang="en-US" b="0"/>
              <a:t>(</a:t>
            </a:r>
            <a:r>
              <a:rPr lang="en-US" altLang="en-US" b="0" i="1"/>
              <a:t>left</a:t>
            </a:r>
            <a:r>
              <a:rPr lang="en-US" altLang="en-US" b="0"/>
              <a:t>(</a:t>
            </a:r>
            <a:r>
              <a:rPr lang="en-US" altLang="en-US" b="0" i="1"/>
              <a:t>x</a:t>
            </a:r>
            <a:r>
              <a:rPr lang="en-US" altLang="en-US" b="0"/>
              <a:t>)</a:t>
            </a:r>
            <a:r>
              <a:rPr lang="en-US" altLang="en-US" b="0" i="1"/>
              <a:t>, v</a:t>
            </a:r>
            <a:r>
              <a:rPr lang="en-US" altLang="en-US" b="0"/>
              <a:t>)</a:t>
            </a:r>
          </a:p>
          <a:p>
            <a:pPr>
              <a:lnSpc>
                <a:spcPct val="90000"/>
              </a:lnSpc>
              <a:buFont typeface="Monotype Sorts" pitchFamily="2" charset="2"/>
              <a:buNone/>
              <a:defRPr/>
            </a:pPr>
            <a:r>
              <a:rPr lang="en-US" altLang="en-US"/>
              <a:t>      else return </a:t>
            </a:r>
            <a:r>
              <a:rPr lang="en-US" altLang="en-US" b="0" i="1"/>
              <a:t>BTS</a:t>
            </a:r>
            <a:r>
              <a:rPr lang="en-US" altLang="en-US" b="0"/>
              <a:t>(</a:t>
            </a:r>
            <a:r>
              <a:rPr lang="en-US" altLang="en-US" b="0" i="1"/>
              <a:t>right</a:t>
            </a:r>
            <a:r>
              <a:rPr lang="en-US" altLang="en-US" b="0"/>
              <a:t>(</a:t>
            </a:r>
            <a:r>
              <a:rPr lang="en-US" altLang="en-US" b="0" i="1"/>
              <a:t>x</a:t>
            </a:r>
            <a:r>
              <a:rPr lang="en-US" altLang="en-US" b="0"/>
              <a:t>)</a:t>
            </a:r>
            <a:r>
              <a:rPr lang="en-US" altLang="en-US" b="0" i="1"/>
              <a:t>, v</a:t>
            </a:r>
            <a:r>
              <a:rPr lang="en-US" altLang="en-US" b="0"/>
              <a:t>)</a:t>
            </a:r>
          </a:p>
          <a:p>
            <a:pPr>
              <a:lnSpc>
                <a:spcPct val="90000"/>
              </a:lnSpc>
              <a:buFont typeface="Monotype Sorts" pitchFamily="2" charset="2"/>
              <a:buNone/>
              <a:defRPr/>
            </a:pPr>
            <a:endParaRPr lang="en-US" altLang="en-US" b="0"/>
          </a:p>
          <a:p>
            <a:pPr>
              <a:lnSpc>
                <a:spcPct val="90000"/>
              </a:lnSpc>
              <a:spcBef>
                <a:spcPct val="50000"/>
              </a:spcBef>
              <a:buFont typeface="Monotype Sorts" pitchFamily="2" charset="2"/>
              <a:buNone/>
              <a:defRPr/>
            </a:pPr>
            <a:r>
              <a:rPr lang="en-US" altLang="en-US">
                <a:cs typeface="Arial" panose="020B0604020202020204" pitchFamily="34" charset="0"/>
              </a:rPr>
              <a:t>Efficiency</a:t>
            </a:r>
            <a:endParaRPr lang="en-US" altLang="en-US"/>
          </a:p>
          <a:p>
            <a:pPr>
              <a:lnSpc>
                <a:spcPct val="90000"/>
              </a:lnSpc>
              <a:spcBef>
                <a:spcPct val="50000"/>
              </a:spcBef>
              <a:buFont typeface="Monotype Sorts" pitchFamily="2" charset="2"/>
              <a:buNone/>
              <a:defRPr/>
            </a:pPr>
            <a:r>
              <a:rPr lang="en-US" altLang="en-US"/>
              <a:t>     worst case:    </a:t>
            </a:r>
            <a:r>
              <a:rPr lang="en-US" altLang="en-US">
                <a:cs typeface="Arial" panose="020B0604020202020204" pitchFamily="34" charset="0"/>
              </a:rPr>
              <a:t>C(</a:t>
            </a:r>
            <a:r>
              <a:rPr lang="en-US" altLang="en-US" i="1">
                <a:cs typeface="Arial" panose="020B0604020202020204" pitchFamily="34" charset="0"/>
              </a:rPr>
              <a:t>n</a:t>
            </a:r>
            <a:r>
              <a:rPr lang="en-US" altLang="en-US">
                <a:cs typeface="Arial" panose="020B0604020202020204" pitchFamily="34" charset="0"/>
              </a:rPr>
              <a:t>) = </a:t>
            </a:r>
            <a:r>
              <a:rPr lang="en-US" altLang="en-US" i="1">
                <a:cs typeface="Arial" panose="020B0604020202020204" pitchFamily="34" charset="0"/>
              </a:rPr>
              <a:t>n</a:t>
            </a:r>
            <a:endParaRPr lang="en-US" altLang="en-US">
              <a:cs typeface="Arial" panose="020B0604020202020204" pitchFamily="34" charset="0"/>
            </a:endParaRPr>
          </a:p>
          <a:p>
            <a:pPr>
              <a:lnSpc>
                <a:spcPct val="90000"/>
              </a:lnSpc>
              <a:buFont typeface="Monotype Sorts" pitchFamily="2" charset="2"/>
              <a:buNone/>
              <a:defRPr/>
            </a:pPr>
            <a:r>
              <a:rPr lang="en-US" altLang="en-US"/>
              <a:t>	average case: </a:t>
            </a:r>
            <a:r>
              <a:rPr lang="en-US" altLang="en-US">
                <a:cs typeface="Arial" panose="020B0604020202020204" pitchFamily="34" charset="0"/>
              </a:rPr>
              <a:t>C(</a:t>
            </a:r>
            <a:r>
              <a:rPr lang="en-US" altLang="en-US" i="1">
                <a:cs typeface="Arial" panose="020B0604020202020204" pitchFamily="34" charset="0"/>
              </a:rPr>
              <a:t>n</a:t>
            </a:r>
            <a:r>
              <a:rPr lang="en-US" altLang="en-US">
                <a:cs typeface="Arial" panose="020B0604020202020204" pitchFamily="34" charset="0"/>
              </a:rPr>
              <a:t>) ≈ 2ln </a:t>
            </a:r>
            <a:r>
              <a:rPr lang="en-US" altLang="en-US" i="1">
                <a:cs typeface="Arial" panose="020B0604020202020204" pitchFamily="34" charset="0"/>
              </a:rPr>
              <a:t>n </a:t>
            </a:r>
            <a:r>
              <a:rPr lang="en-US" altLang="en-US">
                <a:cs typeface="Arial" panose="020B0604020202020204" pitchFamily="34" charset="0"/>
              </a:rPr>
              <a:t>≈ 1.39</a:t>
            </a:r>
            <a:r>
              <a:rPr lang="en-US" altLang="en-US"/>
              <a:t>log</a:t>
            </a:r>
            <a:r>
              <a:rPr lang="en-US" altLang="en-US" baseline="-25000"/>
              <a:t>2</a:t>
            </a:r>
            <a:r>
              <a:rPr lang="en-US" altLang="en-US"/>
              <a:t> </a:t>
            </a:r>
            <a:r>
              <a:rPr lang="en-US" altLang="en-US" i="1"/>
              <a:t>n</a:t>
            </a:r>
            <a:endParaRPr lang="en-US" altLang="en-US"/>
          </a:p>
          <a:p>
            <a:pPr>
              <a:lnSpc>
                <a:spcPct val="90000"/>
              </a:lnSpc>
              <a:buFont typeface="Monotype Sorts" pitchFamily="2" charset="2"/>
              <a:buNone/>
              <a:defRPr/>
            </a:pP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511EAD33-905F-455C-8E21-27B373F0345E}"/>
              </a:ext>
            </a:extLst>
          </p:cNvPr>
          <p:cNvSpPr>
            <a:spLocks noGrp="1"/>
          </p:cNvSpPr>
          <p:nvPr>
            <p:ph type="ftr" sz="quarter" idx="11"/>
          </p:nvPr>
        </p:nvSpPr>
        <p:spPr/>
        <p:txBody>
          <a:bodyPr/>
          <a:lstStyle/>
          <a:p>
            <a:r>
              <a:rPr lang="en-US" altLang="en-US"/>
              <a:t>A. Levitin “Introduction to the Design &amp; Analysis of Algorithms,” 3rd ed., Ch. 3 ©2012 Pearson Education, Inc. Upper Saddle River, NJ. All Rights Reserved. </a:t>
            </a:r>
          </a:p>
        </p:txBody>
      </p:sp>
      <p:sp>
        <p:nvSpPr>
          <p:cNvPr id="5" name="Slide Number Placeholder 5">
            <a:extLst>
              <a:ext uri="{FF2B5EF4-FFF2-40B4-BE49-F238E27FC236}">
                <a16:creationId xmlns:a16="http://schemas.microsoft.com/office/drawing/2014/main" id="{63EC186D-949A-4976-88E0-9B34D49D4AD4}"/>
              </a:ext>
            </a:extLst>
          </p:cNvPr>
          <p:cNvSpPr>
            <a:spLocks noGrp="1"/>
          </p:cNvSpPr>
          <p:nvPr>
            <p:ph type="sldNum" sz="quarter" idx="12"/>
          </p:nvPr>
        </p:nvSpPr>
        <p:spPr/>
        <p:txBody>
          <a:bodyPr/>
          <a:lstStyle/>
          <a:p>
            <a:fld id="{ECB7B241-ED88-4DA6-A67D-670F8FA25522}" type="slidenum">
              <a:rPr lang="en-US" altLang="en-US"/>
              <a:pPr/>
              <a:t>3</a:t>
            </a:fld>
            <a:endParaRPr lang="en-US" altLang="en-US"/>
          </a:p>
        </p:txBody>
      </p:sp>
      <p:sp>
        <p:nvSpPr>
          <p:cNvPr id="237570" name="Rectangle 2">
            <a:extLst>
              <a:ext uri="{FF2B5EF4-FFF2-40B4-BE49-F238E27FC236}">
                <a16:creationId xmlns:a16="http://schemas.microsoft.com/office/drawing/2014/main" id="{8F0B0745-E29E-48B6-8552-AD575F779CF1}"/>
              </a:ext>
            </a:extLst>
          </p:cNvPr>
          <p:cNvSpPr>
            <a:spLocks noGrp="1" noChangeArrowheads="1"/>
          </p:cNvSpPr>
          <p:nvPr>
            <p:ph type="title"/>
          </p:nvPr>
        </p:nvSpPr>
        <p:spPr/>
        <p:txBody>
          <a:bodyPr/>
          <a:lstStyle/>
          <a:p>
            <a:r>
              <a:rPr lang="en-US" altLang="en-US"/>
              <a:t>Brute Force</a:t>
            </a:r>
          </a:p>
        </p:txBody>
      </p:sp>
      <p:sp>
        <p:nvSpPr>
          <p:cNvPr id="237571" name="Rectangle 3">
            <a:extLst>
              <a:ext uri="{FF2B5EF4-FFF2-40B4-BE49-F238E27FC236}">
                <a16:creationId xmlns:a16="http://schemas.microsoft.com/office/drawing/2014/main" id="{924434AD-78AE-4845-B6BC-348216014EB1}"/>
              </a:ext>
            </a:extLst>
          </p:cNvPr>
          <p:cNvSpPr>
            <a:spLocks noGrp="1" noChangeArrowheads="1"/>
          </p:cNvSpPr>
          <p:nvPr>
            <p:ph type="body" idx="1"/>
          </p:nvPr>
        </p:nvSpPr>
        <p:spPr>
          <a:xfrm>
            <a:off x="609600" y="1266825"/>
            <a:ext cx="8534400" cy="4905375"/>
          </a:xfrm>
        </p:spPr>
        <p:txBody>
          <a:bodyPr/>
          <a:lstStyle/>
          <a:p>
            <a:pPr marL="457200" indent="-457200">
              <a:buFont typeface="Monotype Sorts" pitchFamily="2" charset="2"/>
              <a:buNone/>
            </a:pPr>
            <a:r>
              <a:rPr lang="en-US" altLang="en-US" dirty="0"/>
              <a:t>A straightforward approach, usually based directly on the problem’s statement and definitions of the concepts involved</a:t>
            </a:r>
          </a:p>
          <a:p>
            <a:pPr marL="457200" indent="-457200">
              <a:buFont typeface="Monotype Sorts" pitchFamily="2" charset="2"/>
              <a:buNone/>
            </a:pPr>
            <a:endParaRPr lang="en-US" altLang="en-US" dirty="0"/>
          </a:p>
          <a:p>
            <a:pPr>
              <a:buClr>
                <a:srgbClr val="FFFF99"/>
              </a:buClr>
            </a:pPr>
            <a:r>
              <a:rPr lang="en-US" altLang="en-US" dirty="0">
                <a:solidFill>
                  <a:schemeClr val="accent1">
                    <a:lumMod val="75000"/>
                  </a:schemeClr>
                </a:solidFill>
              </a:rPr>
              <a:t>Often easiest solution </a:t>
            </a:r>
            <a:r>
              <a:rPr lang="en-US" altLang="en-US" dirty="0"/>
              <a:t>to apply.</a:t>
            </a:r>
          </a:p>
          <a:p>
            <a:pPr>
              <a:buClr>
                <a:srgbClr val="FFFF99"/>
              </a:buClr>
            </a:pPr>
            <a:r>
              <a:rPr lang="en-US" altLang="en-US" dirty="0"/>
              <a:t>Use </a:t>
            </a:r>
            <a:r>
              <a:rPr lang="en-US" altLang="en-US" dirty="0">
                <a:solidFill>
                  <a:schemeClr val="accent1">
                    <a:lumMod val="75000"/>
                  </a:schemeClr>
                </a:solidFill>
              </a:rPr>
              <a:t>force of computer </a:t>
            </a:r>
            <a:r>
              <a:rPr lang="en-US" altLang="en-US" dirty="0"/>
              <a:t>or computing.</a:t>
            </a:r>
          </a:p>
          <a:p>
            <a:pPr>
              <a:buClr>
                <a:srgbClr val="FFFF99"/>
              </a:buClr>
            </a:pPr>
            <a:r>
              <a:rPr lang="en-US" altLang="en-US" dirty="0"/>
              <a:t>Strategy applies to variety of problems.</a:t>
            </a:r>
          </a:p>
          <a:p>
            <a:pPr>
              <a:buClr>
                <a:srgbClr val="FFFF99"/>
              </a:buClr>
            </a:pPr>
            <a:r>
              <a:rPr lang="en-US" altLang="en-US" dirty="0">
                <a:solidFill>
                  <a:schemeClr val="accent1">
                    <a:lumMod val="75000"/>
                  </a:schemeClr>
                </a:solidFill>
              </a:rPr>
              <a:t>Stop analyzing and Do It</a:t>
            </a:r>
            <a:r>
              <a:rPr lang="en-US" alt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511EAD33-905F-455C-8E21-27B373F0345E}"/>
              </a:ext>
            </a:extLst>
          </p:cNvPr>
          <p:cNvSpPr>
            <a:spLocks noGrp="1"/>
          </p:cNvSpPr>
          <p:nvPr>
            <p:ph type="ftr" sz="quarter" idx="11"/>
          </p:nvPr>
        </p:nvSpPr>
        <p:spPr/>
        <p:txBody>
          <a:bodyPr/>
          <a:lstStyle/>
          <a:p>
            <a:r>
              <a:rPr lang="en-US" altLang="en-US"/>
              <a:t>A. Levitin “Introduction to the Design &amp; Analysis of Algorithms,” 3rd ed., Ch. 3 ©2012 Pearson Education, Inc. Upper Saddle River, NJ. All Rights Reserved. </a:t>
            </a:r>
          </a:p>
        </p:txBody>
      </p:sp>
      <p:sp>
        <p:nvSpPr>
          <p:cNvPr id="5" name="Slide Number Placeholder 5">
            <a:extLst>
              <a:ext uri="{FF2B5EF4-FFF2-40B4-BE49-F238E27FC236}">
                <a16:creationId xmlns:a16="http://schemas.microsoft.com/office/drawing/2014/main" id="{63EC186D-949A-4976-88E0-9B34D49D4AD4}"/>
              </a:ext>
            </a:extLst>
          </p:cNvPr>
          <p:cNvSpPr>
            <a:spLocks noGrp="1"/>
          </p:cNvSpPr>
          <p:nvPr>
            <p:ph type="sldNum" sz="quarter" idx="12"/>
          </p:nvPr>
        </p:nvSpPr>
        <p:spPr/>
        <p:txBody>
          <a:bodyPr/>
          <a:lstStyle/>
          <a:p>
            <a:fld id="{ECB7B241-ED88-4DA6-A67D-670F8FA25522}" type="slidenum">
              <a:rPr lang="en-US" altLang="en-US"/>
              <a:pPr/>
              <a:t>4</a:t>
            </a:fld>
            <a:endParaRPr lang="en-US" altLang="en-US"/>
          </a:p>
        </p:txBody>
      </p:sp>
      <p:sp>
        <p:nvSpPr>
          <p:cNvPr id="237570" name="Rectangle 2">
            <a:extLst>
              <a:ext uri="{FF2B5EF4-FFF2-40B4-BE49-F238E27FC236}">
                <a16:creationId xmlns:a16="http://schemas.microsoft.com/office/drawing/2014/main" id="{8F0B0745-E29E-48B6-8552-AD575F779CF1}"/>
              </a:ext>
            </a:extLst>
          </p:cNvPr>
          <p:cNvSpPr>
            <a:spLocks noGrp="1" noChangeArrowheads="1"/>
          </p:cNvSpPr>
          <p:nvPr>
            <p:ph type="title"/>
          </p:nvPr>
        </p:nvSpPr>
        <p:spPr/>
        <p:txBody>
          <a:bodyPr/>
          <a:lstStyle/>
          <a:p>
            <a:r>
              <a:rPr lang="en-US" altLang="en-US"/>
              <a:t>Brute Force</a:t>
            </a:r>
          </a:p>
        </p:txBody>
      </p:sp>
      <p:sp>
        <p:nvSpPr>
          <p:cNvPr id="237571" name="Rectangle 3">
            <a:extLst>
              <a:ext uri="{FF2B5EF4-FFF2-40B4-BE49-F238E27FC236}">
                <a16:creationId xmlns:a16="http://schemas.microsoft.com/office/drawing/2014/main" id="{924434AD-78AE-4845-B6BC-348216014EB1}"/>
              </a:ext>
            </a:extLst>
          </p:cNvPr>
          <p:cNvSpPr>
            <a:spLocks noGrp="1" noChangeArrowheads="1"/>
          </p:cNvSpPr>
          <p:nvPr>
            <p:ph type="body" idx="1"/>
          </p:nvPr>
        </p:nvSpPr>
        <p:spPr>
          <a:xfrm>
            <a:off x="609600" y="1266825"/>
            <a:ext cx="8534400" cy="4905375"/>
          </a:xfrm>
        </p:spPr>
        <p:txBody>
          <a:bodyPr/>
          <a:lstStyle/>
          <a:p>
            <a:pPr marL="457200" indent="-457200">
              <a:buFont typeface="Monotype Sorts" pitchFamily="2" charset="2"/>
              <a:buNone/>
            </a:pPr>
            <a:r>
              <a:rPr lang="en-US" altLang="en-US" dirty="0"/>
              <a:t>A straightforward approach, usually based directly on the problem’s statement and definitions of the concepts involved</a:t>
            </a:r>
          </a:p>
          <a:p>
            <a:pPr marL="457200" indent="-457200">
              <a:buFont typeface="Monotype Sorts" pitchFamily="2" charset="2"/>
              <a:buNone/>
            </a:pPr>
            <a:endParaRPr lang="en-US" altLang="en-US" dirty="0"/>
          </a:p>
          <a:p>
            <a:pPr marL="457200" indent="-457200">
              <a:buFont typeface="Monotype Sorts" pitchFamily="2" charset="2"/>
              <a:buNone/>
            </a:pPr>
            <a:r>
              <a:rPr lang="en-US" altLang="en-US" dirty="0"/>
              <a:t>Examples:</a:t>
            </a:r>
          </a:p>
          <a:p>
            <a:pPr marL="457200" indent="-457200">
              <a:buFont typeface="Monotype Sorts" pitchFamily="2" charset="2"/>
              <a:buAutoNum type="arabicPeriod"/>
            </a:pPr>
            <a:r>
              <a:rPr lang="en-US" altLang="en-US" dirty="0"/>
              <a:t>Searching for a key of a given value in a list</a:t>
            </a:r>
          </a:p>
          <a:p>
            <a:pPr marL="457200" indent="-457200">
              <a:buFont typeface="Monotype Sorts" pitchFamily="2" charset="2"/>
              <a:buAutoNum type="arabicPeriod"/>
            </a:pPr>
            <a:r>
              <a:rPr lang="en-US" altLang="en-US" dirty="0"/>
              <a:t>Selection Sort</a:t>
            </a:r>
          </a:p>
          <a:p>
            <a:pPr marL="457200" indent="-457200">
              <a:buFont typeface="Monotype Sorts" pitchFamily="2" charset="2"/>
              <a:buAutoNum type="arabicPeriod"/>
            </a:pPr>
            <a:r>
              <a:rPr lang="en-US" altLang="en-US" dirty="0"/>
              <a:t>Bubble Sort</a:t>
            </a:r>
          </a:p>
          <a:p>
            <a:pPr marL="457200" indent="-457200">
              <a:buFont typeface="Monotype Sorts" pitchFamily="2" charset="2"/>
              <a:buAutoNum type="arabicPeriod"/>
            </a:pPr>
            <a:r>
              <a:rPr lang="en-US" altLang="en-US" dirty="0"/>
              <a:t>String Matching</a:t>
            </a:r>
          </a:p>
          <a:p>
            <a:pPr marL="457200" indent="-457200">
              <a:buFont typeface="Monotype Sorts" pitchFamily="2" charset="2"/>
              <a:buAutoNum type="arabicPeriod"/>
            </a:pPr>
            <a:r>
              <a:rPr lang="en-US" altLang="en-US" dirty="0"/>
              <a:t>Graph Searching (Breadth and Depth First Searches)</a:t>
            </a:r>
          </a:p>
        </p:txBody>
      </p:sp>
    </p:spTree>
    <p:extLst>
      <p:ext uri="{BB962C8B-B14F-4D97-AF65-F5344CB8AC3E}">
        <p14:creationId xmlns:p14="http://schemas.microsoft.com/office/powerpoint/2010/main" val="3652483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a:extLst>
              <a:ext uri="{FF2B5EF4-FFF2-40B4-BE49-F238E27FC236}">
                <a16:creationId xmlns:a16="http://schemas.microsoft.com/office/drawing/2014/main" id="{B722EBBC-C9DB-4C02-9BB7-6AF8B32A17D4}"/>
              </a:ext>
            </a:extLst>
          </p:cNvPr>
          <p:cNvSpPr>
            <a:spLocks noGrp="1"/>
          </p:cNvSpPr>
          <p:nvPr>
            <p:ph type="ftr" sz="quarter" idx="11"/>
          </p:nvPr>
        </p:nvSpPr>
        <p:spPr/>
        <p:txBody>
          <a:bodyPr/>
          <a:lstStyle/>
          <a:p>
            <a:r>
              <a:rPr lang="en-US" altLang="en-US"/>
              <a:t>A. Levitin “Introduction to the Design &amp; Analysis of Algorithms,” 3rd ed., Ch. 2 ©2012 Pearson Education, Inc. Upper Saddle River, NJ. All Rights Reserved. </a:t>
            </a:r>
          </a:p>
        </p:txBody>
      </p:sp>
      <p:sp>
        <p:nvSpPr>
          <p:cNvPr id="6" name="Slide Number Placeholder 6">
            <a:extLst>
              <a:ext uri="{FF2B5EF4-FFF2-40B4-BE49-F238E27FC236}">
                <a16:creationId xmlns:a16="http://schemas.microsoft.com/office/drawing/2014/main" id="{B16C6F40-7303-4E90-B9B5-87C551CD66F1}"/>
              </a:ext>
            </a:extLst>
          </p:cNvPr>
          <p:cNvSpPr>
            <a:spLocks noGrp="1"/>
          </p:cNvSpPr>
          <p:nvPr>
            <p:ph type="sldNum" sz="quarter" idx="12"/>
          </p:nvPr>
        </p:nvSpPr>
        <p:spPr/>
        <p:txBody>
          <a:bodyPr/>
          <a:lstStyle/>
          <a:p>
            <a:fld id="{C5D3773D-9B1A-4070-A2F5-4C6677E586F5}" type="slidenum">
              <a:rPr lang="en-US" altLang="en-US"/>
              <a:pPr/>
              <a:t>5</a:t>
            </a:fld>
            <a:endParaRPr lang="en-US" altLang="en-US"/>
          </a:p>
        </p:txBody>
      </p:sp>
      <p:sp>
        <p:nvSpPr>
          <p:cNvPr id="347138" name="Rectangle 2">
            <a:extLst>
              <a:ext uri="{FF2B5EF4-FFF2-40B4-BE49-F238E27FC236}">
                <a16:creationId xmlns:a16="http://schemas.microsoft.com/office/drawing/2014/main" id="{75A6A9F6-86BF-456E-94A6-2AF11C25791A}"/>
              </a:ext>
            </a:extLst>
          </p:cNvPr>
          <p:cNvSpPr>
            <a:spLocks noGrp="1" noChangeArrowheads="1"/>
          </p:cNvSpPr>
          <p:nvPr>
            <p:ph type="title"/>
          </p:nvPr>
        </p:nvSpPr>
        <p:spPr/>
        <p:txBody>
          <a:bodyPr/>
          <a:lstStyle/>
          <a:p>
            <a:r>
              <a:rPr lang="en-US" altLang="en-US" sz="3200" dirty="0"/>
              <a:t>Brute Force Example: Sequential search</a:t>
            </a:r>
          </a:p>
        </p:txBody>
      </p:sp>
      <p:sp>
        <p:nvSpPr>
          <p:cNvPr id="347139" name="Rectangle 3">
            <a:extLst>
              <a:ext uri="{FF2B5EF4-FFF2-40B4-BE49-F238E27FC236}">
                <a16:creationId xmlns:a16="http://schemas.microsoft.com/office/drawing/2014/main" id="{C6396D04-825D-46D6-8D56-84D3F3A40026}"/>
              </a:ext>
            </a:extLst>
          </p:cNvPr>
          <p:cNvSpPr>
            <a:spLocks noGrp="1" noChangeArrowheads="1"/>
          </p:cNvSpPr>
          <p:nvPr>
            <p:ph type="body" sz="half" idx="1"/>
          </p:nvPr>
        </p:nvSpPr>
        <p:spPr>
          <a:xfrm>
            <a:off x="609600" y="4729162"/>
            <a:ext cx="8153400" cy="1595437"/>
          </a:xfrm>
        </p:spPr>
        <p:txBody>
          <a:bodyPr/>
          <a:lstStyle/>
          <a:p>
            <a:r>
              <a:rPr lang="en-US" altLang="en-US" dirty="0"/>
              <a:t>Worst case</a:t>
            </a:r>
            <a:endParaRPr lang="en-US" altLang="en-US" sz="2000" dirty="0"/>
          </a:p>
          <a:p>
            <a:r>
              <a:rPr lang="en-US" altLang="en-US" dirty="0"/>
              <a:t>Best case</a:t>
            </a:r>
            <a:endParaRPr lang="en-US" altLang="en-US" sz="2000" dirty="0"/>
          </a:p>
          <a:p>
            <a:r>
              <a:rPr lang="en-US" altLang="en-US" dirty="0"/>
              <a:t>Average case</a:t>
            </a:r>
          </a:p>
        </p:txBody>
      </p:sp>
      <p:pic>
        <p:nvPicPr>
          <p:cNvPr id="347140" name="Picture 4" descr="2_1a">
            <a:extLst>
              <a:ext uri="{FF2B5EF4-FFF2-40B4-BE49-F238E27FC236}">
                <a16:creationId xmlns:a16="http://schemas.microsoft.com/office/drawing/2014/main" id="{C1FFD47E-D654-42E6-A8E4-72EA43A8BCC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85800" y="1219200"/>
            <a:ext cx="7391400" cy="3281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a:extLst>
              <a:ext uri="{FF2B5EF4-FFF2-40B4-BE49-F238E27FC236}">
                <a16:creationId xmlns:a16="http://schemas.microsoft.com/office/drawing/2014/main" id="{B722EBBC-C9DB-4C02-9BB7-6AF8B32A17D4}"/>
              </a:ext>
            </a:extLst>
          </p:cNvPr>
          <p:cNvSpPr>
            <a:spLocks noGrp="1"/>
          </p:cNvSpPr>
          <p:nvPr>
            <p:ph type="ftr" sz="quarter" idx="11"/>
          </p:nvPr>
        </p:nvSpPr>
        <p:spPr/>
        <p:txBody>
          <a:bodyPr/>
          <a:lstStyle/>
          <a:p>
            <a:r>
              <a:rPr lang="en-US" altLang="en-US"/>
              <a:t>A. Levitin “Introduction to the Design &amp; Analysis of Algorithms,” 3rd ed., Ch. 2 ©2012 Pearson Education, Inc. Upper Saddle River, NJ. All Rights Reserved. </a:t>
            </a:r>
          </a:p>
        </p:txBody>
      </p:sp>
      <p:sp>
        <p:nvSpPr>
          <p:cNvPr id="6" name="Slide Number Placeholder 6">
            <a:extLst>
              <a:ext uri="{FF2B5EF4-FFF2-40B4-BE49-F238E27FC236}">
                <a16:creationId xmlns:a16="http://schemas.microsoft.com/office/drawing/2014/main" id="{B16C6F40-7303-4E90-B9B5-87C551CD66F1}"/>
              </a:ext>
            </a:extLst>
          </p:cNvPr>
          <p:cNvSpPr>
            <a:spLocks noGrp="1"/>
          </p:cNvSpPr>
          <p:nvPr>
            <p:ph type="sldNum" sz="quarter" idx="12"/>
          </p:nvPr>
        </p:nvSpPr>
        <p:spPr/>
        <p:txBody>
          <a:bodyPr/>
          <a:lstStyle/>
          <a:p>
            <a:fld id="{C5D3773D-9B1A-4070-A2F5-4C6677E586F5}" type="slidenum">
              <a:rPr lang="en-US" altLang="en-US"/>
              <a:pPr/>
              <a:t>6</a:t>
            </a:fld>
            <a:endParaRPr lang="en-US" altLang="en-US"/>
          </a:p>
        </p:txBody>
      </p:sp>
      <p:sp>
        <p:nvSpPr>
          <p:cNvPr id="347138" name="Rectangle 2">
            <a:extLst>
              <a:ext uri="{FF2B5EF4-FFF2-40B4-BE49-F238E27FC236}">
                <a16:creationId xmlns:a16="http://schemas.microsoft.com/office/drawing/2014/main" id="{75A6A9F6-86BF-456E-94A6-2AF11C25791A}"/>
              </a:ext>
            </a:extLst>
          </p:cNvPr>
          <p:cNvSpPr>
            <a:spLocks noGrp="1" noChangeArrowheads="1"/>
          </p:cNvSpPr>
          <p:nvPr>
            <p:ph type="title"/>
          </p:nvPr>
        </p:nvSpPr>
        <p:spPr/>
        <p:txBody>
          <a:bodyPr/>
          <a:lstStyle/>
          <a:p>
            <a:r>
              <a:rPr lang="en-US" altLang="en-US" sz="2800" dirty="0"/>
              <a:t>Divide and Conquer: Binary search (recursive)</a:t>
            </a:r>
          </a:p>
        </p:txBody>
      </p:sp>
      <p:sp>
        <p:nvSpPr>
          <p:cNvPr id="347139" name="Rectangle 3">
            <a:extLst>
              <a:ext uri="{FF2B5EF4-FFF2-40B4-BE49-F238E27FC236}">
                <a16:creationId xmlns:a16="http://schemas.microsoft.com/office/drawing/2014/main" id="{C6396D04-825D-46D6-8D56-84D3F3A40026}"/>
              </a:ext>
            </a:extLst>
          </p:cNvPr>
          <p:cNvSpPr>
            <a:spLocks noGrp="1" noChangeArrowheads="1"/>
          </p:cNvSpPr>
          <p:nvPr>
            <p:ph type="body" sz="half" idx="1"/>
          </p:nvPr>
        </p:nvSpPr>
        <p:spPr>
          <a:xfrm>
            <a:off x="609600" y="5219157"/>
            <a:ext cx="8153400" cy="1105441"/>
          </a:xfrm>
        </p:spPr>
        <p:txBody>
          <a:bodyPr/>
          <a:lstStyle/>
          <a:p>
            <a:r>
              <a:rPr lang="en-US" altLang="en-US" sz="2000" dirty="0"/>
              <a:t>Worst case</a:t>
            </a:r>
            <a:endParaRPr lang="en-US" altLang="en-US" sz="1800" dirty="0"/>
          </a:p>
          <a:p>
            <a:r>
              <a:rPr lang="en-US" altLang="en-US" sz="2000" dirty="0"/>
              <a:t>Best case</a:t>
            </a:r>
            <a:endParaRPr lang="en-US" altLang="en-US" sz="1800" dirty="0"/>
          </a:p>
          <a:p>
            <a:r>
              <a:rPr lang="en-US" altLang="en-US" sz="2000" dirty="0"/>
              <a:t>Average case</a:t>
            </a:r>
            <a:endParaRPr lang="en-US" altLang="en-US" dirty="0"/>
          </a:p>
        </p:txBody>
      </p:sp>
      <p:pic>
        <p:nvPicPr>
          <p:cNvPr id="8" name="Content Placeholder 7">
            <a:extLst>
              <a:ext uri="{FF2B5EF4-FFF2-40B4-BE49-F238E27FC236}">
                <a16:creationId xmlns:a16="http://schemas.microsoft.com/office/drawing/2014/main" id="{3EA1AAD1-BFB8-4F4F-B881-0BB7CC63C893}"/>
              </a:ext>
            </a:extLst>
          </p:cNvPr>
          <p:cNvPicPr>
            <a:picLocks noGrp="1" noChangeAspect="1"/>
          </p:cNvPicPr>
          <p:nvPr>
            <p:ph sz="half" idx="2"/>
          </p:nvPr>
        </p:nvPicPr>
        <p:blipFill>
          <a:blip r:embed="rId3"/>
          <a:stretch>
            <a:fillRect/>
          </a:stretch>
        </p:blipFill>
        <p:spPr>
          <a:xfrm>
            <a:off x="1202267" y="1219199"/>
            <a:ext cx="7467184" cy="3999958"/>
          </a:xfrm>
          <a:prstGeom prst="rect">
            <a:avLst/>
          </a:prstGeom>
        </p:spPr>
      </p:pic>
    </p:spTree>
    <p:extLst>
      <p:ext uri="{BB962C8B-B14F-4D97-AF65-F5344CB8AC3E}">
        <p14:creationId xmlns:p14="http://schemas.microsoft.com/office/powerpoint/2010/main" val="712045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a:extLst>
              <a:ext uri="{FF2B5EF4-FFF2-40B4-BE49-F238E27FC236}">
                <a16:creationId xmlns:a16="http://schemas.microsoft.com/office/drawing/2014/main" id="{446D5944-998E-4ABA-B26B-6D0D8FD2DBF5}"/>
              </a:ext>
            </a:extLst>
          </p:cNvPr>
          <p:cNvSpPr>
            <a:spLocks noGrp="1"/>
          </p:cNvSpPr>
          <p:nvPr>
            <p:ph type="ftr" sz="quarter" idx="11"/>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Arial Narrow" panose="020B0606020202030204" pitchFamily="34" charset="0"/>
              </a:rPr>
              <a:t>A. Levitin “Introduction to the Design &amp; Analysis of Algorithms,” 3rd ed., Ch. 4 ©2012 Pearson Education, Inc. Upper Saddle River, NJ. All Rights Reserved. </a:t>
            </a:r>
          </a:p>
        </p:txBody>
      </p:sp>
      <p:sp>
        <p:nvSpPr>
          <p:cNvPr id="11267" name="Slide Number Placeholder 5">
            <a:extLst>
              <a:ext uri="{FF2B5EF4-FFF2-40B4-BE49-F238E27FC236}">
                <a16:creationId xmlns:a16="http://schemas.microsoft.com/office/drawing/2014/main" id="{DF58B2DD-0B54-4281-B3F4-769C7285DB62}"/>
              </a:ext>
            </a:extLst>
          </p:cNvPr>
          <p:cNvSpPr>
            <a:spLocks noGrp="1"/>
          </p:cNvSpPr>
          <p:nvPr>
            <p:ph type="sldNum" sz="quarter" idx="12"/>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r"/>
            <a:fld id="{1DCFBB55-2A04-41C9-B82D-3AF2E327D1D9}" type="slidenum">
              <a:rPr lang="en-US" altLang="en-US" sz="1400">
                <a:latin typeface="Arial Narrow" panose="020B0606020202030204" pitchFamily="34" charset="0"/>
              </a:rPr>
              <a:pPr algn="r"/>
              <a:t>7</a:t>
            </a:fld>
            <a:endParaRPr lang="en-US" altLang="en-US" sz="1400">
              <a:latin typeface="Arial Narrow" panose="020B0606020202030204" pitchFamily="34" charset="0"/>
            </a:endParaRPr>
          </a:p>
        </p:txBody>
      </p:sp>
      <p:sp>
        <p:nvSpPr>
          <p:cNvPr id="348162" name="Rectangle 2">
            <a:extLst>
              <a:ext uri="{FF2B5EF4-FFF2-40B4-BE49-F238E27FC236}">
                <a16:creationId xmlns:a16="http://schemas.microsoft.com/office/drawing/2014/main" id="{B9750035-9114-43D4-9284-7DD3DF25171D}"/>
              </a:ext>
            </a:extLst>
          </p:cNvPr>
          <p:cNvSpPr>
            <a:spLocks noGrp="1" noChangeArrowheads="1"/>
          </p:cNvSpPr>
          <p:nvPr>
            <p:ph type="title"/>
          </p:nvPr>
        </p:nvSpPr>
        <p:spPr/>
        <p:txBody>
          <a:bodyPr/>
          <a:lstStyle/>
          <a:p>
            <a:pPr>
              <a:defRPr/>
            </a:pPr>
            <a:r>
              <a:rPr lang="en-US" altLang="en-US"/>
              <a:t>Insertion Sort</a:t>
            </a:r>
          </a:p>
        </p:txBody>
      </p:sp>
      <p:sp>
        <p:nvSpPr>
          <p:cNvPr id="348163" name="Rectangle 3">
            <a:extLst>
              <a:ext uri="{FF2B5EF4-FFF2-40B4-BE49-F238E27FC236}">
                <a16:creationId xmlns:a16="http://schemas.microsoft.com/office/drawing/2014/main" id="{D9740E2E-6A13-4F9B-A04F-240C0DCD422B}"/>
              </a:ext>
            </a:extLst>
          </p:cNvPr>
          <p:cNvSpPr>
            <a:spLocks noGrp="1" noChangeArrowheads="1"/>
          </p:cNvSpPr>
          <p:nvPr>
            <p:ph type="body" idx="1"/>
          </p:nvPr>
        </p:nvSpPr>
        <p:spPr>
          <a:xfrm>
            <a:off x="609600" y="1066800"/>
            <a:ext cx="8534400" cy="5591175"/>
          </a:xfrm>
        </p:spPr>
        <p:txBody>
          <a:bodyPr/>
          <a:lstStyle/>
          <a:p>
            <a:pPr>
              <a:buFont typeface="Monotype Sorts" pitchFamily="2" charset="2"/>
              <a:buNone/>
              <a:defRPr/>
            </a:pPr>
            <a:r>
              <a:rPr lang="en-US" altLang="en-US" sz="2800"/>
              <a:t>To sort array A[0..</a:t>
            </a:r>
            <a:r>
              <a:rPr lang="en-US" altLang="en-US" sz="2800" i="1"/>
              <a:t>n</a:t>
            </a:r>
            <a:r>
              <a:rPr lang="en-US" altLang="en-US" sz="2800"/>
              <a:t>-1], sort A[0..</a:t>
            </a:r>
            <a:r>
              <a:rPr lang="en-US" altLang="en-US" sz="2800" i="1"/>
              <a:t>n</a:t>
            </a:r>
            <a:r>
              <a:rPr lang="en-US" altLang="en-US" sz="2800"/>
              <a:t>-2] recursively and</a:t>
            </a:r>
          </a:p>
          <a:p>
            <a:pPr>
              <a:buFont typeface="Monotype Sorts" pitchFamily="2" charset="2"/>
              <a:buNone/>
              <a:defRPr/>
            </a:pPr>
            <a:r>
              <a:rPr lang="en-US" altLang="en-US" sz="2800"/>
              <a:t>then insert A[</a:t>
            </a:r>
            <a:r>
              <a:rPr lang="en-US" altLang="en-US" sz="2800" i="1"/>
              <a:t>n</a:t>
            </a:r>
            <a:r>
              <a:rPr lang="en-US" altLang="en-US" sz="2800"/>
              <a:t>-1] in its proper place among the sorted</a:t>
            </a:r>
          </a:p>
          <a:p>
            <a:pPr>
              <a:buFont typeface="Monotype Sorts" pitchFamily="2" charset="2"/>
              <a:buNone/>
              <a:defRPr/>
            </a:pPr>
            <a:r>
              <a:rPr lang="en-US" altLang="en-US" sz="2800"/>
              <a:t> A[0..</a:t>
            </a:r>
            <a:r>
              <a:rPr lang="en-US" altLang="en-US" sz="2800" i="1"/>
              <a:t>n</a:t>
            </a:r>
            <a:r>
              <a:rPr lang="en-US" altLang="en-US" sz="2800"/>
              <a:t>-2]</a:t>
            </a:r>
            <a:br>
              <a:rPr lang="en-US" altLang="en-US" sz="2800"/>
            </a:br>
            <a:r>
              <a:rPr lang="en-US" altLang="en-US"/>
              <a:t> </a:t>
            </a:r>
          </a:p>
          <a:p>
            <a:pPr>
              <a:defRPr/>
            </a:pPr>
            <a:r>
              <a:rPr lang="en-US" altLang="en-US"/>
              <a:t>Usually implemented bottom up (nonrecursively)</a:t>
            </a:r>
            <a:br>
              <a:rPr lang="en-US" altLang="en-US"/>
            </a:br>
            <a:endParaRPr lang="en-US" altLang="en-US"/>
          </a:p>
          <a:p>
            <a:pPr>
              <a:spcBef>
                <a:spcPct val="0"/>
              </a:spcBef>
              <a:buClrTx/>
              <a:buSzTx/>
              <a:buFontTx/>
              <a:buNone/>
              <a:defRPr/>
            </a:pPr>
            <a:r>
              <a:rPr lang="en-US" altLang="en-US"/>
              <a:t>Example:   Sort  6,  4,  1,  8,  5</a:t>
            </a:r>
            <a:br>
              <a:rPr lang="en-US" altLang="en-US"/>
            </a:br>
            <a:br>
              <a:rPr lang="en-US" altLang="en-US"/>
            </a:br>
            <a:r>
              <a:rPr lang="en-US" altLang="en-US"/>
              <a:t> 6 | </a:t>
            </a:r>
            <a:r>
              <a:rPr lang="en-US" altLang="en-US" u="sng"/>
              <a:t>4</a:t>
            </a:r>
            <a:r>
              <a:rPr lang="en-US" altLang="en-US"/>
              <a:t>   1   8   5</a:t>
            </a:r>
          </a:p>
          <a:p>
            <a:pPr>
              <a:spcBef>
                <a:spcPct val="0"/>
              </a:spcBef>
              <a:buClrTx/>
              <a:buSzTx/>
              <a:buFontTx/>
              <a:buNone/>
              <a:defRPr/>
            </a:pPr>
            <a:r>
              <a:rPr lang="en-US" altLang="en-US"/>
              <a:t>	 4   6 | </a:t>
            </a:r>
            <a:r>
              <a:rPr lang="en-US" altLang="en-US" u="sng"/>
              <a:t>1</a:t>
            </a:r>
            <a:r>
              <a:rPr lang="en-US" altLang="en-US"/>
              <a:t>   8   5</a:t>
            </a:r>
          </a:p>
          <a:p>
            <a:pPr>
              <a:spcBef>
                <a:spcPct val="0"/>
              </a:spcBef>
              <a:buClrTx/>
              <a:buSzTx/>
              <a:buFontTx/>
              <a:buNone/>
              <a:defRPr/>
            </a:pPr>
            <a:r>
              <a:rPr lang="en-US" altLang="en-US"/>
              <a:t>	 1   4   6 | </a:t>
            </a:r>
            <a:r>
              <a:rPr lang="en-US" altLang="en-US" u="sng"/>
              <a:t>8</a:t>
            </a:r>
            <a:r>
              <a:rPr lang="en-US" altLang="en-US"/>
              <a:t>   5</a:t>
            </a:r>
          </a:p>
          <a:p>
            <a:pPr>
              <a:spcBef>
                <a:spcPct val="0"/>
              </a:spcBef>
              <a:buClrTx/>
              <a:buSzTx/>
              <a:buFontTx/>
              <a:buNone/>
              <a:defRPr/>
            </a:pPr>
            <a:r>
              <a:rPr lang="en-US" altLang="en-US"/>
              <a:t>	 1   4   6   8 | </a:t>
            </a:r>
            <a:r>
              <a:rPr lang="en-US" altLang="en-US" u="sng"/>
              <a:t>5</a:t>
            </a:r>
          </a:p>
          <a:p>
            <a:pPr>
              <a:spcBef>
                <a:spcPct val="0"/>
              </a:spcBef>
              <a:buClrTx/>
              <a:buSzTx/>
              <a:buFontTx/>
              <a:buNone/>
              <a:defRPr/>
            </a:pPr>
            <a:r>
              <a:rPr lang="en-US" altLang="en-US"/>
              <a:t>	 1   4   5   6   8</a:t>
            </a:r>
          </a:p>
          <a:p>
            <a:pPr>
              <a:spcBef>
                <a:spcPct val="0"/>
              </a:spcBef>
              <a:buClrTx/>
              <a:buSzTx/>
              <a:buFontTx/>
              <a:buNone/>
              <a:defRPr/>
            </a:pP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5">
            <a:extLst>
              <a:ext uri="{FF2B5EF4-FFF2-40B4-BE49-F238E27FC236}">
                <a16:creationId xmlns:a16="http://schemas.microsoft.com/office/drawing/2014/main" id="{301EE156-5106-4842-AB3D-40107B3EAD1E}"/>
              </a:ext>
            </a:extLst>
          </p:cNvPr>
          <p:cNvSpPr>
            <a:spLocks noGrp="1"/>
          </p:cNvSpPr>
          <p:nvPr>
            <p:ph type="ftr" sz="quarter" idx="11"/>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Arial Narrow" panose="020B0606020202030204" pitchFamily="34" charset="0"/>
              </a:rPr>
              <a:t>A. Levitin “Introduction to the Design &amp; Analysis of Algorithms,” 3rd ed., Ch. 4 ©2012 Pearson Education, Inc. Upper Saddle River, NJ. All Rights Reserved. </a:t>
            </a:r>
          </a:p>
        </p:txBody>
      </p:sp>
      <p:sp>
        <p:nvSpPr>
          <p:cNvPr id="13315" name="Slide Number Placeholder 6">
            <a:extLst>
              <a:ext uri="{FF2B5EF4-FFF2-40B4-BE49-F238E27FC236}">
                <a16:creationId xmlns:a16="http://schemas.microsoft.com/office/drawing/2014/main" id="{1C68BA65-694F-419D-8F87-9EFCAE2449E8}"/>
              </a:ext>
            </a:extLst>
          </p:cNvPr>
          <p:cNvSpPr>
            <a:spLocks noGrp="1"/>
          </p:cNvSpPr>
          <p:nvPr>
            <p:ph type="sldNum" sz="quarter" idx="12"/>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D2AF220-81B7-4448-A7F9-43FA4CBFDC43}" type="slidenum">
              <a:rPr lang="en-US" altLang="en-US" sz="1400">
                <a:latin typeface="Arial Narrow" panose="020B0606020202030204" pitchFamily="34" charset="0"/>
              </a:rPr>
              <a:pPr algn="r"/>
              <a:t>8</a:t>
            </a:fld>
            <a:endParaRPr lang="en-US" altLang="en-US" sz="1400">
              <a:latin typeface="Arial Narrow" panose="020B0606020202030204" pitchFamily="34" charset="0"/>
            </a:endParaRPr>
          </a:p>
        </p:txBody>
      </p:sp>
      <p:sp>
        <p:nvSpPr>
          <p:cNvPr id="411650" name="Rectangle 2">
            <a:extLst>
              <a:ext uri="{FF2B5EF4-FFF2-40B4-BE49-F238E27FC236}">
                <a16:creationId xmlns:a16="http://schemas.microsoft.com/office/drawing/2014/main" id="{496F4C05-DE3A-43E1-870F-71B869608091}"/>
              </a:ext>
            </a:extLst>
          </p:cNvPr>
          <p:cNvSpPr>
            <a:spLocks noGrp="1" noChangeArrowheads="1"/>
          </p:cNvSpPr>
          <p:nvPr>
            <p:ph type="title"/>
          </p:nvPr>
        </p:nvSpPr>
        <p:spPr/>
        <p:txBody>
          <a:bodyPr/>
          <a:lstStyle/>
          <a:p>
            <a:pPr>
              <a:defRPr/>
            </a:pPr>
            <a:r>
              <a:rPr lang="en-US" altLang="en-US"/>
              <a:t>Pseudocode of Insertion Sort </a:t>
            </a:r>
          </a:p>
        </p:txBody>
      </p:sp>
      <p:sp>
        <p:nvSpPr>
          <p:cNvPr id="411651" name="Rectangle 3">
            <a:extLst>
              <a:ext uri="{FF2B5EF4-FFF2-40B4-BE49-F238E27FC236}">
                <a16:creationId xmlns:a16="http://schemas.microsoft.com/office/drawing/2014/main" id="{8F89A5D6-F36D-4551-B275-C2413AFFB7C0}"/>
              </a:ext>
            </a:extLst>
          </p:cNvPr>
          <p:cNvSpPr>
            <a:spLocks noGrp="1" noChangeArrowheads="1"/>
          </p:cNvSpPr>
          <p:nvPr>
            <p:ph type="body" sz="half" idx="1"/>
          </p:nvPr>
        </p:nvSpPr>
        <p:spPr>
          <a:xfrm>
            <a:off x="609600" y="1219200"/>
            <a:ext cx="8534400" cy="5334000"/>
          </a:xfrm>
        </p:spPr>
        <p:txBody>
          <a:bodyPr/>
          <a:lstStyle/>
          <a:p>
            <a:pPr>
              <a:buFont typeface="Monotype Sorts" pitchFamily="2" charset="2"/>
              <a:buNone/>
              <a:defRPr/>
            </a:pPr>
            <a:endParaRPr lang="en-US" altLang="en-US" sz="2000" b="0" i="1">
              <a:cs typeface="Times New Roman" panose="02020603050405020304" pitchFamily="18" charset="0"/>
            </a:endParaRPr>
          </a:p>
          <a:p>
            <a:pPr>
              <a:buFont typeface="Monotype Sorts" pitchFamily="2" charset="2"/>
              <a:buNone/>
              <a:defRPr/>
            </a:pPr>
            <a:endParaRPr lang="en-US" altLang="en-US" sz="2000" b="0" i="1">
              <a:cs typeface="Times New Roman" panose="02020603050405020304" pitchFamily="18" charset="0"/>
            </a:endParaRPr>
          </a:p>
          <a:p>
            <a:pPr>
              <a:buFont typeface="Monotype Sorts" pitchFamily="2" charset="2"/>
              <a:buNone/>
              <a:defRPr/>
            </a:pPr>
            <a:endParaRPr lang="en-US" altLang="en-US" sz="2000" b="0" i="1">
              <a:cs typeface="Times New Roman" panose="02020603050405020304" pitchFamily="18" charset="0"/>
            </a:endParaRPr>
          </a:p>
          <a:p>
            <a:pPr>
              <a:buFont typeface="Monotype Sorts" pitchFamily="2" charset="2"/>
              <a:buNone/>
              <a:defRPr/>
            </a:pPr>
            <a:endParaRPr lang="en-US" altLang="en-US" sz="2000" b="0" i="1">
              <a:cs typeface="Times New Roman" panose="02020603050405020304" pitchFamily="18" charset="0"/>
            </a:endParaRPr>
          </a:p>
          <a:p>
            <a:pPr>
              <a:buFont typeface="Monotype Sorts" pitchFamily="2" charset="2"/>
              <a:buNone/>
              <a:defRPr/>
            </a:pPr>
            <a:endParaRPr lang="en-US" altLang="en-US" sz="2000" b="0" i="1">
              <a:cs typeface="Times New Roman" panose="02020603050405020304" pitchFamily="18" charset="0"/>
            </a:endParaRPr>
          </a:p>
          <a:p>
            <a:pPr>
              <a:buFont typeface="Monotype Sorts" pitchFamily="2" charset="2"/>
              <a:buNone/>
              <a:defRPr/>
            </a:pPr>
            <a:endParaRPr lang="en-US" altLang="en-US" sz="2000" b="0" i="1">
              <a:cs typeface="Times New Roman" panose="02020603050405020304" pitchFamily="18" charset="0"/>
            </a:endParaRPr>
          </a:p>
          <a:p>
            <a:pPr>
              <a:buFont typeface="Monotype Sorts" pitchFamily="2" charset="2"/>
              <a:buNone/>
              <a:defRPr/>
            </a:pPr>
            <a:endParaRPr lang="en-US" altLang="en-US" sz="2000" b="0" i="1">
              <a:cs typeface="Times New Roman" panose="02020603050405020304" pitchFamily="18" charset="0"/>
            </a:endParaRPr>
          </a:p>
          <a:p>
            <a:pPr>
              <a:buFont typeface="Monotype Sorts" pitchFamily="2" charset="2"/>
              <a:buNone/>
              <a:defRPr/>
            </a:pPr>
            <a:endParaRPr lang="en-US" altLang="en-US" sz="2000" b="0" i="1">
              <a:cs typeface="Times New Roman" panose="02020603050405020304" pitchFamily="18" charset="0"/>
            </a:endParaRPr>
          </a:p>
          <a:p>
            <a:pPr>
              <a:buFont typeface="Monotype Sorts" pitchFamily="2" charset="2"/>
              <a:buNone/>
              <a:defRPr/>
            </a:pPr>
            <a:endParaRPr lang="en-US" altLang="en-US" sz="2000" b="0" i="1">
              <a:cs typeface="Times New Roman" panose="02020603050405020304" pitchFamily="18" charset="0"/>
            </a:endParaRPr>
          </a:p>
          <a:p>
            <a:pPr>
              <a:buFont typeface="Monotype Sorts" pitchFamily="2" charset="2"/>
              <a:buNone/>
              <a:defRPr/>
            </a:pPr>
            <a:endParaRPr lang="en-US" altLang="en-US" sz="2000" i="1">
              <a:cs typeface="Times New Roman" panose="02020603050405020304" pitchFamily="18" charset="0"/>
            </a:endParaRPr>
          </a:p>
          <a:p>
            <a:pPr>
              <a:buFont typeface="Monotype Sorts" pitchFamily="2" charset="2"/>
              <a:buNone/>
              <a:defRPr/>
            </a:pPr>
            <a:endParaRPr lang="en-US" altLang="en-US" sz="2000" i="1">
              <a:cs typeface="Times New Roman" panose="02020603050405020304" pitchFamily="18" charset="0"/>
            </a:endParaRPr>
          </a:p>
          <a:p>
            <a:pPr>
              <a:buFont typeface="Monotype Sorts" pitchFamily="2" charset="2"/>
              <a:buNone/>
              <a:defRPr/>
            </a:pPr>
            <a:endParaRPr lang="en-US" altLang="en-US" sz="2000" i="1">
              <a:cs typeface="Times New Roman" panose="02020603050405020304" pitchFamily="18" charset="0"/>
            </a:endParaRPr>
          </a:p>
          <a:p>
            <a:pPr>
              <a:buFont typeface="Monotype Sorts" pitchFamily="2" charset="2"/>
              <a:buNone/>
              <a:defRPr/>
            </a:pPr>
            <a:endParaRPr lang="en-US" altLang="en-US" sz="2000" i="1">
              <a:cs typeface="Times New Roman" panose="02020603050405020304" pitchFamily="18" charset="0"/>
            </a:endParaRPr>
          </a:p>
        </p:txBody>
      </p:sp>
      <p:pic>
        <p:nvPicPr>
          <p:cNvPr id="13318" name="Picture 4" descr="5_1a">
            <a:extLst>
              <a:ext uri="{FF2B5EF4-FFF2-40B4-BE49-F238E27FC236}">
                <a16:creationId xmlns:a16="http://schemas.microsoft.com/office/drawing/2014/main" id="{9A719F0D-FE3C-4263-8D7C-7D6F1804ECE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57200" y="1143000"/>
            <a:ext cx="8686800" cy="4762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a:extLst>
              <a:ext uri="{FF2B5EF4-FFF2-40B4-BE49-F238E27FC236}">
                <a16:creationId xmlns:a16="http://schemas.microsoft.com/office/drawing/2014/main" id="{6304923D-C25E-46A8-8007-03716DF3C9C9}"/>
              </a:ext>
            </a:extLst>
          </p:cNvPr>
          <p:cNvSpPr>
            <a:spLocks noGrp="1"/>
          </p:cNvSpPr>
          <p:nvPr>
            <p:ph type="ftr" sz="quarter" idx="11"/>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Arial Narrow" panose="020B0606020202030204" pitchFamily="34" charset="0"/>
              </a:rPr>
              <a:t>A. Levitin “Introduction to the Design &amp; Analysis of Algorithms,” 3rd ed., Ch. 4 ©2012 Pearson Education, Inc. Upper Saddle River, NJ. All Rights Reserved. </a:t>
            </a:r>
          </a:p>
        </p:txBody>
      </p:sp>
      <p:sp>
        <p:nvSpPr>
          <p:cNvPr id="15363" name="Slide Number Placeholder 5">
            <a:extLst>
              <a:ext uri="{FF2B5EF4-FFF2-40B4-BE49-F238E27FC236}">
                <a16:creationId xmlns:a16="http://schemas.microsoft.com/office/drawing/2014/main" id="{87C6BEF6-F372-4808-9BC2-9214B956E97A}"/>
              </a:ext>
            </a:extLst>
          </p:cNvPr>
          <p:cNvSpPr>
            <a:spLocks noGrp="1"/>
          </p:cNvSpPr>
          <p:nvPr>
            <p:ph type="sldNum" sz="quarter" idx="12"/>
          </p:nvPr>
        </p:nvSpPr>
        <p:spPr>
          <a:noFill/>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r"/>
            <a:fld id="{52164B9D-BA02-4E32-992C-F3F505A50122}" type="slidenum">
              <a:rPr lang="en-US" altLang="en-US" sz="1400">
                <a:latin typeface="Arial Narrow" panose="020B0606020202030204" pitchFamily="34" charset="0"/>
              </a:rPr>
              <a:pPr algn="r"/>
              <a:t>9</a:t>
            </a:fld>
            <a:endParaRPr lang="en-US" altLang="en-US" sz="1400">
              <a:latin typeface="Arial Narrow" panose="020B0606020202030204" pitchFamily="34" charset="0"/>
            </a:endParaRPr>
          </a:p>
        </p:txBody>
      </p:sp>
      <p:sp>
        <p:nvSpPr>
          <p:cNvPr id="359426" name="Rectangle 2">
            <a:extLst>
              <a:ext uri="{FF2B5EF4-FFF2-40B4-BE49-F238E27FC236}">
                <a16:creationId xmlns:a16="http://schemas.microsoft.com/office/drawing/2014/main" id="{1DF4DF15-7CE5-425A-9120-E39AA718E2EC}"/>
              </a:ext>
            </a:extLst>
          </p:cNvPr>
          <p:cNvSpPr>
            <a:spLocks noGrp="1" noChangeArrowheads="1"/>
          </p:cNvSpPr>
          <p:nvPr>
            <p:ph type="title"/>
          </p:nvPr>
        </p:nvSpPr>
        <p:spPr/>
        <p:txBody>
          <a:bodyPr/>
          <a:lstStyle/>
          <a:p>
            <a:pPr>
              <a:defRPr/>
            </a:pPr>
            <a:r>
              <a:rPr lang="en-US" altLang="en-US"/>
              <a:t>Analysis of Insertion Sort</a:t>
            </a:r>
          </a:p>
        </p:txBody>
      </p:sp>
      <p:sp>
        <p:nvSpPr>
          <p:cNvPr id="359427" name="Rectangle 3">
            <a:extLst>
              <a:ext uri="{FF2B5EF4-FFF2-40B4-BE49-F238E27FC236}">
                <a16:creationId xmlns:a16="http://schemas.microsoft.com/office/drawing/2014/main" id="{EAEC49F4-E7CE-4BB2-AF1F-F906D8CB242C}"/>
              </a:ext>
            </a:extLst>
          </p:cNvPr>
          <p:cNvSpPr>
            <a:spLocks noGrp="1" noChangeArrowheads="1"/>
          </p:cNvSpPr>
          <p:nvPr>
            <p:ph type="body" idx="1"/>
          </p:nvPr>
        </p:nvSpPr>
        <p:spPr>
          <a:xfrm>
            <a:off x="609600" y="1066800"/>
            <a:ext cx="8534400" cy="5591175"/>
          </a:xfrm>
        </p:spPr>
        <p:txBody>
          <a:bodyPr/>
          <a:lstStyle/>
          <a:p>
            <a:pPr>
              <a:defRPr/>
            </a:pPr>
            <a:r>
              <a:rPr lang="en-US" altLang="en-US" dirty="0"/>
              <a:t>Time efficiency</a:t>
            </a:r>
          </a:p>
          <a:p>
            <a:pPr>
              <a:buFont typeface="Monotype Sorts" pitchFamily="2" charset="2"/>
              <a:buNone/>
              <a:defRPr/>
            </a:pPr>
            <a:r>
              <a:rPr lang="en-US" altLang="en-US" i="1" dirty="0">
                <a:cs typeface="Times New Roman" panose="02020603050405020304" pitchFamily="18" charset="0"/>
              </a:rPr>
              <a:t>	</a:t>
            </a:r>
            <a:r>
              <a:rPr lang="en-US" altLang="en-US" i="1" dirty="0" err="1">
                <a:cs typeface="Times New Roman" panose="02020603050405020304" pitchFamily="18" charset="0"/>
              </a:rPr>
              <a:t>C</a:t>
            </a:r>
            <a:r>
              <a:rPr lang="en-US" altLang="en-US" i="1" baseline="-25000" dirty="0" err="1">
                <a:cs typeface="Times New Roman" panose="02020603050405020304" pitchFamily="18" charset="0"/>
              </a:rPr>
              <a:t>worst</a:t>
            </a:r>
            <a:r>
              <a:rPr lang="en-US" altLang="en-US" dirty="0">
                <a:cs typeface="Times New Roman" panose="02020603050405020304" pitchFamily="18" charset="0"/>
              </a:rPr>
              <a:t>(</a:t>
            </a:r>
            <a:r>
              <a:rPr lang="en-US" altLang="en-US" i="1" dirty="0">
                <a:cs typeface="Times New Roman" panose="02020603050405020304" pitchFamily="18" charset="0"/>
              </a:rPr>
              <a:t>n</a:t>
            </a:r>
            <a:r>
              <a:rPr lang="en-US" altLang="en-US" dirty="0">
                <a:cs typeface="Times New Roman" panose="02020603050405020304" pitchFamily="18" charset="0"/>
              </a:rPr>
              <a:t>) = </a:t>
            </a:r>
            <a:r>
              <a:rPr lang="en-US" altLang="en-US" i="1" dirty="0">
                <a:cs typeface="Times New Roman" panose="02020603050405020304" pitchFamily="18" charset="0"/>
              </a:rPr>
              <a:t>n</a:t>
            </a:r>
            <a:r>
              <a:rPr lang="en-US" altLang="en-US" dirty="0">
                <a:cs typeface="Times New Roman" panose="02020603050405020304" pitchFamily="18" charset="0"/>
              </a:rPr>
              <a:t>(</a:t>
            </a:r>
            <a:r>
              <a:rPr lang="en-US" altLang="en-US" i="1" dirty="0">
                <a:cs typeface="Times New Roman" panose="02020603050405020304" pitchFamily="18" charset="0"/>
              </a:rPr>
              <a:t>n</a:t>
            </a:r>
            <a:r>
              <a:rPr lang="en-US" altLang="en-US" dirty="0">
                <a:cs typeface="Times New Roman" panose="02020603050405020304" pitchFamily="18" charset="0"/>
              </a:rPr>
              <a:t>-1)/2 </a:t>
            </a:r>
            <a:r>
              <a:rPr kumimoji="0" lang="en-US" altLang="en-US" dirty="0">
                <a:sym typeface="Symbol" panose="05050102010706020507" pitchFamily="18" charset="2"/>
              </a:rPr>
              <a:t></a:t>
            </a:r>
            <a:r>
              <a:rPr lang="en-US" altLang="en-US" dirty="0">
                <a:cs typeface="Times New Roman" panose="02020603050405020304" pitchFamily="18" charset="0"/>
              </a:rPr>
              <a:t> </a:t>
            </a:r>
            <a:r>
              <a:rPr kumimoji="0" lang="el-GR" altLang="en-US" dirty="0">
                <a:cs typeface="Times New Roman" panose="02020603050405020304" pitchFamily="18" charset="0"/>
                <a:sym typeface="Symbol" panose="05050102010706020507" pitchFamily="18" charset="2"/>
              </a:rPr>
              <a:t>Θ</a:t>
            </a:r>
            <a:r>
              <a:rPr kumimoji="0" lang="en-US" altLang="en-US" dirty="0">
                <a:cs typeface="Times New Roman" panose="02020603050405020304" pitchFamily="18" charset="0"/>
                <a:sym typeface="Symbol" panose="05050102010706020507" pitchFamily="18" charset="2"/>
              </a:rPr>
              <a:t>(</a:t>
            </a:r>
            <a:r>
              <a:rPr kumimoji="0" lang="en-US" altLang="en-US" i="1" dirty="0">
                <a:cs typeface="Times New Roman" panose="02020603050405020304" pitchFamily="18" charset="0"/>
                <a:sym typeface="Symbol" panose="05050102010706020507" pitchFamily="18" charset="2"/>
              </a:rPr>
              <a:t>n</a:t>
            </a:r>
            <a:r>
              <a:rPr kumimoji="0" lang="en-US" altLang="en-US" baseline="30000" dirty="0">
                <a:cs typeface="Times New Roman" panose="02020603050405020304" pitchFamily="18" charset="0"/>
                <a:sym typeface="Symbol" panose="05050102010706020507" pitchFamily="18" charset="2"/>
              </a:rPr>
              <a:t>2</a:t>
            </a:r>
            <a:r>
              <a:rPr kumimoji="0" lang="en-US" altLang="en-US" dirty="0">
                <a:cs typeface="Times New Roman" panose="02020603050405020304" pitchFamily="18" charset="0"/>
                <a:sym typeface="Symbol" panose="05050102010706020507" pitchFamily="18" charset="2"/>
              </a:rPr>
              <a:t>)</a:t>
            </a:r>
            <a:endParaRPr lang="en-US" altLang="en-US" dirty="0"/>
          </a:p>
          <a:p>
            <a:pPr>
              <a:buFont typeface="Monotype Sorts" pitchFamily="2" charset="2"/>
              <a:buNone/>
              <a:defRPr/>
            </a:pPr>
            <a:r>
              <a:rPr lang="en-US" altLang="en-US" dirty="0"/>
              <a:t>	</a:t>
            </a:r>
            <a:r>
              <a:rPr lang="en-US" altLang="en-US" dirty="0" err="1"/>
              <a:t>C</a:t>
            </a:r>
            <a:r>
              <a:rPr lang="en-US" altLang="en-US" baseline="-25000" dirty="0" err="1"/>
              <a:t>avg</a:t>
            </a:r>
            <a:r>
              <a:rPr lang="en-US" altLang="en-US" dirty="0"/>
              <a:t>(</a:t>
            </a:r>
            <a:r>
              <a:rPr lang="en-US" altLang="en-US" i="1" dirty="0"/>
              <a:t>n</a:t>
            </a:r>
            <a:r>
              <a:rPr lang="en-US" altLang="en-US" dirty="0"/>
              <a:t>) </a:t>
            </a:r>
            <a:r>
              <a:rPr lang="en-US" altLang="en-US" dirty="0">
                <a:cs typeface="Times New Roman" panose="02020603050405020304" pitchFamily="18" charset="0"/>
              </a:rPr>
              <a:t>≈</a:t>
            </a:r>
            <a:r>
              <a:rPr lang="en-US" altLang="en-US" dirty="0"/>
              <a:t> </a:t>
            </a:r>
            <a:r>
              <a:rPr kumimoji="0" lang="en-US" altLang="en-US" i="1" dirty="0">
                <a:cs typeface="Times New Roman" panose="02020603050405020304" pitchFamily="18" charset="0"/>
                <a:sym typeface="Symbol" panose="05050102010706020507" pitchFamily="18" charset="2"/>
              </a:rPr>
              <a:t>n</a:t>
            </a:r>
            <a:r>
              <a:rPr kumimoji="0" lang="en-US" altLang="en-US" baseline="30000" dirty="0">
                <a:cs typeface="Times New Roman" panose="02020603050405020304" pitchFamily="18" charset="0"/>
                <a:sym typeface="Symbol" panose="05050102010706020507" pitchFamily="18" charset="2"/>
              </a:rPr>
              <a:t>2</a:t>
            </a:r>
            <a:r>
              <a:rPr lang="en-US" altLang="en-US" dirty="0"/>
              <a:t>/4 </a:t>
            </a:r>
            <a:r>
              <a:rPr kumimoji="0" lang="en-US" altLang="en-US" dirty="0">
                <a:sym typeface="Symbol" panose="05050102010706020507" pitchFamily="18" charset="2"/>
              </a:rPr>
              <a:t> </a:t>
            </a:r>
            <a:r>
              <a:rPr kumimoji="0" lang="el-GR" altLang="en-US" dirty="0">
                <a:cs typeface="Times New Roman" panose="02020603050405020304" pitchFamily="18" charset="0"/>
                <a:sym typeface="Symbol" panose="05050102010706020507" pitchFamily="18" charset="2"/>
              </a:rPr>
              <a:t>Θ</a:t>
            </a:r>
            <a:r>
              <a:rPr kumimoji="0" lang="en-US" altLang="en-US" dirty="0">
                <a:cs typeface="Times New Roman" panose="02020603050405020304" pitchFamily="18" charset="0"/>
                <a:sym typeface="Symbol" panose="05050102010706020507" pitchFamily="18" charset="2"/>
              </a:rPr>
              <a:t>(</a:t>
            </a:r>
            <a:r>
              <a:rPr kumimoji="0" lang="en-US" altLang="en-US" i="1" dirty="0">
                <a:cs typeface="Times New Roman" panose="02020603050405020304" pitchFamily="18" charset="0"/>
                <a:sym typeface="Symbol" panose="05050102010706020507" pitchFamily="18" charset="2"/>
              </a:rPr>
              <a:t>n</a:t>
            </a:r>
            <a:r>
              <a:rPr kumimoji="0" lang="en-US" altLang="en-US" baseline="30000" dirty="0">
                <a:cs typeface="Times New Roman" panose="02020603050405020304" pitchFamily="18" charset="0"/>
                <a:sym typeface="Symbol" panose="05050102010706020507" pitchFamily="18" charset="2"/>
              </a:rPr>
              <a:t>2</a:t>
            </a:r>
            <a:r>
              <a:rPr kumimoji="0" lang="en-US" altLang="en-US" dirty="0">
                <a:cs typeface="Times New Roman" panose="02020603050405020304" pitchFamily="18" charset="0"/>
                <a:sym typeface="Symbol" panose="05050102010706020507" pitchFamily="18" charset="2"/>
              </a:rPr>
              <a:t>)</a:t>
            </a:r>
          </a:p>
          <a:p>
            <a:pPr>
              <a:buFont typeface="Monotype Sorts" pitchFamily="2" charset="2"/>
              <a:buNone/>
              <a:defRPr/>
            </a:pPr>
            <a:r>
              <a:rPr lang="en-US" altLang="en-US" i="1" dirty="0">
                <a:cs typeface="Times New Roman" panose="02020603050405020304" pitchFamily="18" charset="0"/>
              </a:rPr>
              <a:t>	</a:t>
            </a:r>
            <a:r>
              <a:rPr lang="en-US" altLang="en-US" i="1" dirty="0" err="1">
                <a:cs typeface="Times New Roman" panose="02020603050405020304" pitchFamily="18" charset="0"/>
              </a:rPr>
              <a:t>C</a:t>
            </a:r>
            <a:r>
              <a:rPr lang="en-US" altLang="en-US" i="1" baseline="-25000" dirty="0" err="1">
                <a:cs typeface="Times New Roman" panose="02020603050405020304" pitchFamily="18" charset="0"/>
              </a:rPr>
              <a:t>best</a:t>
            </a:r>
            <a:r>
              <a:rPr lang="en-US" altLang="en-US" dirty="0">
                <a:cs typeface="Times New Roman" panose="02020603050405020304" pitchFamily="18" charset="0"/>
              </a:rPr>
              <a:t>(</a:t>
            </a:r>
            <a:r>
              <a:rPr lang="en-US" altLang="en-US" i="1" dirty="0">
                <a:cs typeface="Times New Roman" panose="02020603050405020304" pitchFamily="18" charset="0"/>
              </a:rPr>
              <a:t>n</a:t>
            </a:r>
            <a:r>
              <a:rPr lang="en-US" altLang="en-US" dirty="0">
                <a:cs typeface="Times New Roman" panose="02020603050405020304" pitchFamily="18" charset="0"/>
              </a:rPr>
              <a:t>) = </a:t>
            </a:r>
            <a:r>
              <a:rPr lang="en-US" altLang="en-US" i="1" dirty="0">
                <a:cs typeface="Times New Roman" panose="02020603050405020304" pitchFamily="18" charset="0"/>
              </a:rPr>
              <a:t>n</a:t>
            </a:r>
            <a:r>
              <a:rPr lang="en-US" altLang="en-US" dirty="0">
                <a:cs typeface="Times New Roman" panose="02020603050405020304" pitchFamily="18" charset="0"/>
              </a:rPr>
              <a:t> - 1 </a:t>
            </a:r>
            <a:r>
              <a:rPr kumimoji="0" lang="en-US" altLang="en-US" dirty="0">
                <a:sym typeface="Symbol" panose="05050102010706020507" pitchFamily="18" charset="2"/>
              </a:rPr>
              <a:t> </a:t>
            </a:r>
            <a:r>
              <a:rPr kumimoji="0" lang="el-GR" altLang="en-US" dirty="0">
                <a:cs typeface="Times New Roman" panose="02020603050405020304" pitchFamily="18" charset="0"/>
                <a:sym typeface="Symbol" panose="05050102010706020507" pitchFamily="18" charset="2"/>
              </a:rPr>
              <a:t>Θ</a:t>
            </a:r>
            <a:r>
              <a:rPr kumimoji="0" lang="en-US" altLang="en-US" dirty="0">
                <a:cs typeface="Times New Roman" panose="02020603050405020304" pitchFamily="18" charset="0"/>
                <a:sym typeface="Symbol" panose="05050102010706020507" pitchFamily="18" charset="2"/>
              </a:rPr>
              <a:t>(</a:t>
            </a:r>
            <a:r>
              <a:rPr kumimoji="0" lang="en-US" altLang="en-US" i="1" dirty="0">
                <a:cs typeface="Times New Roman" panose="02020603050405020304" pitchFamily="18" charset="0"/>
                <a:sym typeface="Symbol" panose="05050102010706020507" pitchFamily="18" charset="2"/>
              </a:rPr>
              <a:t>n</a:t>
            </a:r>
            <a:r>
              <a:rPr kumimoji="0" lang="en-US" altLang="en-US" dirty="0">
                <a:cs typeface="Times New Roman" panose="02020603050405020304" pitchFamily="18" charset="0"/>
                <a:sym typeface="Symbol" panose="05050102010706020507" pitchFamily="18" charset="2"/>
              </a:rPr>
              <a:t>)</a:t>
            </a:r>
            <a:r>
              <a:rPr lang="en-US" altLang="en-US" sz="3200" b="0" dirty="0">
                <a:cs typeface="Times New Roman" panose="02020603050405020304" pitchFamily="18" charset="0"/>
              </a:rPr>
              <a:t>  </a:t>
            </a:r>
            <a:r>
              <a:rPr lang="en-US" altLang="en-US" dirty="0">
                <a:cs typeface="Times New Roman" panose="02020603050405020304" pitchFamily="18" charset="0"/>
              </a:rPr>
              <a:t>(also fast on almost sorted arrays)</a:t>
            </a:r>
            <a:br>
              <a:rPr lang="en-US" altLang="en-US" dirty="0"/>
            </a:br>
            <a:endParaRPr lang="en-US" altLang="en-US" dirty="0"/>
          </a:p>
          <a:p>
            <a:pPr>
              <a:defRPr/>
            </a:pPr>
            <a:r>
              <a:rPr lang="en-US" altLang="en-US" dirty="0"/>
              <a:t>Space efficiency: in-place</a:t>
            </a:r>
            <a:br>
              <a:rPr lang="en-US" altLang="en-US" dirty="0"/>
            </a:br>
            <a:endParaRPr lang="en-US" altLang="en-US" dirty="0"/>
          </a:p>
          <a:p>
            <a:pPr>
              <a:defRPr/>
            </a:pPr>
            <a:r>
              <a:rPr lang="en-US" altLang="en-US" dirty="0"/>
              <a:t>Stability: yes</a:t>
            </a:r>
            <a:br>
              <a:rPr lang="en-US" altLang="en-US" dirty="0"/>
            </a:br>
            <a:endParaRPr lang="en-US" altLang="en-US" dirty="0"/>
          </a:p>
          <a:p>
            <a:pPr>
              <a:defRPr/>
            </a:pPr>
            <a:r>
              <a:rPr lang="en-US" altLang="en-US" dirty="0"/>
              <a:t>Best elementary sorting algorithm overall</a:t>
            </a:r>
            <a:br>
              <a:rPr lang="en-US" altLang="en-US" dirty="0"/>
            </a:br>
            <a:endParaRPr lang="en-US" altLang="en-US" dirty="0"/>
          </a:p>
          <a:p>
            <a:pPr>
              <a:defRPr/>
            </a:pPr>
            <a:r>
              <a:rPr lang="en-US" altLang="en-US" dirty="0"/>
              <a:t>Binary insertion sort – What does this mean? </a:t>
            </a:r>
          </a:p>
          <a:p>
            <a:pPr>
              <a:defRPr/>
            </a:pPr>
            <a:endParaRPr lang="en-US" altLang="en-US" dirty="0"/>
          </a:p>
        </p:txBody>
      </p:sp>
    </p:spTree>
  </p:cSld>
  <p:clrMapOvr>
    <a:masterClrMapping/>
  </p:clrMapOvr>
</p:sld>
</file>

<file path=ppt/theme/theme1.xml><?xml version="1.0" encoding="utf-8"?>
<a:theme xmlns:a="http://schemas.openxmlformats.org/drawingml/2006/main" name="CS1">
  <a:themeElements>
    <a:clrScheme name="">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FFFF99"/>
      </a:hlink>
      <a:folHlink>
        <a:srgbClr val="1C6D9A"/>
      </a:folHlink>
    </a:clrScheme>
    <a:fontScheme name="CS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S1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CS1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CS1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CS1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CS1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CS1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CS1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Designs\CS1.pot</Template>
  <TotalTime>5029</TotalTime>
  <Words>1941</Words>
  <Application>Microsoft Office PowerPoint</Application>
  <PresentationFormat>On-screen Show (4:3)</PresentationFormat>
  <Paragraphs>375</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 Narrow</vt:lpstr>
      <vt:lpstr>Monotype Sorts</vt:lpstr>
      <vt:lpstr>Times New Roman</vt:lpstr>
      <vt:lpstr>CS1</vt:lpstr>
      <vt:lpstr>Decrease-and-Conquer</vt:lpstr>
      <vt:lpstr>3 Types of Decrease and Conquer</vt:lpstr>
      <vt:lpstr>Brute Force</vt:lpstr>
      <vt:lpstr>Brute Force</vt:lpstr>
      <vt:lpstr>Brute Force Example: Sequential search</vt:lpstr>
      <vt:lpstr>Divide and Conquer: Binary search (recursive)</vt:lpstr>
      <vt:lpstr>Insertion Sort</vt:lpstr>
      <vt:lpstr>Pseudocode of Insertion Sort </vt:lpstr>
      <vt:lpstr>Analysis of Insertion Sort</vt:lpstr>
      <vt:lpstr>Decrease-by-Constant-Factor Algorithms</vt:lpstr>
      <vt:lpstr>Binary Search</vt:lpstr>
      <vt:lpstr>Analysis of Binary Search</vt:lpstr>
      <vt:lpstr>Fake-Coin Puzzle (simpler version)</vt:lpstr>
      <vt:lpstr>Fake-Coin Puzzle (simpler version)</vt:lpstr>
      <vt:lpstr>Variable-Size-Decrease Algorithms</vt:lpstr>
      <vt:lpstr>Euclid’s Algorithm</vt:lpstr>
      <vt:lpstr>Selection Problem</vt:lpstr>
      <vt:lpstr>Algorithms for the Selection Problem</vt:lpstr>
      <vt:lpstr>Two Partitioning Algorithms</vt:lpstr>
      <vt:lpstr>Lomuto’s Partitioning Algorithm</vt:lpstr>
      <vt:lpstr>Tracing Lomuto’s Partioning Algorithm</vt:lpstr>
      <vt:lpstr>Tracing Quickselect (Partition-based Algorithm)</vt:lpstr>
      <vt:lpstr>Efficiency of Quickselect</vt:lpstr>
      <vt:lpstr>Binary Search Tree Algorithms</vt:lpstr>
      <vt:lpstr>Searching in Binary Search Tree</vt:lpstr>
    </vt:vector>
  </TitlesOfParts>
  <Company>Villanova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Decrease-and-Conquer</dc:title>
  <dc:creator>Anany Levitin</dc:creator>
  <cp:lastModifiedBy>Mason, Terrence</cp:lastModifiedBy>
  <cp:revision>155</cp:revision>
  <dcterms:created xsi:type="dcterms:W3CDTF">1999-08-23T17:38:43Z</dcterms:created>
  <dcterms:modified xsi:type="dcterms:W3CDTF">2019-10-10T19:48:04Z</dcterms:modified>
</cp:coreProperties>
</file>