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1"/>
  </p:notesMasterIdLst>
  <p:handoutMasterIdLst>
    <p:handoutMasterId r:id="rId12"/>
  </p:handoutMasterIdLst>
  <p:sldIdLst>
    <p:sldId id="325" r:id="rId2"/>
    <p:sldId id="332" r:id="rId3"/>
    <p:sldId id="833" r:id="rId4"/>
    <p:sldId id="838" r:id="rId5"/>
    <p:sldId id="841" r:id="rId6"/>
    <p:sldId id="842" r:id="rId7"/>
    <p:sldId id="843" r:id="rId8"/>
    <p:sldId id="844" r:id="rId9"/>
    <p:sldId id="845" r:id="rId10"/>
  </p:sldIdLst>
  <p:sldSz cx="9144000" cy="6858000" type="letter"/>
  <p:notesSz cx="7315200" cy="9601200"/>
  <p:defaultTextStyle>
    <a:defPPr>
      <a:defRPr lang="en-US"/>
    </a:defPPr>
    <a:lvl1pPr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1pPr>
    <a:lvl2pPr marL="4572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2pPr>
    <a:lvl3pPr marL="9144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3pPr>
    <a:lvl4pPr marL="13716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4pPr>
    <a:lvl5pPr marL="1828800" algn="r" rtl="0" eaLnBrk="0" fontAlgn="base" hangingPunct="0">
      <a:lnSpc>
        <a:spcPct val="40000"/>
      </a:lnSpc>
      <a:spcBef>
        <a:spcPct val="5000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288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8CC7"/>
    <a:srgbClr val="FFCCFF"/>
    <a:srgbClr val="CCECFF"/>
    <a:srgbClr val="F0F000"/>
    <a:srgbClr val="FFFFFF"/>
    <a:srgbClr val="000099"/>
    <a:srgbClr val="14FD3A"/>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84"/>
      </p:cViewPr>
      <p:guideLst>
        <p:guide orient="horz" pos="33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48"/>
    </p:cViewPr>
  </p:sorterViewPr>
  <p:notesViewPr>
    <p:cSldViewPr>
      <p:cViewPr varScale="1">
        <p:scale>
          <a:sx n="80" d="100"/>
          <a:sy n="80" d="100"/>
        </p:scale>
        <p:origin x="2208" y="90"/>
      </p:cViewPr>
      <p:guideLst>
        <p:guide orient="horz" pos="3023"/>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CF0F348-F82C-4732-B698-597C56481E9B}"/>
              </a:ext>
            </a:extLst>
          </p:cNvPr>
          <p:cNvSpPr>
            <a:spLocks noGrp="1" noChangeArrowheads="1"/>
          </p:cNvSpPr>
          <p:nvPr>
            <p:ph type="hdr" sz="quarter"/>
          </p:nvPr>
        </p:nvSpPr>
        <p:spPr bwMode="auto">
          <a:xfrm>
            <a:off x="0"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5" name="Rectangle 3">
            <a:extLst>
              <a:ext uri="{FF2B5EF4-FFF2-40B4-BE49-F238E27FC236}">
                <a16:creationId xmlns:a16="http://schemas.microsoft.com/office/drawing/2014/main" id="{5B3498EC-21A7-4F5D-99E2-EC9368E52C4D}"/>
              </a:ext>
            </a:extLst>
          </p:cNvPr>
          <p:cNvSpPr>
            <a:spLocks noGrp="1" noChangeArrowheads="1"/>
          </p:cNvSpPr>
          <p:nvPr>
            <p:ph type="dt" sz="quarter" idx="1"/>
          </p:nvPr>
        </p:nvSpPr>
        <p:spPr bwMode="auto">
          <a:xfrm>
            <a:off x="4144963" y="-1588"/>
            <a:ext cx="3170237"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ED7C4BE-F041-4BF0-A963-4208126EC182}"/>
              </a:ext>
            </a:extLst>
          </p:cNvPr>
          <p:cNvSpPr>
            <a:spLocks noGrp="1" noChangeArrowheads="1"/>
          </p:cNvSpPr>
          <p:nvPr>
            <p:ph type="ftr" sz="quarter" idx="2"/>
          </p:nvPr>
        </p:nvSpPr>
        <p:spPr bwMode="auto">
          <a:xfrm>
            <a:off x="0" y="9118600"/>
            <a:ext cx="31702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3077" name="Rectangle 5">
            <a:extLst>
              <a:ext uri="{FF2B5EF4-FFF2-40B4-BE49-F238E27FC236}">
                <a16:creationId xmlns:a16="http://schemas.microsoft.com/office/drawing/2014/main" id="{B137FEE4-A137-49B7-944E-6A3907B15107}"/>
              </a:ext>
            </a:extLst>
          </p:cNvPr>
          <p:cNvSpPr>
            <a:spLocks noGrp="1" noChangeArrowheads="1"/>
          </p:cNvSpPr>
          <p:nvPr>
            <p:ph type="sldNum" sz="quarter" idx="3"/>
          </p:nvPr>
        </p:nvSpPr>
        <p:spPr bwMode="auto">
          <a:xfrm>
            <a:off x="4144963" y="9118600"/>
            <a:ext cx="3170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fld id="{648CDCF6-383A-4FF7-A6BD-096E3928B92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6EF1144-FC73-4899-A5AE-16606B7114A3}"/>
              </a:ext>
            </a:extLst>
          </p:cNvPr>
          <p:cNvSpPr>
            <a:spLocks noGrp="1" noChangeArrowheads="1"/>
          </p:cNvSpPr>
          <p:nvPr>
            <p:ph type="hdr" sz="quarter"/>
          </p:nvPr>
        </p:nvSpPr>
        <p:spPr bwMode="auto">
          <a:xfrm>
            <a:off x="0" y="-1588"/>
            <a:ext cx="3170238"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1" name="Rectangle 3">
            <a:extLst>
              <a:ext uri="{FF2B5EF4-FFF2-40B4-BE49-F238E27FC236}">
                <a16:creationId xmlns:a16="http://schemas.microsoft.com/office/drawing/2014/main" id="{AF3BD6FC-3480-421A-91F1-04C5B68AF7B5}"/>
              </a:ext>
            </a:extLst>
          </p:cNvPr>
          <p:cNvSpPr>
            <a:spLocks noGrp="1" noChangeArrowheads="1"/>
          </p:cNvSpPr>
          <p:nvPr>
            <p:ph type="dt" idx="1"/>
          </p:nvPr>
        </p:nvSpPr>
        <p:spPr bwMode="auto">
          <a:xfrm>
            <a:off x="4144963" y="-1588"/>
            <a:ext cx="3170237" cy="48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t"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2" name="Rectangle 4">
            <a:extLst>
              <a:ext uri="{FF2B5EF4-FFF2-40B4-BE49-F238E27FC236}">
                <a16:creationId xmlns:a16="http://schemas.microsoft.com/office/drawing/2014/main" id="{49000082-724A-46CD-9537-BBC83A930B6F}"/>
              </a:ext>
            </a:extLst>
          </p:cNvPr>
          <p:cNvSpPr>
            <a:spLocks noGrp="1" noChangeArrowheads="1"/>
          </p:cNvSpPr>
          <p:nvPr>
            <p:ph type="ftr" sz="quarter" idx="4"/>
          </p:nvPr>
        </p:nvSpPr>
        <p:spPr bwMode="auto">
          <a:xfrm>
            <a:off x="0" y="9118600"/>
            <a:ext cx="31702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endParaRPr lang="en-US" altLang="en-US"/>
          </a:p>
        </p:txBody>
      </p:sp>
      <p:sp>
        <p:nvSpPr>
          <p:cNvPr id="2053" name="Rectangle 5">
            <a:extLst>
              <a:ext uri="{FF2B5EF4-FFF2-40B4-BE49-F238E27FC236}">
                <a16:creationId xmlns:a16="http://schemas.microsoft.com/office/drawing/2014/main" id="{EF95F103-F390-4F87-BB27-3DDCF38C657A}"/>
              </a:ext>
            </a:extLst>
          </p:cNvPr>
          <p:cNvSpPr>
            <a:spLocks noGrp="1" noChangeArrowheads="1"/>
          </p:cNvSpPr>
          <p:nvPr>
            <p:ph type="sldNum" sz="quarter" idx="5"/>
          </p:nvPr>
        </p:nvSpPr>
        <p:spPr bwMode="auto">
          <a:xfrm>
            <a:off x="4144963" y="9118600"/>
            <a:ext cx="3170237"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023" tIns="0" rIns="20023" bIns="0" numCol="1" anchor="b" anchorCtr="0" compatLnSpc="1">
            <a:prstTxWarp prst="textNoShape">
              <a:avLst/>
            </a:prstTxWarp>
          </a:bodyPr>
          <a:lstStyle>
            <a:lvl1pPr defTabSz="960438">
              <a:lnSpc>
                <a:spcPct val="100000"/>
              </a:lnSpc>
              <a:spcBef>
                <a:spcPct val="0"/>
              </a:spcBef>
              <a:defRPr sz="900" i="1">
                <a:solidFill>
                  <a:schemeClr val="tx1"/>
                </a:solidFill>
                <a:latin typeface="Times New Roman" panose="02020603050405020304" pitchFamily="18" charset="0"/>
              </a:defRPr>
            </a:lvl1pPr>
          </a:lstStyle>
          <a:p>
            <a:fld id="{F6743A79-01CF-4F2B-A365-719B807B969D}" type="slidenum">
              <a:rPr lang="en-US" altLang="en-US"/>
              <a:pPr/>
              <a:t>‹#›</a:t>
            </a:fld>
            <a:endParaRPr lang="en-US" altLang="en-US"/>
          </a:p>
        </p:txBody>
      </p:sp>
      <p:sp>
        <p:nvSpPr>
          <p:cNvPr id="2054" name="Rectangle 6">
            <a:extLst>
              <a:ext uri="{FF2B5EF4-FFF2-40B4-BE49-F238E27FC236}">
                <a16:creationId xmlns:a16="http://schemas.microsoft.com/office/drawing/2014/main" id="{9BD13453-0A50-4059-90B3-24D2B58BC567}"/>
              </a:ext>
            </a:extLst>
          </p:cNvPr>
          <p:cNvSpPr>
            <a:spLocks noGrp="1" noChangeArrowheads="1"/>
          </p:cNvSpPr>
          <p:nvPr>
            <p:ph type="body" sz="quarter" idx="3"/>
          </p:nvPr>
        </p:nvSpPr>
        <p:spPr bwMode="auto">
          <a:xfrm>
            <a:off x="974725" y="4556125"/>
            <a:ext cx="5360988" cy="432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80" tIns="48389" rIns="96780" bIns="48389"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5" name="Rectangle 7">
            <a:extLst>
              <a:ext uri="{FF2B5EF4-FFF2-40B4-BE49-F238E27FC236}">
                <a16:creationId xmlns:a16="http://schemas.microsoft.com/office/drawing/2014/main" id="{6CE9B6D1-35F1-47C3-9914-6C0D62AA7FD6}"/>
              </a:ext>
            </a:extLst>
          </p:cNvPr>
          <p:cNvSpPr>
            <a:spLocks noChangeArrowheads="1"/>
          </p:cNvSpPr>
          <p:nvPr/>
        </p:nvSpPr>
        <p:spPr bwMode="auto">
          <a:xfrm>
            <a:off x="3308350" y="9144000"/>
            <a:ext cx="696913"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pPr>
            <a:r>
              <a:rPr lang="en-US" altLang="en-US" sz="1200"/>
              <a:t>Page </a:t>
            </a:r>
            <a:fld id="{55E3545E-E979-4EEE-9261-F5FE1B437EE0}" type="slidenum">
              <a:rPr lang="en-US" altLang="en-US" sz="1200"/>
              <a:pPr algn="ctr">
                <a:lnSpc>
                  <a:spcPct val="90000"/>
                </a:lnSpc>
              </a:pPr>
              <a:t>‹#›</a:t>
            </a:fld>
            <a:endParaRPr lang="en-US" altLang="en-US" sz="1200"/>
          </a:p>
        </p:txBody>
      </p:sp>
      <p:sp>
        <p:nvSpPr>
          <p:cNvPr id="2056" name="Rectangle 8">
            <a:extLst>
              <a:ext uri="{FF2B5EF4-FFF2-40B4-BE49-F238E27FC236}">
                <a16:creationId xmlns:a16="http://schemas.microsoft.com/office/drawing/2014/main" id="{A3173A1C-03A4-4B75-8BBF-287FA046279D}"/>
              </a:ext>
            </a:extLst>
          </p:cNvPr>
          <p:cNvSpPr>
            <a:spLocks noGrp="1" noRot="1" noChangeAspect="1" noChangeArrowheads="1" noTextEdit="1"/>
          </p:cNvSpPr>
          <p:nvPr>
            <p:ph type="sldImg" idx="2"/>
          </p:nvPr>
        </p:nvSpPr>
        <p:spPr bwMode="auto">
          <a:xfrm>
            <a:off x="1268413" y="727075"/>
            <a:ext cx="4781550" cy="35845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lnSpc>
        <a:spcPct val="89000"/>
      </a:lnSpc>
      <a:spcBef>
        <a:spcPct val="4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33831DAD-1473-4D71-9A8C-FCF95558DAC1}"/>
              </a:ext>
            </a:extLst>
          </p:cNvPr>
          <p:cNvSpPr>
            <a:spLocks noGrp="1" noChangeArrowheads="1"/>
          </p:cNvSpPr>
          <p:nvPr>
            <p:ph type="sldNum" sz="quarter" idx="5"/>
          </p:nvPr>
        </p:nvSpPr>
        <p:spPr>
          <a:ln/>
        </p:spPr>
        <p:txBody>
          <a:bodyPr/>
          <a:lstStyle/>
          <a:p>
            <a:fld id="{99168F75-F0C0-4832-9CEC-EE121EE04DEC}" type="slidenum">
              <a:rPr lang="en-US" altLang="en-US"/>
              <a:pPr/>
              <a:t>7</a:t>
            </a:fld>
            <a:endParaRPr lang="en-US" altLang="en-US"/>
          </a:p>
        </p:txBody>
      </p:sp>
      <p:sp>
        <p:nvSpPr>
          <p:cNvPr id="1111042" name="Rectangle 2">
            <a:extLst>
              <a:ext uri="{FF2B5EF4-FFF2-40B4-BE49-F238E27FC236}">
                <a16:creationId xmlns:a16="http://schemas.microsoft.com/office/drawing/2014/main" id="{E0981258-D7AD-49E7-97DD-199DA32FD421}"/>
              </a:ext>
            </a:extLst>
          </p:cNvPr>
          <p:cNvSpPr>
            <a:spLocks noGrp="1" noRot="1" noChangeAspect="1" noChangeArrowheads="1" noTextEdit="1"/>
          </p:cNvSpPr>
          <p:nvPr>
            <p:ph type="sldImg"/>
          </p:nvPr>
        </p:nvSpPr>
        <p:spPr>
          <a:xfrm>
            <a:off x="1270000" y="727075"/>
            <a:ext cx="4778375" cy="3584575"/>
          </a:xfrm>
          <a:ln/>
        </p:spPr>
      </p:sp>
      <p:sp>
        <p:nvSpPr>
          <p:cNvPr id="1111043" name="Rectangle 3">
            <a:extLst>
              <a:ext uri="{FF2B5EF4-FFF2-40B4-BE49-F238E27FC236}">
                <a16:creationId xmlns:a16="http://schemas.microsoft.com/office/drawing/2014/main" id="{C5C6F738-2EB9-4651-80FA-1F949D2BD89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amma/>
                <a:shade val="49804"/>
                <a:invGamma/>
              </a:schemeClr>
            </a:gs>
            <a:gs pos="100000">
              <a:schemeClr val="bg1"/>
            </a:gs>
          </a:gsLst>
          <a:lin ang="18900000" scaled="1"/>
        </a:gradFill>
        <a:effectLst/>
      </p:bgPr>
    </p:bg>
    <p:spTree>
      <p:nvGrpSpPr>
        <p:cNvPr id="1" name=""/>
        <p:cNvGrpSpPr/>
        <p:nvPr/>
      </p:nvGrpSpPr>
      <p:grpSpPr>
        <a:xfrm>
          <a:off x="0" y="0"/>
          <a:ext cx="0" cy="0"/>
          <a:chOff x="0" y="0"/>
          <a:chExt cx="0" cy="0"/>
        </a:xfrm>
      </p:grpSpPr>
      <p:sp>
        <p:nvSpPr>
          <p:cNvPr id="189442" name="Line 2">
            <a:extLst>
              <a:ext uri="{FF2B5EF4-FFF2-40B4-BE49-F238E27FC236}">
                <a16:creationId xmlns:a16="http://schemas.microsoft.com/office/drawing/2014/main" id="{72CA770F-8CA4-428B-AF76-BAAC6915B68D}"/>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443" name="Rectangle 3">
            <a:extLst>
              <a:ext uri="{FF2B5EF4-FFF2-40B4-BE49-F238E27FC236}">
                <a16:creationId xmlns:a16="http://schemas.microsoft.com/office/drawing/2014/main" id="{D30BB034-5D73-426A-99C6-96931FCD4174}"/>
              </a:ext>
            </a:extLst>
          </p:cNvPr>
          <p:cNvSpPr>
            <a:spLocks noGrp="1" noChangeArrowheads="1"/>
          </p:cNvSpPr>
          <p:nvPr>
            <p:ph type="ctrTitle"/>
          </p:nvPr>
        </p:nvSpPr>
        <p:spPr>
          <a:xfrm>
            <a:off x="685800" y="2286000"/>
            <a:ext cx="7772400" cy="1143000"/>
          </a:xfrm>
        </p:spPr>
        <p:txBody>
          <a:bodyPr/>
          <a:lstStyle>
            <a:lvl1pPr>
              <a:defRPr/>
            </a:lvl1pPr>
          </a:lstStyle>
          <a:p>
            <a:pPr lvl="0"/>
            <a:r>
              <a:rPr lang="en-US" altLang="en-US" noProof="0"/>
              <a:t>Click to edit Master title style</a:t>
            </a:r>
          </a:p>
        </p:txBody>
      </p:sp>
      <p:sp>
        <p:nvSpPr>
          <p:cNvPr id="189444" name="Rectangle 4">
            <a:extLst>
              <a:ext uri="{FF2B5EF4-FFF2-40B4-BE49-F238E27FC236}">
                <a16:creationId xmlns:a16="http://schemas.microsoft.com/office/drawing/2014/main" id="{CE10F300-F6AC-41D1-9C93-A0E667D9A74F}"/>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89445" name="Text Box 5">
            <a:extLst>
              <a:ext uri="{FF2B5EF4-FFF2-40B4-BE49-F238E27FC236}">
                <a16:creationId xmlns:a16="http://schemas.microsoft.com/office/drawing/2014/main" id="{0918B80E-B2DF-4E4F-95B8-D595DAC8B8A5}"/>
              </a:ext>
            </a:extLst>
          </p:cNvPr>
          <p:cNvSpPr txBox="1">
            <a:spLocks noChangeArrowheads="1"/>
          </p:cNvSpPr>
          <p:nvPr/>
        </p:nvSpPr>
        <p:spPr bwMode="auto">
          <a:xfrm>
            <a:off x="7902575" y="690563"/>
            <a:ext cx="1065213" cy="4429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endParaRPr lang="en-US" altLang="en-US" sz="2300"/>
          </a:p>
        </p:txBody>
      </p:sp>
      <p:sp>
        <p:nvSpPr>
          <p:cNvPr id="189446" name="Text Box 6">
            <a:extLst>
              <a:ext uri="{FF2B5EF4-FFF2-40B4-BE49-F238E27FC236}">
                <a16:creationId xmlns:a16="http://schemas.microsoft.com/office/drawing/2014/main" id="{78D7D488-1FD6-4DBA-B019-14425634B68F}"/>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pPr>
            <a:r>
              <a:rPr lang="en-US" altLang="en-US">
                <a:latin typeface="Times New Roman" panose="02020603050405020304" pitchFamily="18" charset="0"/>
              </a:rPr>
              <a:t>Page </a:t>
            </a:r>
            <a:fld id="{D0853AA7-4555-4B64-8533-B5C803BEC926}"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89447" name="Text Box 7">
            <a:extLst>
              <a:ext uri="{FF2B5EF4-FFF2-40B4-BE49-F238E27FC236}">
                <a16:creationId xmlns:a16="http://schemas.microsoft.com/office/drawing/2014/main" id="{856C4BD9-CE35-4341-B17C-3CE6ACC15DBE}"/>
              </a:ext>
            </a:extLst>
          </p:cNvPr>
          <p:cNvSpPr txBox="1">
            <a:spLocks noChangeArrowheads="1"/>
          </p:cNvSpPr>
          <p:nvPr/>
        </p:nvSpPr>
        <p:spPr bwMode="auto">
          <a:xfrm>
            <a:off x="5099050" y="0"/>
            <a:ext cx="4038600" cy="4397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en-US" sz="1200">
                <a:latin typeface="Times New Roman" panose="02020603050405020304" pitchFamily="18" charset="0"/>
              </a:rPr>
              <a:t>74.102 Lab Review - April 2001</a:t>
            </a:r>
          </a:p>
          <a:p>
            <a:r>
              <a:rPr lang="en-US" altLang="en-US" sz="1200">
                <a:latin typeface="Times New Roman" panose="02020603050405020304" pitchFamily="18" charset="0"/>
              </a:rPr>
              <a:t>Ramon Lawrence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0473-D1ED-4DDE-AD81-BB3056570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CFBF99-1395-43DF-8A4F-2CDB56DE7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525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90C25-40AB-48D7-B076-D089B170F55F}"/>
              </a:ext>
            </a:extLst>
          </p:cNvPr>
          <p:cNvSpPr>
            <a:spLocks noGrp="1"/>
          </p:cNvSpPr>
          <p:nvPr>
            <p:ph type="title" orient="vert"/>
          </p:nvPr>
        </p:nvSpPr>
        <p:spPr>
          <a:xfrm>
            <a:off x="6858000" y="0"/>
            <a:ext cx="22860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B79EB3-9FFC-4463-BBDE-C1A141BB940D}"/>
              </a:ext>
            </a:extLst>
          </p:cNvPr>
          <p:cNvSpPr>
            <a:spLocks noGrp="1"/>
          </p:cNvSpPr>
          <p:nvPr>
            <p:ph type="body" orient="vert" idx="1"/>
          </p:nvPr>
        </p:nvSpPr>
        <p:spPr>
          <a:xfrm>
            <a:off x="0" y="0"/>
            <a:ext cx="67056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297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0011-20A1-42E0-ABD5-36061F038D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A0DC5-38BC-4DEF-83DD-D769E70E8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9980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64C02-7B0A-4806-A27C-A79E0654E3E2}"/>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3C34A-420E-4CC7-A7F8-EC0B85212F6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90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BB43-4A0E-47CF-944B-E150D2763C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563F1-5E28-47E4-B639-0097FCC31DDC}"/>
              </a:ext>
            </a:extLst>
          </p:cNvPr>
          <p:cNvSpPr>
            <a:spLocks noGrp="1"/>
          </p:cNvSpPr>
          <p:nvPr>
            <p:ph sz="half" idx="1"/>
          </p:nvPr>
        </p:nvSpPr>
        <p:spPr>
          <a:xfrm>
            <a:off x="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9CA756-CF79-4A45-B75A-A081AC72D02A}"/>
              </a:ext>
            </a:extLst>
          </p:cNvPr>
          <p:cNvSpPr>
            <a:spLocks noGrp="1"/>
          </p:cNvSpPr>
          <p:nvPr>
            <p:ph sz="half" idx="2"/>
          </p:nvPr>
        </p:nvSpPr>
        <p:spPr>
          <a:xfrm>
            <a:off x="4572000" y="1447800"/>
            <a:ext cx="4419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301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7C0A-C980-4CF1-AF52-8D6FA355EDA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A58204-8124-4D39-8D2D-0C6E76A362E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F893C-E8E5-4062-9E8C-32E280674487}"/>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C4462-6E61-47DC-8BB1-E849CD3433F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A3C65-55CE-45E6-909A-EA9FCE87CB6F}"/>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3805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F1C2-C99E-4D19-AAE5-46C75D9DA9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7311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9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10D1-9352-45D8-82F9-618085AE81B9}"/>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F39FD-0FF4-45EA-8408-E7C49F748C6B}"/>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F73DC-1CE7-4B66-9E73-03B95D81360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2817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62BE-A294-4D1F-B90E-4712914049D5}"/>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126FA7-4235-48E9-930B-8D63A2E32E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4D1871-6B27-4A71-AFD6-E8D602F6FA6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073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9" name="Line 5">
            <a:extLst>
              <a:ext uri="{FF2B5EF4-FFF2-40B4-BE49-F238E27FC236}">
                <a16:creationId xmlns:a16="http://schemas.microsoft.com/office/drawing/2014/main" id="{463AC4D4-C49C-4BAA-A9E5-A3A815B1281F}"/>
              </a:ext>
            </a:extLst>
          </p:cNvPr>
          <p:cNvSpPr>
            <a:spLocks noChangeShapeType="1"/>
          </p:cNvSpPr>
          <p:nvPr/>
        </p:nvSpPr>
        <p:spPr bwMode="auto">
          <a:xfrm flipV="1">
            <a:off x="112713" y="1371600"/>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0" name="Rectangle 6">
            <a:extLst>
              <a:ext uri="{FF2B5EF4-FFF2-40B4-BE49-F238E27FC236}">
                <a16:creationId xmlns:a16="http://schemas.microsoft.com/office/drawing/2014/main" id="{AD99C7FF-0F07-4601-A285-A80BB5124BC1}"/>
              </a:ext>
            </a:extLst>
          </p:cNvPr>
          <p:cNvSpPr>
            <a:spLocks noGrp="1" noChangeArrowheads="1"/>
          </p:cNvSpPr>
          <p:nvPr>
            <p:ph type="title"/>
          </p:nvPr>
        </p:nvSpPr>
        <p:spPr bwMode="auto">
          <a:xfrm>
            <a:off x="0" y="0"/>
            <a:ext cx="9144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31" name="Rectangle 7">
            <a:extLst>
              <a:ext uri="{FF2B5EF4-FFF2-40B4-BE49-F238E27FC236}">
                <a16:creationId xmlns:a16="http://schemas.microsoft.com/office/drawing/2014/main" id="{58025484-E381-4FDC-9D0C-7486FF72B905}"/>
              </a:ext>
            </a:extLst>
          </p:cNvPr>
          <p:cNvSpPr>
            <a:spLocks noGrp="1" noChangeArrowheads="1"/>
          </p:cNvSpPr>
          <p:nvPr>
            <p:ph type="body" idx="1"/>
          </p:nvPr>
        </p:nvSpPr>
        <p:spPr bwMode="auto">
          <a:xfrm>
            <a:off x="0" y="1447800"/>
            <a:ext cx="8991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64372622-23E7-4EA0-89CC-25EDF8282D37}"/>
              </a:ext>
            </a:extLst>
          </p:cNvPr>
          <p:cNvSpPr txBox="1">
            <a:spLocks noChangeArrowheads="1"/>
          </p:cNvSpPr>
          <p:nvPr/>
        </p:nvSpPr>
        <p:spPr bwMode="auto">
          <a:xfrm>
            <a:off x="7902575" y="690563"/>
            <a:ext cx="1065213" cy="442912"/>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50000"/>
              </a:spcBef>
            </a:pPr>
            <a:endParaRPr lang="en-US" altLang="en-US" sz="2300"/>
          </a:p>
        </p:txBody>
      </p:sp>
      <p:sp>
        <p:nvSpPr>
          <p:cNvPr id="1042" name="Text Box 18">
            <a:extLst>
              <a:ext uri="{FF2B5EF4-FFF2-40B4-BE49-F238E27FC236}">
                <a16:creationId xmlns:a16="http://schemas.microsoft.com/office/drawing/2014/main" id="{9F87F960-7801-4D65-B2C6-97B5CC8FB9EC}"/>
              </a:ext>
            </a:extLst>
          </p:cNvPr>
          <p:cNvSpPr txBox="1">
            <a:spLocks noChangeArrowheads="1"/>
          </p:cNvSpPr>
          <p:nvPr/>
        </p:nvSpPr>
        <p:spPr bwMode="auto">
          <a:xfrm>
            <a:off x="7842250" y="6400800"/>
            <a:ext cx="12954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pPr>
            <a:r>
              <a:rPr lang="en-US" altLang="en-US">
                <a:latin typeface="Times New Roman" panose="02020603050405020304" pitchFamily="18" charset="0"/>
              </a:rPr>
              <a:t>Page </a:t>
            </a:r>
            <a:fld id="{19B81E71-61F8-45F5-8BB2-973C919DB724}"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044" name="Text Box 20">
            <a:extLst>
              <a:ext uri="{FF2B5EF4-FFF2-40B4-BE49-F238E27FC236}">
                <a16:creationId xmlns:a16="http://schemas.microsoft.com/office/drawing/2014/main" id="{2B9484C5-F44F-4AB8-8C3A-FD219E007E8B}"/>
              </a:ext>
            </a:extLst>
          </p:cNvPr>
          <p:cNvSpPr txBox="1">
            <a:spLocks noChangeArrowheads="1"/>
          </p:cNvSpPr>
          <p:nvPr/>
        </p:nvSpPr>
        <p:spPr bwMode="auto">
          <a:xfrm>
            <a:off x="5099050" y="0"/>
            <a:ext cx="4038600" cy="2746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en-US" sz="1200" dirty="0">
                <a:latin typeface="Times New Roman" panose="02020603050405020304" pitchFamily="18" charset="0"/>
              </a:rPr>
              <a:t>CS-254 Algorithms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ï"/>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1.vml"/><Relationship Id="rId1" Type="http://schemas.openxmlformats.org/officeDocument/2006/relationships/themeOverride" Target="../theme/themeOverride6.x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06498" name="AutoShape 2">
            <a:extLst>
              <a:ext uri="{FF2B5EF4-FFF2-40B4-BE49-F238E27FC236}">
                <a16:creationId xmlns:a16="http://schemas.microsoft.com/office/drawing/2014/main" id="{42385B07-A1EB-4D60-A456-6D90B2370333}"/>
              </a:ext>
            </a:extLst>
          </p:cNvPr>
          <p:cNvSpPr>
            <a:spLocks noGrp="1" noChangeArrowheads="1"/>
          </p:cNvSpPr>
          <p:nvPr>
            <p:ph type="ctrTitle"/>
          </p:nvPr>
        </p:nvSpPr>
        <p:spPr>
          <a:xfrm>
            <a:off x="228600" y="838200"/>
            <a:ext cx="8382000" cy="243840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lstStyle/>
          <a:p>
            <a:pPr algn="ctr"/>
            <a:r>
              <a:rPr lang="en-US" altLang="en-US" dirty="0">
                <a:effectLst>
                  <a:outerShdw blurRad="38100" dist="38100" dir="2700000" algn="tl">
                    <a:srgbClr val="000000"/>
                  </a:outerShdw>
                </a:effectLst>
              </a:rPr>
              <a:t>CS-254 Algorithms</a:t>
            </a:r>
            <a:br>
              <a:rPr lang="en-US" altLang="en-US" dirty="0">
                <a:effectLst>
                  <a:outerShdw blurRad="38100" dist="38100" dir="2700000" algn="tl">
                    <a:srgbClr val="000000"/>
                  </a:outerShdw>
                </a:effectLst>
              </a:rPr>
            </a:br>
            <a:r>
              <a:rPr lang="en-US" altLang="en-US" dirty="0">
                <a:effectLst>
                  <a:outerShdw blurRad="38100" dist="38100" dir="2700000" algn="tl">
                    <a:srgbClr val="000000"/>
                  </a:outerShdw>
                </a:effectLst>
              </a:rPr>
              <a:t>Decrease-and-Conquer Sorting</a:t>
            </a:r>
            <a:br>
              <a:rPr lang="en-US" altLang="en-US" dirty="0">
                <a:effectLst>
                  <a:outerShdw blurRad="38100" dist="38100" dir="2700000" algn="tl">
                    <a:srgbClr val="000000"/>
                  </a:outerShdw>
                </a:effectLst>
              </a:rPr>
            </a:br>
            <a:endParaRPr lang="en-US" altLang="en-US" dirty="0">
              <a:effectLst>
                <a:outerShdw blurRad="38100" dist="38100" dir="2700000" algn="tl">
                  <a:srgbClr val="000000"/>
                </a:outerShdw>
              </a:effectLst>
            </a:endParaRPr>
          </a:p>
        </p:txBody>
      </p:sp>
      <p:sp>
        <p:nvSpPr>
          <p:cNvPr id="106500" name="Rectangle 4">
            <a:extLst>
              <a:ext uri="{FF2B5EF4-FFF2-40B4-BE49-F238E27FC236}">
                <a16:creationId xmlns:a16="http://schemas.microsoft.com/office/drawing/2014/main" id="{E92A11C1-5BC4-4858-9B3B-4D0F69375E2B}"/>
              </a:ext>
            </a:extLst>
          </p:cNvPr>
          <p:cNvSpPr>
            <a:spLocks noChangeArrowheads="1"/>
          </p:cNvSpPr>
          <p:nvPr/>
        </p:nvSpPr>
        <p:spPr bwMode="auto">
          <a:xfrm>
            <a:off x="1066800" y="3810000"/>
            <a:ext cx="7010400" cy="585418"/>
          </a:xfrm>
          <a:prstGeom prst="rect">
            <a:avLst/>
          </a:prstGeom>
          <a:noFill/>
          <a:ln>
            <a:noFill/>
          </a:ln>
          <a:effectLst>
            <a:outerShdw dist="17961" dir="2700000" algn="ctr" rotWithShape="0">
              <a:srgbClr val="FFCC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100000"/>
              </a:lnSpc>
            </a:pPr>
            <a:r>
              <a:rPr lang="en-US" altLang="en-US" sz="3200" b="1" dirty="0">
                <a:solidFill>
                  <a:srgbClr val="FFFFFF"/>
                </a:solidFill>
                <a:effectLst>
                  <a:outerShdw blurRad="38100" dist="38100" dir="2700000" algn="tl">
                    <a:srgbClr val="000080"/>
                  </a:outerShdw>
                </a:effectLst>
                <a:latin typeface="Arial" panose="020B0604020202020204" pitchFamily="34" charset="0"/>
              </a:rPr>
              <a:t>Dr. Terry Mason</a:t>
            </a:r>
            <a:endParaRPr lang="en-US" altLang="en-US" b="1" dirty="0">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4" name="Rectangle 4">
            <a:extLst>
              <a:ext uri="{FF2B5EF4-FFF2-40B4-BE49-F238E27FC236}">
                <a16:creationId xmlns:a16="http://schemas.microsoft.com/office/drawing/2014/main" id="{C0C492DA-5175-4CDC-97B1-8212ECE1FF0A}"/>
              </a:ext>
            </a:extLst>
          </p:cNvPr>
          <p:cNvSpPr>
            <a:spLocks noGrp="1" noChangeArrowheads="1"/>
          </p:cNvSpPr>
          <p:nvPr>
            <p:ph type="title"/>
          </p:nvPr>
        </p:nvSpPr>
        <p:spPr/>
        <p:txBody>
          <a:bodyPr/>
          <a:lstStyle/>
          <a:p>
            <a:r>
              <a:rPr lang="en-US" altLang="en-US"/>
              <a:t>Sorting</a:t>
            </a:r>
            <a:br>
              <a:rPr lang="en-US" altLang="en-US"/>
            </a:br>
            <a:r>
              <a:rPr lang="en-US" altLang="en-US"/>
              <a:t>Introduction</a:t>
            </a:r>
          </a:p>
        </p:txBody>
      </p:sp>
      <p:sp>
        <p:nvSpPr>
          <p:cNvPr id="389125" name="Rectangle 5">
            <a:extLst>
              <a:ext uri="{FF2B5EF4-FFF2-40B4-BE49-F238E27FC236}">
                <a16:creationId xmlns:a16="http://schemas.microsoft.com/office/drawing/2014/main" id="{3F387118-9C36-44E7-8F89-78CB4E71BC28}"/>
              </a:ext>
            </a:extLst>
          </p:cNvPr>
          <p:cNvSpPr>
            <a:spLocks noGrp="1" noChangeArrowheads="1"/>
          </p:cNvSpPr>
          <p:nvPr>
            <p:ph type="body" idx="1"/>
          </p:nvPr>
        </p:nvSpPr>
        <p:spPr/>
        <p:txBody>
          <a:bodyPr/>
          <a:lstStyle/>
          <a:p>
            <a:r>
              <a:rPr lang="en-US" altLang="en-US" b="1" i="1" dirty="0">
                <a:solidFill>
                  <a:srgbClr val="14FD3A"/>
                </a:solidFill>
              </a:rPr>
              <a:t>Sorting </a:t>
            </a:r>
            <a:r>
              <a:rPr lang="en-US" altLang="en-US" dirty="0"/>
              <a:t>is the process of re-arranging data items in ascending or descending order.</a:t>
            </a:r>
          </a:p>
          <a:p>
            <a:endParaRPr lang="en-US" altLang="en-US" dirty="0"/>
          </a:p>
          <a:p>
            <a:r>
              <a:rPr lang="en-US" altLang="en-US" dirty="0"/>
              <a:t>There are many different sorting algorithms, each with its own properties.  We will look at these algorithms:</a:t>
            </a:r>
          </a:p>
          <a:p>
            <a:pPr lvl="1"/>
            <a:r>
              <a:rPr lang="en-US" altLang="en-US" strike="sngStrike" dirty="0"/>
              <a:t>Brute Force Algorithms  O(n</a:t>
            </a:r>
            <a:r>
              <a:rPr lang="en-US" altLang="en-US" strike="sngStrike" baseline="30000" dirty="0"/>
              <a:t>2</a:t>
            </a:r>
            <a:r>
              <a:rPr lang="en-US" altLang="en-US" strike="sngStrike" dirty="0"/>
              <a:t>)  </a:t>
            </a:r>
          </a:p>
          <a:p>
            <a:pPr lvl="2"/>
            <a:r>
              <a:rPr lang="en-US" altLang="en-US" strike="sngStrike" dirty="0"/>
              <a:t>selection sort</a:t>
            </a:r>
          </a:p>
          <a:p>
            <a:pPr lvl="2"/>
            <a:r>
              <a:rPr lang="en-US" altLang="en-US" strike="sngStrike" dirty="0"/>
              <a:t>bubble sort</a:t>
            </a:r>
          </a:p>
          <a:p>
            <a:pPr lvl="1"/>
            <a:r>
              <a:rPr lang="en-US" altLang="en-US" dirty="0"/>
              <a:t>Reduce and Conquer O(n</a:t>
            </a:r>
            <a:r>
              <a:rPr lang="en-US" altLang="en-US" baseline="30000" dirty="0"/>
              <a:t>2</a:t>
            </a:r>
            <a:r>
              <a:rPr lang="en-US" altLang="en-US" dirty="0"/>
              <a:t>)  best case O(n)</a:t>
            </a:r>
          </a:p>
          <a:p>
            <a:pPr lvl="2"/>
            <a:r>
              <a:rPr lang="en-US" altLang="en-US" dirty="0"/>
              <a:t>insertion sort</a:t>
            </a:r>
          </a:p>
          <a:p>
            <a:pPr lvl="1"/>
            <a:r>
              <a:rPr lang="en-US" altLang="en-US" dirty="0"/>
              <a:t>Divide and Conquer (Better than O(n</a:t>
            </a:r>
            <a:r>
              <a:rPr lang="en-US" altLang="en-US" baseline="30000" dirty="0"/>
              <a:t>2</a:t>
            </a:r>
            <a:r>
              <a:rPr lang="en-US" altLang="en-US" dirty="0"/>
              <a:t>) )</a:t>
            </a:r>
          </a:p>
          <a:p>
            <a:pPr lvl="2"/>
            <a:r>
              <a:rPr lang="en-US" altLang="en-US" dirty="0"/>
              <a:t>quick sort</a:t>
            </a:r>
          </a:p>
          <a:p>
            <a:pPr lvl="2"/>
            <a:r>
              <a:rPr lang="en-US" altLang="en-US" dirty="0"/>
              <a:t>merge sort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Rectangle 2">
            <a:extLst>
              <a:ext uri="{FF2B5EF4-FFF2-40B4-BE49-F238E27FC236}">
                <a16:creationId xmlns:a16="http://schemas.microsoft.com/office/drawing/2014/main" id="{7B54FCB3-AD9C-4225-AA14-27A08561BB67}"/>
              </a:ext>
            </a:extLst>
          </p:cNvPr>
          <p:cNvSpPr>
            <a:spLocks noGrp="1" noChangeArrowheads="1"/>
          </p:cNvSpPr>
          <p:nvPr>
            <p:ph type="title"/>
          </p:nvPr>
        </p:nvSpPr>
        <p:spPr/>
        <p:txBody>
          <a:bodyPr/>
          <a:lstStyle/>
          <a:p>
            <a:r>
              <a:rPr lang="en-US" altLang="en-US"/>
              <a:t>Quadratic Sorting Algorithms</a:t>
            </a:r>
          </a:p>
        </p:txBody>
      </p:sp>
      <p:sp>
        <p:nvSpPr>
          <p:cNvPr id="1060867" name="Rectangle 3">
            <a:extLst>
              <a:ext uri="{FF2B5EF4-FFF2-40B4-BE49-F238E27FC236}">
                <a16:creationId xmlns:a16="http://schemas.microsoft.com/office/drawing/2014/main" id="{266B8F99-5F8E-4C46-A52F-72E5E7FC8AFC}"/>
              </a:ext>
            </a:extLst>
          </p:cNvPr>
          <p:cNvSpPr>
            <a:spLocks noGrp="1" noChangeArrowheads="1"/>
          </p:cNvSpPr>
          <p:nvPr>
            <p:ph type="body" idx="1"/>
          </p:nvPr>
        </p:nvSpPr>
        <p:spPr/>
        <p:txBody>
          <a:bodyPr/>
          <a:lstStyle/>
          <a:p>
            <a:r>
              <a:rPr lang="en-US" altLang="en-US" dirty="0"/>
              <a:t>The first class of sorting algorithms we will study are called </a:t>
            </a:r>
            <a:r>
              <a:rPr lang="en-US" altLang="en-US" b="1" i="1" dirty="0">
                <a:solidFill>
                  <a:srgbClr val="14FD3A"/>
                </a:solidFill>
              </a:rPr>
              <a:t>quadratic sorting algorithms </a:t>
            </a:r>
            <a:r>
              <a:rPr lang="en-US" altLang="en-US" dirty="0"/>
              <a:t>because in the worst case their performance is O(n</a:t>
            </a:r>
            <a:r>
              <a:rPr lang="en-US" altLang="en-US" baseline="30000" dirty="0"/>
              <a:t>2</a:t>
            </a:r>
            <a:r>
              <a:rPr lang="en-US" altLang="en-US" dirty="0"/>
              <a:t>), where n is the size of the array.</a:t>
            </a:r>
          </a:p>
          <a:p>
            <a:endParaRPr lang="en-US" altLang="en-US" dirty="0"/>
          </a:p>
          <a:p>
            <a:r>
              <a:rPr lang="en-US" altLang="en-US" dirty="0"/>
              <a:t>Note that for our discussion of sorting algorithms we will sort an array of integers in ascending order (from smallest to largest), however all algorithms can be reversed to sort in descending order.</a:t>
            </a:r>
          </a:p>
          <a:p>
            <a:pPr lvl="1"/>
            <a:r>
              <a:rPr lang="en-US" altLang="en-US" dirty="0"/>
              <a:t>Further, we can modify our sorting algorithms to be generic which would allow us to sort any data type that overloads the "&lt;" operator or implements Comparable.</a:t>
            </a:r>
          </a:p>
          <a:p>
            <a:r>
              <a:rPr lang="en-US" altLang="en-US" dirty="0"/>
              <a:t>The name of our array will be data with indices from 0..n-1 and values data[0], data[1], …, data[n-1].</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a:extLst>
              <a:ext uri="{FF2B5EF4-FFF2-40B4-BE49-F238E27FC236}">
                <a16:creationId xmlns:a16="http://schemas.microsoft.com/office/drawing/2014/main" id="{82A440BC-706F-41CE-A59F-59A3EA6D6B22}"/>
              </a:ext>
            </a:extLst>
          </p:cNvPr>
          <p:cNvSpPr>
            <a:spLocks noGrp="1" noChangeArrowheads="1"/>
          </p:cNvSpPr>
          <p:nvPr>
            <p:ph type="title"/>
          </p:nvPr>
        </p:nvSpPr>
        <p:spPr/>
        <p:txBody>
          <a:bodyPr/>
          <a:lstStyle/>
          <a:p>
            <a:r>
              <a:rPr lang="en-US" altLang="en-US"/>
              <a:t>Insertion Sort</a:t>
            </a:r>
          </a:p>
        </p:txBody>
      </p:sp>
      <p:sp>
        <p:nvSpPr>
          <p:cNvPr id="1065987" name="Rectangle 3">
            <a:extLst>
              <a:ext uri="{FF2B5EF4-FFF2-40B4-BE49-F238E27FC236}">
                <a16:creationId xmlns:a16="http://schemas.microsoft.com/office/drawing/2014/main" id="{86CF5DF3-0A15-42C0-AFCA-8FFB5148425B}"/>
              </a:ext>
            </a:extLst>
          </p:cNvPr>
          <p:cNvSpPr>
            <a:spLocks noGrp="1" noChangeArrowheads="1"/>
          </p:cNvSpPr>
          <p:nvPr>
            <p:ph type="body" idx="1"/>
          </p:nvPr>
        </p:nvSpPr>
        <p:spPr/>
        <p:txBody>
          <a:bodyPr/>
          <a:lstStyle/>
          <a:p>
            <a:r>
              <a:rPr lang="en-US" altLang="en-US" b="1" i="1">
                <a:solidFill>
                  <a:srgbClr val="14FD3A"/>
                </a:solidFill>
              </a:rPr>
              <a:t>Insertion sort </a:t>
            </a:r>
            <a:r>
              <a:rPr lang="en-US" altLang="en-US"/>
              <a:t>is a quadratic sorting algorithm where the basic idea is to build a sorted array from the unsorted array by selecting an element from the the unsorted array and inserting it into its proper position in the sorted array. </a:t>
            </a:r>
          </a:p>
          <a:p>
            <a:endParaRPr lang="en-US" altLang="en-US"/>
          </a:p>
          <a:p>
            <a:r>
              <a:rPr lang="en-US" altLang="en-US"/>
              <a:t>Insertion sort algorithm:</a:t>
            </a:r>
          </a:p>
          <a:p>
            <a:pPr lvl="1"/>
            <a:r>
              <a:rPr lang="en-US" altLang="en-US"/>
              <a:t>for each element i in the array</a:t>
            </a:r>
          </a:p>
          <a:p>
            <a:pPr lvl="2"/>
            <a:r>
              <a:rPr lang="en-US" altLang="en-US"/>
              <a:t>Take element i and find its proper place in the sorted part of the array.</a:t>
            </a:r>
          </a:p>
          <a:p>
            <a:pPr lvl="2"/>
            <a:r>
              <a:rPr lang="en-US" altLang="en-US"/>
              <a:t>The sorted part of the array is data[0], data[1], … data[i-1].</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Rectangle 2">
            <a:extLst>
              <a:ext uri="{FF2B5EF4-FFF2-40B4-BE49-F238E27FC236}">
                <a16:creationId xmlns:a16="http://schemas.microsoft.com/office/drawing/2014/main" id="{814AE2B6-64B8-42AF-8084-3D69CEA83744}"/>
              </a:ext>
            </a:extLst>
          </p:cNvPr>
          <p:cNvSpPr>
            <a:spLocks noGrp="1" noChangeArrowheads="1"/>
          </p:cNvSpPr>
          <p:nvPr>
            <p:ph type="title"/>
          </p:nvPr>
        </p:nvSpPr>
        <p:spPr/>
        <p:txBody>
          <a:bodyPr/>
          <a:lstStyle/>
          <a:p>
            <a:r>
              <a:rPr lang="en-US" altLang="en-US"/>
              <a:t>Insertion Sort Example</a:t>
            </a:r>
          </a:p>
        </p:txBody>
      </p:sp>
      <p:grpSp>
        <p:nvGrpSpPr>
          <p:cNvPr id="1069059" name="Group 3">
            <a:extLst>
              <a:ext uri="{FF2B5EF4-FFF2-40B4-BE49-F238E27FC236}">
                <a16:creationId xmlns:a16="http://schemas.microsoft.com/office/drawing/2014/main" id="{211C1D91-D067-402A-92E3-D37FC2DDF286}"/>
              </a:ext>
            </a:extLst>
          </p:cNvPr>
          <p:cNvGrpSpPr>
            <a:grpSpLocks/>
          </p:cNvGrpSpPr>
          <p:nvPr/>
        </p:nvGrpSpPr>
        <p:grpSpPr bwMode="auto">
          <a:xfrm>
            <a:off x="152400" y="1371600"/>
            <a:ext cx="8915400" cy="1036638"/>
            <a:chOff x="96" y="960"/>
            <a:chExt cx="5616" cy="653"/>
          </a:xfrm>
        </p:grpSpPr>
        <p:grpSp>
          <p:nvGrpSpPr>
            <p:cNvPr id="1069060" name="Group 4">
              <a:extLst>
                <a:ext uri="{FF2B5EF4-FFF2-40B4-BE49-F238E27FC236}">
                  <a16:creationId xmlns:a16="http://schemas.microsoft.com/office/drawing/2014/main" id="{CDE6CBD3-E1F5-4469-A418-FE65BD42A424}"/>
                </a:ext>
              </a:extLst>
            </p:cNvPr>
            <p:cNvGrpSpPr>
              <a:grpSpLocks/>
            </p:cNvGrpSpPr>
            <p:nvPr/>
          </p:nvGrpSpPr>
          <p:grpSpPr bwMode="auto">
            <a:xfrm>
              <a:off x="1481" y="960"/>
              <a:ext cx="4231" cy="250"/>
              <a:chOff x="642" y="1411"/>
              <a:chExt cx="4231" cy="250"/>
            </a:xfrm>
          </p:grpSpPr>
          <p:sp>
            <p:nvSpPr>
              <p:cNvPr id="1069061" name="Text Box 5">
                <a:extLst>
                  <a:ext uri="{FF2B5EF4-FFF2-40B4-BE49-F238E27FC236}">
                    <a16:creationId xmlns:a16="http://schemas.microsoft.com/office/drawing/2014/main" id="{A7955D59-56F9-4DBA-95CE-EA518B11EE15}"/>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069062" name="Text Box 6">
                <a:extLst>
                  <a:ext uri="{FF2B5EF4-FFF2-40B4-BE49-F238E27FC236}">
                    <a16:creationId xmlns:a16="http://schemas.microsoft.com/office/drawing/2014/main" id="{AD4F21F0-26C6-45E0-843A-F30EF48DDF75}"/>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069063" name="Text Box 7">
                <a:extLst>
                  <a:ext uri="{FF2B5EF4-FFF2-40B4-BE49-F238E27FC236}">
                    <a16:creationId xmlns:a16="http://schemas.microsoft.com/office/drawing/2014/main" id="{9D45FB6C-6F0D-44B3-9CC8-174A6FF45F05}"/>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069064" name="Text Box 8">
                <a:extLst>
                  <a:ext uri="{FF2B5EF4-FFF2-40B4-BE49-F238E27FC236}">
                    <a16:creationId xmlns:a16="http://schemas.microsoft.com/office/drawing/2014/main" id="{2B0EF3E4-4893-45A1-818C-85D9DECD4452}"/>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069065" name="Text Box 9">
                <a:extLst>
                  <a:ext uri="{FF2B5EF4-FFF2-40B4-BE49-F238E27FC236}">
                    <a16:creationId xmlns:a16="http://schemas.microsoft.com/office/drawing/2014/main" id="{58B6DA0F-8448-4FAE-A074-32D70F392B30}"/>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069066" name="Text Box 10">
                <a:extLst>
                  <a:ext uri="{FF2B5EF4-FFF2-40B4-BE49-F238E27FC236}">
                    <a16:creationId xmlns:a16="http://schemas.microsoft.com/office/drawing/2014/main" id="{3F48E023-5230-480D-AF70-C41D08232531}"/>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069067" name="Text Box 11">
                <a:extLst>
                  <a:ext uri="{FF2B5EF4-FFF2-40B4-BE49-F238E27FC236}">
                    <a16:creationId xmlns:a16="http://schemas.microsoft.com/office/drawing/2014/main" id="{E09C2BE8-F748-4075-9E0D-691404BA5CA0}"/>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069068" name="Text Box 12">
                <a:extLst>
                  <a:ext uri="{FF2B5EF4-FFF2-40B4-BE49-F238E27FC236}">
                    <a16:creationId xmlns:a16="http://schemas.microsoft.com/office/drawing/2014/main" id="{A85531A8-5AE5-4CF2-B3A1-C057E06371DE}"/>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069069" name="Text Box 13">
                <a:extLst>
                  <a:ext uri="{FF2B5EF4-FFF2-40B4-BE49-F238E27FC236}">
                    <a16:creationId xmlns:a16="http://schemas.microsoft.com/office/drawing/2014/main" id="{FDF4A026-B230-4A9D-BB2D-508B6318D336}"/>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069070" name="Text Box 14">
                <a:extLst>
                  <a:ext uri="{FF2B5EF4-FFF2-40B4-BE49-F238E27FC236}">
                    <a16:creationId xmlns:a16="http://schemas.microsoft.com/office/drawing/2014/main" id="{B91E6EC2-C9EA-45B1-AD79-89412A5B3B84}"/>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069071" name="Text Box 15">
                <a:extLst>
                  <a:ext uri="{FF2B5EF4-FFF2-40B4-BE49-F238E27FC236}">
                    <a16:creationId xmlns:a16="http://schemas.microsoft.com/office/drawing/2014/main" id="{F444FF0B-EA4E-422D-9E12-E808C85587E8}"/>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069072" name="Group 16">
              <a:extLst>
                <a:ext uri="{FF2B5EF4-FFF2-40B4-BE49-F238E27FC236}">
                  <a16:creationId xmlns:a16="http://schemas.microsoft.com/office/drawing/2014/main" id="{DD1DCE26-29C3-4AC5-AA62-A7279F987143}"/>
                </a:ext>
              </a:extLst>
            </p:cNvPr>
            <p:cNvGrpSpPr>
              <a:grpSpLocks/>
            </p:cNvGrpSpPr>
            <p:nvPr/>
          </p:nvGrpSpPr>
          <p:grpSpPr bwMode="auto">
            <a:xfrm>
              <a:off x="1463" y="1229"/>
              <a:ext cx="4224" cy="384"/>
              <a:chOff x="624" y="960"/>
              <a:chExt cx="4224" cy="384"/>
            </a:xfrm>
          </p:grpSpPr>
          <p:sp>
            <p:nvSpPr>
              <p:cNvPr id="1069073" name="Rectangle 17">
                <a:extLst>
                  <a:ext uri="{FF2B5EF4-FFF2-40B4-BE49-F238E27FC236}">
                    <a16:creationId xmlns:a16="http://schemas.microsoft.com/office/drawing/2014/main" id="{E4EFE361-C1DF-4F9A-B746-E026A7937FA1}"/>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74" name="Rectangle 18">
                <a:extLst>
                  <a:ext uri="{FF2B5EF4-FFF2-40B4-BE49-F238E27FC236}">
                    <a16:creationId xmlns:a16="http://schemas.microsoft.com/office/drawing/2014/main" id="{F9FBDF1F-476D-440F-A171-06BDD7886E43}"/>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75" name="Rectangle 19">
                <a:extLst>
                  <a:ext uri="{FF2B5EF4-FFF2-40B4-BE49-F238E27FC236}">
                    <a16:creationId xmlns:a16="http://schemas.microsoft.com/office/drawing/2014/main" id="{2C75DA7D-3CD5-460A-A216-0813DBC68C02}"/>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76" name="Rectangle 20">
                <a:extLst>
                  <a:ext uri="{FF2B5EF4-FFF2-40B4-BE49-F238E27FC236}">
                    <a16:creationId xmlns:a16="http://schemas.microsoft.com/office/drawing/2014/main" id="{3D8D653B-2FB3-4EA9-AD87-2C521F6B51B2}"/>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77" name="Rectangle 21">
                <a:extLst>
                  <a:ext uri="{FF2B5EF4-FFF2-40B4-BE49-F238E27FC236}">
                    <a16:creationId xmlns:a16="http://schemas.microsoft.com/office/drawing/2014/main" id="{6AAEE5D2-42EB-49D5-8322-083795DE4F43}"/>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78" name="Rectangle 22">
                <a:extLst>
                  <a:ext uri="{FF2B5EF4-FFF2-40B4-BE49-F238E27FC236}">
                    <a16:creationId xmlns:a16="http://schemas.microsoft.com/office/drawing/2014/main" id="{BCE02325-731E-4983-8C80-049FD09AAD43}"/>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79" name="Rectangle 23">
                <a:extLst>
                  <a:ext uri="{FF2B5EF4-FFF2-40B4-BE49-F238E27FC236}">
                    <a16:creationId xmlns:a16="http://schemas.microsoft.com/office/drawing/2014/main" id="{C77C0316-8A00-4EED-A2B5-A6201CCEBB5B}"/>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80" name="Rectangle 24">
                <a:extLst>
                  <a:ext uri="{FF2B5EF4-FFF2-40B4-BE49-F238E27FC236}">
                    <a16:creationId xmlns:a16="http://schemas.microsoft.com/office/drawing/2014/main" id="{27CCA1BD-F649-4563-9B01-DB6C97345D96}"/>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81" name="Rectangle 25">
                <a:extLst>
                  <a:ext uri="{FF2B5EF4-FFF2-40B4-BE49-F238E27FC236}">
                    <a16:creationId xmlns:a16="http://schemas.microsoft.com/office/drawing/2014/main" id="{2562F348-6F16-45A1-9003-8A99D74BE9C1}"/>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82" name="Rectangle 26">
                <a:extLst>
                  <a:ext uri="{FF2B5EF4-FFF2-40B4-BE49-F238E27FC236}">
                    <a16:creationId xmlns:a16="http://schemas.microsoft.com/office/drawing/2014/main" id="{D3CC91DF-7DEC-41D8-9070-4203DF39335C}"/>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83" name="Rectangle 27">
                <a:extLst>
                  <a:ext uri="{FF2B5EF4-FFF2-40B4-BE49-F238E27FC236}">
                    <a16:creationId xmlns:a16="http://schemas.microsoft.com/office/drawing/2014/main" id="{1B903DE7-9EBA-45FA-90F5-4B903D0D2B20}"/>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084" name="Text Box 28">
                <a:extLst>
                  <a:ext uri="{FF2B5EF4-FFF2-40B4-BE49-F238E27FC236}">
                    <a16:creationId xmlns:a16="http://schemas.microsoft.com/office/drawing/2014/main" id="{093BE496-2F47-42CF-A082-E82A1EC35DE7}"/>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9085" name="Text Box 29">
                <a:extLst>
                  <a:ext uri="{FF2B5EF4-FFF2-40B4-BE49-F238E27FC236}">
                    <a16:creationId xmlns:a16="http://schemas.microsoft.com/office/drawing/2014/main" id="{D30932B1-D710-423A-B1E8-72175C11C1CF}"/>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9086" name="Text Box 30">
                <a:extLst>
                  <a:ext uri="{FF2B5EF4-FFF2-40B4-BE49-F238E27FC236}">
                    <a16:creationId xmlns:a16="http://schemas.microsoft.com/office/drawing/2014/main" id="{32E70F24-1A99-4155-9AA2-C1552436E235}"/>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sp>
            <p:nvSpPr>
              <p:cNvPr id="1069087" name="Text Box 31">
                <a:extLst>
                  <a:ext uri="{FF2B5EF4-FFF2-40B4-BE49-F238E27FC236}">
                    <a16:creationId xmlns:a16="http://schemas.microsoft.com/office/drawing/2014/main" id="{3AACDB09-4C73-4179-B039-24DCCDA6633E}"/>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9088" name="Text Box 32">
                <a:extLst>
                  <a:ext uri="{FF2B5EF4-FFF2-40B4-BE49-F238E27FC236}">
                    <a16:creationId xmlns:a16="http://schemas.microsoft.com/office/drawing/2014/main" id="{6A078FED-78C7-40FD-B49D-1B717C75527E}"/>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9089" name="Text Box 33">
                <a:extLst>
                  <a:ext uri="{FF2B5EF4-FFF2-40B4-BE49-F238E27FC236}">
                    <a16:creationId xmlns:a16="http://schemas.microsoft.com/office/drawing/2014/main" id="{90114F71-5764-4C5B-9191-91B1DB1435A0}"/>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9090" name="Text Box 34">
                <a:extLst>
                  <a:ext uri="{FF2B5EF4-FFF2-40B4-BE49-F238E27FC236}">
                    <a16:creationId xmlns:a16="http://schemas.microsoft.com/office/drawing/2014/main" id="{77F32B92-FC89-416D-8C5C-669DBFA9CAF6}"/>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9091" name="Text Box 35">
                <a:extLst>
                  <a:ext uri="{FF2B5EF4-FFF2-40B4-BE49-F238E27FC236}">
                    <a16:creationId xmlns:a16="http://schemas.microsoft.com/office/drawing/2014/main" id="{6C901CCB-D04D-4F37-90ED-13F8DA6FAB2B}"/>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5 </a:t>
                </a:r>
              </a:p>
            </p:txBody>
          </p:sp>
          <p:sp>
            <p:nvSpPr>
              <p:cNvPr id="1069092" name="Text Box 36">
                <a:extLst>
                  <a:ext uri="{FF2B5EF4-FFF2-40B4-BE49-F238E27FC236}">
                    <a16:creationId xmlns:a16="http://schemas.microsoft.com/office/drawing/2014/main" id="{AD482A80-BAD5-461B-9005-B833AE9A9AA8}"/>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9093" name="Text Box 37">
                <a:extLst>
                  <a:ext uri="{FF2B5EF4-FFF2-40B4-BE49-F238E27FC236}">
                    <a16:creationId xmlns:a16="http://schemas.microsoft.com/office/drawing/2014/main" id="{C8B2F45C-6CDB-45D5-AAF1-7D3372DAA7A6}"/>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9094" name="Text Box 38">
                <a:extLst>
                  <a:ext uri="{FF2B5EF4-FFF2-40B4-BE49-F238E27FC236}">
                    <a16:creationId xmlns:a16="http://schemas.microsoft.com/office/drawing/2014/main" id="{4CC92707-4EE1-4545-84FE-1197720A04ED}"/>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sp>
          <p:nvSpPr>
            <p:cNvPr id="1069095" name="Text Box 39">
              <a:extLst>
                <a:ext uri="{FF2B5EF4-FFF2-40B4-BE49-F238E27FC236}">
                  <a16:creationId xmlns:a16="http://schemas.microsoft.com/office/drawing/2014/main" id="{B8AE3C4B-FF81-4A9A-9980-689E685F9E45}"/>
                </a:ext>
              </a:extLst>
            </p:cNvPr>
            <p:cNvSpPr txBox="1">
              <a:spLocks noChangeArrowheads="1"/>
            </p:cNvSpPr>
            <p:nvPr/>
          </p:nvSpPr>
          <p:spPr bwMode="auto">
            <a:xfrm>
              <a:off x="96" y="124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Unsorted array</a:t>
              </a:r>
              <a:endParaRPr lang="en-GB" altLang="en-US" sz="2400">
                <a:solidFill>
                  <a:srgbClr val="14FD3A"/>
                </a:solidFill>
                <a:latin typeface="Times New Roman" panose="02020603050405020304" pitchFamily="18" charset="0"/>
              </a:endParaRPr>
            </a:p>
          </p:txBody>
        </p:sp>
      </p:grpSp>
      <p:grpSp>
        <p:nvGrpSpPr>
          <p:cNvPr id="1069098" name="Group 42">
            <a:extLst>
              <a:ext uri="{FF2B5EF4-FFF2-40B4-BE49-F238E27FC236}">
                <a16:creationId xmlns:a16="http://schemas.microsoft.com/office/drawing/2014/main" id="{8CD5788A-3BD7-44C3-B6F2-53F7BBA00E99}"/>
              </a:ext>
            </a:extLst>
          </p:cNvPr>
          <p:cNvGrpSpPr>
            <a:grpSpLocks/>
          </p:cNvGrpSpPr>
          <p:nvPr/>
        </p:nvGrpSpPr>
        <p:grpSpPr bwMode="auto">
          <a:xfrm>
            <a:off x="152400" y="2501900"/>
            <a:ext cx="8877300" cy="609600"/>
            <a:chOff x="96" y="1680"/>
            <a:chExt cx="5592" cy="384"/>
          </a:xfrm>
        </p:grpSpPr>
        <p:sp>
          <p:nvSpPr>
            <p:cNvPr id="1069099" name="Text Box 43">
              <a:extLst>
                <a:ext uri="{FF2B5EF4-FFF2-40B4-BE49-F238E27FC236}">
                  <a16:creationId xmlns:a16="http://schemas.microsoft.com/office/drawing/2014/main" id="{923BD7DD-BED3-4F7E-8672-E7A861CC6B00}"/>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1. </a:t>
              </a:r>
              <a:endParaRPr lang="en-GB" altLang="en-US" sz="2400">
                <a:solidFill>
                  <a:srgbClr val="14FD3A"/>
                </a:solidFill>
                <a:latin typeface="Times New Roman" panose="02020603050405020304" pitchFamily="18" charset="0"/>
              </a:endParaRPr>
            </a:p>
          </p:txBody>
        </p:sp>
        <p:grpSp>
          <p:nvGrpSpPr>
            <p:cNvPr id="1069100" name="Group 44">
              <a:extLst>
                <a:ext uri="{FF2B5EF4-FFF2-40B4-BE49-F238E27FC236}">
                  <a16:creationId xmlns:a16="http://schemas.microsoft.com/office/drawing/2014/main" id="{A6391B37-7170-418A-B754-2A5DD56C4674}"/>
                </a:ext>
              </a:extLst>
            </p:cNvPr>
            <p:cNvGrpSpPr>
              <a:grpSpLocks/>
            </p:cNvGrpSpPr>
            <p:nvPr/>
          </p:nvGrpSpPr>
          <p:grpSpPr bwMode="auto">
            <a:xfrm>
              <a:off x="1464" y="1680"/>
              <a:ext cx="4224" cy="384"/>
              <a:chOff x="624" y="960"/>
              <a:chExt cx="4224" cy="384"/>
            </a:xfrm>
          </p:grpSpPr>
          <p:sp>
            <p:nvSpPr>
              <p:cNvPr id="1069101" name="Rectangle 45">
                <a:extLst>
                  <a:ext uri="{FF2B5EF4-FFF2-40B4-BE49-F238E27FC236}">
                    <a16:creationId xmlns:a16="http://schemas.microsoft.com/office/drawing/2014/main" id="{A69CF11D-87EC-400A-9099-6FE9C7B9A76C}"/>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2" name="Rectangle 46">
                <a:extLst>
                  <a:ext uri="{FF2B5EF4-FFF2-40B4-BE49-F238E27FC236}">
                    <a16:creationId xmlns:a16="http://schemas.microsoft.com/office/drawing/2014/main" id="{D5916131-D75B-4AB6-8537-7FE288516E0C}"/>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3" name="Rectangle 47">
                <a:extLst>
                  <a:ext uri="{FF2B5EF4-FFF2-40B4-BE49-F238E27FC236}">
                    <a16:creationId xmlns:a16="http://schemas.microsoft.com/office/drawing/2014/main" id="{C2EF7468-5B00-41F7-80DF-7706427A4132}"/>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4" name="Rectangle 48">
                <a:extLst>
                  <a:ext uri="{FF2B5EF4-FFF2-40B4-BE49-F238E27FC236}">
                    <a16:creationId xmlns:a16="http://schemas.microsoft.com/office/drawing/2014/main" id="{C4DE939A-A076-434C-A040-52208645D628}"/>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5" name="Rectangle 49">
                <a:extLst>
                  <a:ext uri="{FF2B5EF4-FFF2-40B4-BE49-F238E27FC236}">
                    <a16:creationId xmlns:a16="http://schemas.microsoft.com/office/drawing/2014/main" id="{F121C856-736B-4975-B530-F5605F7293DD}"/>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6" name="Rectangle 50">
                <a:extLst>
                  <a:ext uri="{FF2B5EF4-FFF2-40B4-BE49-F238E27FC236}">
                    <a16:creationId xmlns:a16="http://schemas.microsoft.com/office/drawing/2014/main" id="{1611A8FD-8C21-41B6-A18E-7FCF74654120}"/>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7" name="Rectangle 51">
                <a:extLst>
                  <a:ext uri="{FF2B5EF4-FFF2-40B4-BE49-F238E27FC236}">
                    <a16:creationId xmlns:a16="http://schemas.microsoft.com/office/drawing/2014/main" id="{367A4A8B-2131-4479-80B6-6E52691CCFA6}"/>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8" name="Rectangle 52">
                <a:extLst>
                  <a:ext uri="{FF2B5EF4-FFF2-40B4-BE49-F238E27FC236}">
                    <a16:creationId xmlns:a16="http://schemas.microsoft.com/office/drawing/2014/main" id="{CAF13EEF-73A9-4D6B-95C7-AB1917156647}"/>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09" name="Rectangle 53">
                <a:extLst>
                  <a:ext uri="{FF2B5EF4-FFF2-40B4-BE49-F238E27FC236}">
                    <a16:creationId xmlns:a16="http://schemas.microsoft.com/office/drawing/2014/main" id="{A675B759-A4F0-4A55-AB34-1C7FF98C7076}"/>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10" name="Rectangle 54">
                <a:extLst>
                  <a:ext uri="{FF2B5EF4-FFF2-40B4-BE49-F238E27FC236}">
                    <a16:creationId xmlns:a16="http://schemas.microsoft.com/office/drawing/2014/main" id="{ABF4D628-07D4-4AC8-98D5-DEC8809C961F}"/>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11" name="Rectangle 55">
                <a:extLst>
                  <a:ext uri="{FF2B5EF4-FFF2-40B4-BE49-F238E27FC236}">
                    <a16:creationId xmlns:a16="http://schemas.microsoft.com/office/drawing/2014/main" id="{B26C3EAD-D4BB-4236-A568-0C3D3CBEFAFB}"/>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112" name="Text Box 56">
                <a:extLst>
                  <a:ext uri="{FF2B5EF4-FFF2-40B4-BE49-F238E27FC236}">
                    <a16:creationId xmlns:a16="http://schemas.microsoft.com/office/drawing/2014/main" id="{7AE3946E-63E4-4C1D-9305-133D0753FF86}"/>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9113" name="Text Box 57">
                <a:extLst>
                  <a:ext uri="{FF2B5EF4-FFF2-40B4-BE49-F238E27FC236}">
                    <a16:creationId xmlns:a16="http://schemas.microsoft.com/office/drawing/2014/main" id="{DB3C1BCE-35DD-45F7-899B-9F8CC0AB9497}"/>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9114" name="Text Box 58">
                <a:extLst>
                  <a:ext uri="{FF2B5EF4-FFF2-40B4-BE49-F238E27FC236}">
                    <a16:creationId xmlns:a16="http://schemas.microsoft.com/office/drawing/2014/main" id="{7C505375-3108-47C4-8FDC-60DCDED7B08C}"/>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10 </a:t>
                </a:r>
              </a:p>
            </p:txBody>
          </p:sp>
          <p:sp>
            <p:nvSpPr>
              <p:cNvPr id="1069115" name="Text Box 59">
                <a:extLst>
                  <a:ext uri="{FF2B5EF4-FFF2-40B4-BE49-F238E27FC236}">
                    <a16:creationId xmlns:a16="http://schemas.microsoft.com/office/drawing/2014/main" id="{6E964384-9E66-49EE-96A1-6E7494D7D663}"/>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9116" name="Text Box 60">
                <a:extLst>
                  <a:ext uri="{FF2B5EF4-FFF2-40B4-BE49-F238E27FC236}">
                    <a16:creationId xmlns:a16="http://schemas.microsoft.com/office/drawing/2014/main" id="{47C32B7E-F70C-4801-8A98-316A0D94A247}"/>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9117" name="Text Box 61">
                <a:extLst>
                  <a:ext uri="{FF2B5EF4-FFF2-40B4-BE49-F238E27FC236}">
                    <a16:creationId xmlns:a16="http://schemas.microsoft.com/office/drawing/2014/main" id="{9A7700DD-8CBF-4DD5-8FE0-9319A42017BE}"/>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9118" name="Text Box 62">
                <a:extLst>
                  <a:ext uri="{FF2B5EF4-FFF2-40B4-BE49-F238E27FC236}">
                    <a16:creationId xmlns:a16="http://schemas.microsoft.com/office/drawing/2014/main" id="{78780EC2-B0DE-436E-9949-044CD35C02FF}"/>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9119" name="Text Box 63">
                <a:extLst>
                  <a:ext uri="{FF2B5EF4-FFF2-40B4-BE49-F238E27FC236}">
                    <a16:creationId xmlns:a16="http://schemas.microsoft.com/office/drawing/2014/main" id="{BFE9146E-775C-49C8-9E90-B261A10FC899}"/>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069120" name="Text Box 64">
                <a:extLst>
                  <a:ext uri="{FF2B5EF4-FFF2-40B4-BE49-F238E27FC236}">
                    <a16:creationId xmlns:a16="http://schemas.microsoft.com/office/drawing/2014/main" id="{711F4ADB-5A86-4DAE-BEE7-345D98580CEC}"/>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9121" name="Text Box 65">
                <a:extLst>
                  <a:ext uri="{FF2B5EF4-FFF2-40B4-BE49-F238E27FC236}">
                    <a16:creationId xmlns:a16="http://schemas.microsoft.com/office/drawing/2014/main" id="{74563B08-FA0D-4D77-9C8C-08E8EA0BAB7A}"/>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9122" name="Text Box 66">
                <a:extLst>
                  <a:ext uri="{FF2B5EF4-FFF2-40B4-BE49-F238E27FC236}">
                    <a16:creationId xmlns:a16="http://schemas.microsoft.com/office/drawing/2014/main" id="{4574A586-0591-411E-A7EA-2C9D54528426}"/>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69202" name="Group 146">
            <a:extLst>
              <a:ext uri="{FF2B5EF4-FFF2-40B4-BE49-F238E27FC236}">
                <a16:creationId xmlns:a16="http://schemas.microsoft.com/office/drawing/2014/main" id="{B941594F-7032-4562-B412-3EE5AD5EF1B1}"/>
              </a:ext>
            </a:extLst>
          </p:cNvPr>
          <p:cNvGrpSpPr>
            <a:grpSpLocks/>
          </p:cNvGrpSpPr>
          <p:nvPr/>
        </p:nvGrpSpPr>
        <p:grpSpPr bwMode="auto">
          <a:xfrm>
            <a:off x="152400" y="3200400"/>
            <a:ext cx="8877300" cy="609600"/>
            <a:chOff x="96" y="1680"/>
            <a:chExt cx="5592" cy="384"/>
          </a:xfrm>
        </p:grpSpPr>
        <p:sp>
          <p:nvSpPr>
            <p:cNvPr id="1069203" name="Text Box 147">
              <a:extLst>
                <a:ext uri="{FF2B5EF4-FFF2-40B4-BE49-F238E27FC236}">
                  <a16:creationId xmlns:a16="http://schemas.microsoft.com/office/drawing/2014/main" id="{33912F95-BEB9-450E-82D3-5DD0BF64898D}"/>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2. </a:t>
              </a:r>
              <a:endParaRPr lang="en-GB" altLang="en-US" sz="2400">
                <a:solidFill>
                  <a:srgbClr val="14FD3A"/>
                </a:solidFill>
                <a:latin typeface="Times New Roman" panose="02020603050405020304" pitchFamily="18" charset="0"/>
              </a:endParaRPr>
            </a:p>
          </p:txBody>
        </p:sp>
        <p:grpSp>
          <p:nvGrpSpPr>
            <p:cNvPr id="1069204" name="Group 148">
              <a:extLst>
                <a:ext uri="{FF2B5EF4-FFF2-40B4-BE49-F238E27FC236}">
                  <a16:creationId xmlns:a16="http://schemas.microsoft.com/office/drawing/2014/main" id="{C081E8DC-9460-4698-9514-0CDFB14BE3CF}"/>
                </a:ext>
              </a:extLst>
            </p:cNvPr>
            <p:cNvGrpSpPr>
              <a:grpSpLocks/>
            </p:cNvGrpSpPr>
            <p:nvPr/>
          </p:nvGrpSpPr>
          <p:grpSpPr bwMode="auto">
            <a:xfrm>
              <a:off x="1464" y="1680"/>
              <a:ext cx="4224" cy="384"/>
              <a:chOff x="624" y="960"/>
              <a:chExt cx="4224" cy="384"/>
            </a:xfrm>
          </p:grpSpPr>
          <p:sp>
            <p:nvSpPr>
              <p:cNvPr id="1069205" name="Rectangle 149">
                <a:extLst>
                  <a:ext uri="{FF2B5EF4-FFF2-40B4-BE49-F238E27FC236}">
                    <a16:creationId xmlns:a16="http://schemas.microsoft.com/office/drawing/2014/main" id="{AAE95324-C121-4D88-B29D-18D2AA4C67EE}"/>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06" name="Rectangle 150">
                <a:extLst>
                  <a:ext uri="{FF2B5EF4-FFF2-40B4-BE49-F238E27FC236}">
                    <a16:creationId xmlns:a16="http://schemas.microsoft.com/office/drawing/2014/main" id="{738E6CC2-97EF-483B-A866-2896EE41031D}"/>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07" name="Rectangle 151">
                <a:extLst>
                  <a:ext uri="{FF2B5EF4-FFF2-40B4-BE49-F238E27FC236}">
                    <a16:creationId xmlns:a16="http://schemas.microsoft.com/office/drawing/2014/main" id="{718BE23C-2858-4D71-8B6B-9F917564C4AD}"/>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08" name="Rectangle 152">
                <a:extLst>
                  <a:ext uri="{FF2B5EF4-FFF2-40B4-BE49-F238E27FC236}">
                    <a16:creationId xmlns:a16="http://schemas.microsoft.com/office/drawing/2014/main" id="{4C1F943F-9644-410E-9CA0-C52CBD88B682}"/>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09" name="Rectangle 153">
                <a:extLst>
                  <a:ext uri="{FF2B5EF4-FFF2-40B4-BE49-F238E27FC236}">
                    <a16:creationId xmlns:a16="http://schemas.microsoft.com/office/drawing/2014/main" id="{34667750-D17C-420B-A5B9-DEB0D62767DA}"/>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0" name="Rectangle 154">
                <a:extLst>
                  <a:ext uri="{FF2B5EF4-FFF2-40B4-BE49-F238E27FC236}">
                    <a16:creationId xmlns:a16="http://schemas.microsoft.com/office/drawing/2014/main" id="{F4B52356-8B40-403E-851B-EA193E83904C}"/>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1" name="Rectangle 155">
                <a:extLst>
                  <a:ext uri="{FF2B5EF4-FFF2-40B4-BE49-F238E27FC236}">
                    <a16:creationId xmlns:a16="http://schemas.microsoft.com/office/drawing/2014/main" id="{F01A2EDA-0538-4443-BBB6-4CF22920D87B}"/>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2" name="Rectangle 156">
                <a:extLst>
                  <a:ext uri="{FF2B5EF4-FFF2-40B4-BE49-F238E27FC236}">
                    <a16:creationId xmlns:a16="http://schemas.microsoft.com/office/drawing/2014/main" id="{E0F10925-AF49-4F9F-9AAC-794B51466119}"/>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3" name="Rectangle 157">
                <a:extLst>
                  <a:ext uri="{FF2B5EF4-FFF2-40B4-BE49-F238E27FC236}">
                    <a16:creationId xmlns:a16="http://schemas.microsoft.com/office/drawing/2014/main" id="{0D44B43C-94B3-4086-B503-2E360E467FD1}"/>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4" name="Rectangle 158">
                <a:extLst>
                  <a:ext uri="{FF2B5EF4-FFF2-40B4-BE49-F238E27FC236}">
                    <a16:creationId xmlns:a16="http://schemas.microsoft.com/office/drawing/2014/main" id="{AA52D416-948E-40F7-AF2F-231031A5328C}"/>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5" name="Rectangle 159">
                <a:extLst>
                  <a:ext uri="{FF2B5EF4-FFF2-40B4-BE49-F238E27FC236}">
                    <a16:creationId xmlns:a16="http://schemas.microsoft.com/office/drawing/2014/main" id="{63F4B8DD-0711-49DA-8A7E-5A5EA9236A4C}"/>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16" name="Text Box 160">
                <a:extLst>
                  <a:ext uri="{FF2B5EF4-FFF2-40B4-BE49-F238E27FC236}">
                    <a16:creationId xmlns:a16="http://schemas.microsoft.com/office/drawing/2014/main" id="{C70A1EC4-360B-4479-A532-1D978D13005A}"/>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9217" name="Text Box 161">
                <a:extLst>
                  <a:ext uri="{FF2B5EF4-FFF2-40B4-BE49-F238E27FC236}">
                    <a16:creationId xmlns:a16="http://schemas.microsoft.com/office/drawing/2014/main" id="{0FA6FFA8-31A9-48C1-8017-363AF075CAA4}"/>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9218" name="Text Box 162">
                <a:extLst>
                  <a:ext uri="{FF2B5EF4-FFF2-40B4-BE49-F238E27FC236}">
                    <a16:creationId xmlns:a16="http://schemas.microsoft.com/office/drawing/2014/main" id="{370AFF79-6BE6-49AF-B20C-0A47428A1B53}"/>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10 </a:t>
                </a:r>
                <a:endParaRPr lang="en-US" altLang="en-US" sz="2400">
                  <a:latin typeface="Arial" panose="020B0604020202020204" pitchFamily="34" charset="0"/>
                </a:endParaRPr>
              </a:p>
            </p:txBody>
          </p:sp>
          <p:sp>
            <p:nvSpPr>
              <p:cNvPr id="1069219" name="Text Box 163">
                <a:extLst>
                  <a:ext uri="{FF2B5EF4-FFF2-40B4-BE49-F238E27FC236}">
                    <a16:creationId xmlns:a16="http://schemas.microsoft.com/office/drawing/2014/main" id="{42BB41E4-0D34-48D2-BBCF-40E8B13EB4EE}"/>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9220" name="Text Box 164">
                <a:extLst>
                  <a:ext uri="{FF2B5EF4-FFF2-40B4-BE49-F238E27FC236}">
                    <a16:creationId xmlns:a16="http://schemas.microsoft.com/office/drawing/2014/main" id="{ECC61835-D5E7-49AF-9C30-7CD756B60EF4}"/>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9221" name="Text Box 165">
                <a:extLst>
                  <a:ext uri="{FF2B5EF4-FFF2-40B4-BE49-F238E27FC236}">
                    <a16:creationId xmlns:a16="http://schemas.microsoft.com/office/drawing/2014/main" id="{0DDF0C3D-EC89-40CD-B5A8-8A2077BC3D65}"/>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9222" name="Text Box 166">
                <a:extLst>
                  <a:ext uri="{FF2B5EF4-FFF2-40B4-BE49-F238E27FC236}">
                    <a16:creationId xmlns:a16="http://schemas.microsoft.com/office/drawing/2014/main" id="{FA2176FE-0161-4B69-BD48-4EE034D3E92D}"/>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9223" name="Text Box 167">
                <a:extLst>
                  <a:ext uri="{FF2B5EF4-FFF2-40B4-BE49-F238E27FC236}">
                    <a16:creationId xmlns:a16="http://schemas.microsoft.com/office/drawing/2014/main" id="{9BE57A46-7865-44EE-9FE7-D9E10809C94A}"/>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069224" name="Text Box 168">
                <a:extLst>
                  <a:ext uri="{FF2B5EF4-FFF2-40B4-BE49-F238E27FC236}">
                    <a16:creationId xmlns:a16="http://schemas.microsoft.com/office/drawing/2014/main" id="{437E53AB-EB55-4800-9FA7-19ECAB84CF5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3 </a:t>
                </a:r>
              </a:p>
            </p:txBody>
          </p:sp>
          <p:sp>
            <p:nvSpPr>
              <p:cNvPr id="1069225" name="Text Box 169">
                <a:extLst>
                  <a:ext uri="{FF2B5EF4-FFF2-40B4-BE49-F238E27FC236}">
                    <a16:creationId xmlns:a16="http://schemas.microsoft.com/office/drawing/2014/main" id="{95E39426-39EA-44FE-90AF-178E037FB145}"/>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9226" name="Text Box 170">
                <a:extLst>
                  <a:ext uri="{FF2B5EF4-FFF2-40B4-BE49-F238E27FC236}">
                    <a16:creationId xmlns:a16="http://schemas.microsoft.com/office/drawing/2014/main" id="{C7DEC44E-9C2D-4B92-8B93-D26BE74AA7E7}"/>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69227" name="Group 171">
            <a:extLst>
              <a:ext uri="{FF2B5EF4-FFF2-40B4-BE49-F238E27FC236}">
                <a16:creationId xmlns:a16="http://schemas.microsoft.com/office/drawing/2014/main" id="{AF719385-1510-402C-BD7B-8F2D25CE32F1}"/>
              </a:ext>
            </a:extLst>
          </p:cNvPr>
          <p:cNvGrpSpPr>
            <a:grpSpLocks/>
          </p:cNvGrpSpPr>
          <p:nvPr/>
        </p:nvGrpSpPr>
        <p:grpSpPr bwMode="auto">
          <a:xfrm>
            <a:off x="152400" y="3924300"/>
            <a:ext cx="8877300" cy="609600"/>
            <a:chOff x="96" y="1680"/>
            <a:chExt cx="5592" cy="384"/>
          </a:xfrm>
        </p:grpSpPr>
        <p:sp>
          <p:nvSpPr>
            <p:cNvPr id="1069228" name="Text Box 172">
              <a:extLst>
                <a:ext uri="{FF2B5EF4-FFF2-40B4-BE49-F238E27FC236}">
                  <a16:creationId xmlns:a16="http://schemas.microsoft.com/office/drawing/2014/main" id="{763AEA73-9171-49CB-9701-E7F08AD9E83B}"/>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3. </a:t>
              </a:r>
              <a:endParaRPr lang="en-GB" altLang="en-US" sz="2400">
                <a:solidFill>
                  <a:srgbClr val="14FD3A"/>
                </a:solidFill>
                <a:latin typeface="Times New Roman" panose="02020603050405020304" pitchFamily="18" charset="0"/>
              </a:endParaRPr>
            </a:p>
          </p:txBody>
        </p:sp>
        <p:grpSp>
          <p:nvGrpSpPr>
            <p:cNvPr id="1069229" name="Group 173">
              <a:extLst>
                <a:ext uri="{FF2B5EF4-FFF2-40B4-BE49-F238E27FC236}">
                  <a16:creationId xmlns:a16="http://schemas.microsoft.com/office/drawing/2014/main" id="{852AD1E1-8C4A-4149-B07E-32AF6E872E8D}"/>
                </a:ext>
              </a:extLst>
            </p:cNvPr>
            <p:cNvGrpSpPr>
              <a:grpSpLocks/>
            </p:cNvGrpSpPr>
            <p:nvPr/>
          </p:nvGrpSpPr>
          <p:grpSpPr bwMode="auto">
            <a:xfrm>
              <a:off x="1464" y="1680"/>
              <a:ext cx="4224" cy="384"/>
              <a:chOff x="624" y="960"/>
              <a:chExt cx="4224" cy="384"/>
            </a:xfrm>
          </p:grpSpPr>
          <p:sp>
            <p:nvSpPr>
              <p:cNvPr id="1069230" name="Rectangle 174">
                <a:extLst>
                  <a:ext uri="{FF2B5EF4-FFF2-40B4-BE49-F238E27FC236}">
                    <a16:creationId xmlns:a16="http://schemas.microsoft.com/office/drawing/2014/main" id="{AA46DB9C-74AE-4635-A9DE-1116A79C8F31}"/>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1" name="Rectangle 175">
                <a:extLst>
                  <a:ext uri="{FF2B5EF4-FFF2-40B4-BE49-F238E27FC236}">
                    <a16:creationId xmlns:a16="http://schemas.microsoft.com/office/drawing/2014/main" id="{ECBC1A6E-7C6E-4E7E-9ABA-E9276D91CC14}"/>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2" name="Rectangle 176">
                <a:extLst>
                  <a:ext uri="{FF2B5EF4-FFF2-40B4-BE49-F238E27FC236}">
                    <a16:creationId xmlns:a16="http://schemas.microsoft.com/office/drawing/2014/main" id="{CCCF29A0-00B5-4496-95DE-3F18222B91F3}"/>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3" name="Rectangle 177">
                <a:extLst>
                  <a:ext uri="{FF2B5EF4-FFF2-40B4-BE49-F238E27FC236}">
                    <a16:creationId xmlns:a16="http://schemas.microsoft.com/office/drawing/2014/main" id="{3CF646FB-5A33-4416-8C01-BB0FDE60CB0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4" name="Rectangle 178">
                <a:extLst>
                  <a:ext uri="{FF2B5EF4-FFF2-40B4-BE49-F238E27FC236}">
                    <a16:creationId xmlns:a16="http://schemas.microsoft.com/office/drawing/2014/main" id="{57D99547-5F51-41F0-91DF-BAB45CEC65AB}"/>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5" name="Rectangle 179">
                <a:extLst>
                  <a:ext uri="{FF2B5EF4-FFF2-40B4-BE49-F238E27FC236}">
                    <a16:creationId xmlns:a16="http://schemas.microsoft.com/office/drawing/2014/main" id="{79CCB54F-BB53-4FC9-8520-7882687C08A8}"/>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6" name="Rectangle 180">
                <a:extLst>
                  <a:ext uri="{FF2B5EF4-FFF2-40B4-BE49-F238E27FC236}">
                    <a16:creationId xmlns:a16="http://schemas.microsoft.com/office/drawing/2014/main" id="{24AF9C9C-6533-4D73-8A37-7F12BD66EE9E}"/>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7" name="Rectangle 181">
                <a:extLst>
                  <a:ext uri="{FF2B5EF4-FFF2-40B4-BE49-F238E27FC236}">
                    <a16:creationId xmlns:a16="http://schemas.microsoft.com/office/drawing/2014/main" id="{3A8E9D6A-2D76-4C2E-B7D7-5C861E220745}"/>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8" name="Rectangle 182">
                <a:extLst>
                  <a:ext uri="{FF2B5EF4-FFF2-40B4-BE49-F238E27FC236}">
                    <a16:creationId xmlns:a16="http://schemas.microsoft.com/office/drawing/2014/main" id="{7738EC53-DF64-4B35-8136-38C8BB180C3B}"/>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39" name="Rectangle 183">
                <a:extLst>
                  <a:ext uri="{FF2B5EF4-FFF2-40B4-BE49-F238E27FC236}">
                    <a16:creationId xmlns:a16="http://schemas.microsoft.com/office/drawing/2014/main" id="{50B867E9-1ECE-4E96-89E2-EAA94C974B69}"/>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40" name="Rectangle 184">
                <a:extLst>
                  <a:ext uri="{FF2B5EF4-FFF2-40B4-BE49-F238E27FC236}">
                    <a16:creationId xmlns:a16="http://schemas.microsoft.com/office/drawing/2014/main" id="{F3D6F8EB-8C47-4E8C-B809-8B66F846150B}"/>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41" name="Text Box 185">
                <a:extLst>
                  <a:ext uri="{FF2B5EF4-FFF2-40B4-BE49-F238E27FC236}">
                    <a16:creationId xmlns:a16="http://schemas.microsoft.com/office/drawing/2014/main" id="{A1A7521F-4D9A-4D3D-BC26-B60A95CAA879}"/>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9242" name="Text Box 186">
                <a:extLst>
                  <a:ext uri="{FF2B5EF4-FFF2-40B4-BE49-F238E27FC236}">
                    <a16:creationId xmlns:a16="http://schemas.microsoft.com/office/drawing/2014/main" id="{A6D9271F-7AF1-4C77-AC8E-3839EAD33476}"/>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9243" name="Text Box 187">
                <a:extLst>
                  <a:ext uri="{FF2B5EF4-FFF2-40B4-BE49-F238E27FC236}">
                    <a16:creationId xmlns:a16="http://schemas.microsoft.com/office/drawing/2014/main" id="{19539BE8-8FD7-4BDB-ACFD-15D3F0AA98D5}"/>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5 </a:t>
                </a:r>
                <a:endParaRPr lang="en-US" altLang="en-US" sz="2400">
                  <a:latin typeface="Arial" panose="020B0604020202020204" pitchFamily="34" charset="0"/>
                </a:endParaRPr>
              </a:p>
            </p:txBody>
          </p:sp>
          <p:sp>
            <p:nvSpPr>
              <p:cNvPr id="1069244" name="Text Box 188">
                <a:extLst>
                  <a:ext uri="{FF2B5EF4-FFF2-40B4-BE49-F238E27FC236}">
                    <a16:creationId xmlns:a16="http://schemas.microsoft.com/office/drawing/2014/main" id="{17653F55-6F27-4F46-A013-012581E30D28}"/>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9245" name="Text Box 189">
                <a:extLst>
                  <a:ext uri="{FF2B5EF4-FFF2-40B4-BE49-F238E27FC236}">
                    <a16:creationId xmlns:a16="http://schemas.microsoft.com/office/drawing/2014/main" id="{05AA247D-F50B-4EE0-A9F2-9C00EDFCF6BC}"/>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9246" name="Text Box 190">
                <a:extLst>
                  <a:ext uri="{FF2B5EF4-FFF2-40B4-BE49-F238E27FC236}">
                    <a16:creationId xmlns:a16="http://schemas.microsoft.com/office/drawing/2014/main" id="{5494D0D2-2608-4574-B762-32434570EAA5}"/>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9247" name="Text Box 191">
                <a:extLst>
                  <a:ext uri="{FF2B5EF4-FFF2-40B4-BE49-F238E27FC236}">
                    <a16:creationId xmlns:a16="http://schemas.microsoft.com/office/drawing/2014/main" id="{E536BEE2-55C2-4888-91B7-FCF89D12829C}"/>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9248" name="Text Box 192">
                <a:extLst>
                  <a:ext uri="{FF2B5EF4-FFF2-40B4-BE49-F238E27FC236}">
                    <a16:creationId xmlns:a16="http://schemas.microsoft.com/office/drawing/2014/main" id="{84E0306C-A50F-402D-A101-54C2CE4923A7}"/>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9249" name="Text Box 193">
                <a:extLst>
                  <a:ext uri="{FF2B5EF4-FFF2-40B4-BE49-F238E27FC236}">
                    <a16:creationId xmlns:a16="http://schemas.microsoft.com/office/drawing/2014/main" id="{23BC295D-E423-4808-9335-B2C582D91690}"/>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10</a:t>
                </a:r>
                <a:r>
                  <a:rPr lang="en-US" altLang="en-US" sz="2400">
                    <a:latin typeface="Arial" panose="020B0604020202020204" pitchFamily="34" charset="0"/>
                  </a:rPr>
                  <a:t> </a:t>
                </a:r>
              </a:p>
            </p:txBody>
          </p:sp>
          <p:sp>
            <p:nvSpPr>
              <p:cNvPr id="1069250" name="Text Box 194">
                <a:extLst>
                  <a:ext uri="{FF2B5EF4-FFF2-40B4-BE49-F238E27FC236}">
                    <a16:creationId xmlns:a16="http://schemas.microsoft.com/office/drawing/2014/main" id="{3516E09E-AFC5-44DD-A3B6-E5013B3D8F8E}"/>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4 </a:t>
                </a:r>
              </a:p>
            </p:txBody>
          </p:sp>
          <p:sp>
            <p:nvSpPr>
              <p:cNvPr id="1069251" name="Text Box 195">
                <a:extLst>
                  <a:ext uri="{FF2B5EF4-FFF2-40B4-BE49-F238E27FC236}">
                    <a16:creationId xmlns:a16="http://schemas.microsoft.com/office/drawing/2014/main" id="{57E3158C-2011-42FE-AE4B-36DD411918AD}"/>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69252" name="Group 196">
            <a:extLst>
              <a:ext uri="{FF2B5EF4-FFF2-40B4-BE49-F238E27FC236}">
                <a16:creationId xmlns:a16="http://schemas.microsoft.com/office/drawing/2014/main" id="{B123454C-F847-498D-8AE8-6C8E772E6542}"/>
              </a:ext>
            </a:extLst>
          </p:cNvPr>
          <p:cNvGrpSpPr>
            <a:grpSpLocks/>
          </p:cNvGrpSpPr>
          <p:nvPr/>
        </p:nvGrpSpPr>
        <p:grpSpPr bwMode="auto">
          <a:xfrm>
            <a:off x="152400" y="4635500"/>
            <a:ext cx="8877300" cy="609600"/>
            <a:chOff x="96" y="1680"/>
            <a:chExt cx="5592" cy="384"/>
          </a:xfrm>
        </p:grpSpPr>
        <p:sp>
          <p:nvSpPr>
            <p:cNvPr id="1069253" name="Text Box 197">
              <a:extLst>
                <a:ext uri="{FF2B5EF4-FFF2-40B4-BE49-F238E27FC236}">
                  <a16:creationId xmlns:a16="http://schemas.microsoft.com/office/drawing/2014/main" id="{772472D0-BDC8-4635-B1DD-DB9F7FAB1D05}"/>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4. </a:t>
              </a:r>
              <a:endParaRPr lang="en-GB" altLang="en-US" sz="2400">
                <a:solidFill>
                  <a:srgbClr val="14FD3A"/>
                </a:solidFill>
                <a:latin typeface="Times New Roman" panose="02020603050405020304" pitchFamily="18" charset="0"/>
              </a:endParaRPr>
            </a:p>
          </p:txBody>
        </p:sp>
        <p:grpSp>
          <p:nvGrpSpPr>
            <p:cNvPr id="1069254" name="Group 198">
              <a:extLst>
                <a:ext uri="{FF2B5EF4-FFF2-40B4-BE49-F238E27FC236}">
                  <a16:creationId xmlns:a16="http://schemas.microsoft.com/office/drawing/2014/main" id="{39570461-7D84-48F5-A26F-3EFBDB48C366}"/>
                </a:ext>
              </a:extLst>
            </p:cNvPr>
            <p:cNvGrpSpPr>
              <a:grpSpLocks/>
            </p:cNvGrpSpPr>
            <p:nvPr/>
          </p:nvGrpSpPr>
          <p:grpSpPr bwMode="auto">
            <a:xfrm>
              <a:off x="1464" y="1680"/>
              <a:ext cx="4224" cy="384"/>
              <a:chOff x="624" y="960"/>
              <a:chExt cx="4224" cy="384"/>
            </a:xfrm>
          </p:grpSpPr>
          <p:sp>
            <p:nvSpPr>
              <p:cNvPr id="1069255" name="Rectangle 199">
                <a:extLst>
                  <a:ext uri="{FF2B5EF4-FFF2-40B4-BE49-F238E27FC236}">
                    <a16:creationId xmlns:a16="http://schemas.microsoft.com/office/drawing/2014/main" id="{AF895454-9656-4C57-A530-D7660BF192F4}"/>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56" name="Rectangle 200">
                <a:extLst>
                  <a:ext uri="{FF2B5EF4-FFF2-40B4-BE49-F238E27FC236}">
                    <a16:creationId xmlns:a16="http://schemas.microsoft.com/office/drawing/2014/main" id="{341DD9A1-5CB0-41DD-A6D4-4B2409364AA0}"/>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57" name="Rectangle 201">
                <a:extLst>
                  <a:ext uri="{FF2B5EF4-FFF2-40B4-BE49-F238E27FC236}">
                    <a16:creationId xmlns:a16="http://schemas.microsoft.com/office/drawing/2014/main" id="{F183E077-27F1-488F-A2B6-228D46C89218}"/>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58" name="Rectangle 202">
                <a:extLst>
                  <a:ext uri="{FF2B5EF4-FFF2-40B4-BE49-F238E27FC236}">
                    <a16:creationId xmlns:a16="http://schemas.microsoft.com/office/drawing/2014/main" id="{192E8C7F-8E72-4ED6-9659-06E71964F6A7}"/>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59" name="Rectangle 203">
                <a:extLst>
                  <a:ext uri="{FF2B5EF4-FFF2-40B4-BE49-F238E27FC236}">
                    <a16:creationId xmlns:a16="http://schemas.microsoft.com/office/drawing/2014/main" id="{72F412AB-EDC5-40F3-95DE-4F8F0C379B83}"/>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0" name="Rectangle 204">
                <a:extLst>
                  <a:ext uri="{FF2B5EF4-FFF2-40B4-BE49-F238E27FC236}">
                    <a16:creationId xmlns:a16="http://schemas.microsoft.com/office/drawing/2014/main" id="{21E89F38-2AFC-4698-8FB4-AE786A153367}"/>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1" name="Rectangle 205">
                <a:extLst>
                  <a:ext uri="{FF2B5EF4-FFF2-40B4-BE49-F238E27FC236}">
                    <a16:creationId xmlns:a16="http://schemas.microsoft.com/office/drawing/2014/main" id="{B8D855BF-B798-4CCD-9104-D4C3908148BB}"/>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2" name="Rectangle 206">
                <a:extLst>
                  <a:ext uri="{FF2B5EF4-FFF2-40B4-BE49-F238E27FC236}">
                    <a16:creationId xmlns:a16="http://schemas.microsoft.com/office/drawing/2014/main" id="{6C5A8063-2FD9-4332-A873-62F8751E763F}"/>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3" name="Rectangle 207">
                <a:extLst>
                  <a:ext uri="{FF2B5EF4-FFF2-40B4-BE49-F238E27FC236}">
                    <a16:creationId xmlns:a16="http://schemas.microsoft.com/office/drawing/2014/main" id="{2982BF22-EC78-4F4E-B7A5-88B267E1662D}"/>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4" name="Rectangle 208">
                <a:extLst>
                  <a:ext uri="{FF2B5EF4-FFF2-40B4-BE49-F238E27FC236}">
                    <a16:creationId xmlns:a16="http://schemas.microsoft.com/office/drawing/2014/main" id="{D54C241D-24F7-400B-AA8D-01AC7A37E897}"/>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5" name="Rectangle 209">
                <a:extLst>
                  <a:ext uri="{FF2B5EF4-FFF2-40B4-BE49-F238E27FC236}">
                    <a16:creationId xmlns:a16="http://schemas.microsoft.com/office/drawing/2014/main" id="{3B9CB99F-CB73-4526-A4C2-FCBEB09E8AC0}"/>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66" name="Text Box 210">
                <a:extLst>
                  <a:ext uri="{FF2B5EF4-FFF2-40B4-BE49-F238E27FC236}">
                    <a16:creationId xmlns:a16="http://schemas.microsoft.com/office/drawing/2014/main" id="{D6D8E11A-8ABF-49A1-9C95-3A00DD83C263}"/>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7</a:t>
                </a:r>
              </a:p>
            </p:txBody>
          </p:sp>
          <p:sp>
            <p:nvSpPr>
              <p:cNvPr id="1069267" name="Text Box 211">
                <a:extLst>
                  <a:ext uri="{FF2B5EF4-FFF2-40B4-BE49-F238E27FC236}">
                    <a16:creationId xmlns:a16="http://schemas.microsoft.com/office/drawing/2014/main" id="{82375AFC-396C-4D6F-BF10-C553C98A653D}"/>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9268" name="Text Box 212">
                <a:extLst>
                  <a:ext uri="{FF2B5EF4-FFF2-40B4-BE49-F238E27FC236}">
                    <a16:creationId xmlns:a16="http://schemas.microsoft.com/office/drawing/2014/main" id="{C08B1EEB-225B-4A40-B97D-BE548F153BB8}"/>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4 </a:t>
                </a:r>
                <a:endParaRPr lang="en-US" altLang="en-US" sz="2400">
                  <a:latin typeface="Arial" panose="020B0604020202020204" pitchFamily="34" charset="0"/>
                </a:endParaRPr>
              </a:p>
            </p:txBody>
          </p:sp>
          <p:sp>
            <p:nvSpPr>
              <p:cNvPr id="1069269" name="Text Box 213">
                <a:extLst>
                  <a:ext uri="{FF2B5EF4-FFF2-40B4-BE49-F238E27FC236}">
                    <a16:creationId xmlns:a16="http://schemas.microsoft.com/office/drawing/2014/main" id="{94050F0F-4524-4891-8B29-2C31DAF4917F}"/>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9270" name="Text Box 214">
                <a:extLst>
                  <a:ext uri="{FF2B5EF4-FFF2-40B4-BE49-F238E27FC236}">
                    <a16:creationId xmlns:a16="http://schemas.microsoft.com/office/drawing/2014/main" id="{C7A18D02-3218-4490-BDD7-FAC2D9BE7C0D}"/>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9271" name="Text Box 215">
                <a:extLst>
                  <a:ext uri="{FF2B5EF4-FFF2-40B4-BE49-F238E27FC236}">
                    <a16:creationId xmlns:a16="http://schemas.microsoft.com/office/drawing/2014/main" id="{3C1E0DAA-5479-4337-A01B-0ADEDC0CDC0B}"/>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9272" name="Text Box 216">
                <a:extLst>
                  <a:ext uri="{FF2B5EF4-FFF2-40B4-BE49-F238E27FC236}">
                    <a16:creationId xmlns:a16="http://schemas.microsoft.com/office/drawing/2014/main" id="{F6B2F5EE-8042-44ED-9A91-7E74BD551AE2}"/>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9273" name="Text Box 217">
                <a:extLst>
                  <a:ext uri="{FF2B5EF4-FFF2-40B4-BE49-F238E27FC236}">
                    <a16:creationId xmlns:a16="http://schemas.microsoft.com/office/drawing/2014/main" id="{F0A02465-5D1A-4B10-8D5E-8DB59FFD782A}"/>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9274" name="Text Box 218">
                <a:extLst>
                  <a:ext uri="{FF2B5EF4-FFF2-40B4-BE49-F238E27FC236}">
                    <a16:creationId xmlns:a16="http://schemas.microsoft.com/office/drawing/2014/main" id="{0A90D9EC-F94A-407C-9EBA-BCDDFC96B56B}"/>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069275" name="Text Box 219">
                <a:extLst>
                  <a:ext uri="{FF2B5EF4-FFF2-40B4-BE49-F238E27FC236}">
                    <a16:creationId xmlns:a16="http://schemas.microsoft.com/office/drawing/2014/main" id="{650E1853-356A-4D55-A9CA-E8A23642A040}"/>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10</a:t>
                </a:r>
              </a:p>
            </p:txBody>
          </p:sp>
          <p:sp>
            <p:nvSpPr>
              <p:cNvPr id="1069276" name="Text Box 220">
                <a:extLst>
                  <a:ext uri="{FF2B5EF4-FFF2-40B4-BE49-F238E27FC236}">
                    <a16:creationId xmlns:a16="http://schemas.microsoft.com/office/drawing/2014/main" id="{189A52D5-4DBC-48E2-B931-F058306A9842}"/>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69277" name="Group 221">
            <a:extLst>
              <a:ext uri="{FF2B5EF4-FFF2-40B4-BE49-F238E27FC236}">
                <a16:creationId xmlns:a16="http://schemas.microsoft.com/office/drawing/2014/main" id="{E0799785-F6F0-4970-9087-1FE1F64BC936}"/>
              </a:ext>
            </a:extLst>
          </p:cNvPr>
          <p:cNvGrpSpPr>
            <a:grpSpLocks/>
          </p:cNvGrpSpPr>
          <p:nvPr/>
        </p:nvGrpSpPr>
        <p:grpSpPr bwMode="auto">
          <a:xfrm>
            <a:off x="152400" y="5334000"/>
            <a:ext cx="8877300" cy="609600"/>
            <a:chOff x="96" y="1680"/>
            <a:chExt cx="5592" cy="384"/>
          </a:xfrm>
        </p:grpSpPr>
        <p:sp>
          <p:nvSpPr>
            <p:cNvPr id="1069278" name="Text Box 222">
              <a:extLst>
                <a:ext uri="{FF2B5EF4-FFF2-40B4-BE49-F238E27FC236}">
                  <a16:creationId xmlns:a16="http://schemas.microsoft.com/office/drawing/2014/main" id="{A23E2F3A-E8AF-477B-AE96-62FB332D40EA}"/>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5. </a:t>
              </a:r>
              <a:endParaRPr lang="en-GB" altLang="en-US" sz="2400">
                <a:solidFill>
                  <a:srgbClr val="14FD3A"/>
                </a:solidFill>
                <a:latin typeface="Times New Roman" panose="02020603050405020304" pitchFamily="18" charset="0"/>
              </a:endParaRPr>
            </a:p>
          </p:txBody>
        </p:sp>
        <p:grpSp>
          <p:nvGrpSpPr>
            <p:cNvPr id="1069279" name="Group 223">
              <a:extLst>
                <a:ext uri="{FF2B5EF4-FFF2-40B4-BE49-F238E27FC236}">
                  <a16:creationId xmlns:a16="http://schemas.microsoft.com/office/drawing/2014/main" id="{A5A4F1AF-23F4-4E1F-9BB6-3FF4A09CC868}"/>
                </a:ext>
              </a:extLst>
            </p:cNvPr>
            <p:cNvGrpSpPr>
              <a:grpSpLocks/>
            </p:cNvGrpSpPr>
            <p:nvPr/>
          </p:nvGrpSpPr>
          <p:grpSpPr bwMode="auto">
            <a:xfrm>
              <a:off x="1464" y="1680"/>
              <a:ext cx="4224" cy="384"/>
              <a:chOff x="624" y="960"/>
              <a:chExt cx="4224" cy="384"/>
            </a:xfrm>
          </p:grpSpPr>
          <p:sp>
            <p:nvSpPr>
              <p:cNvPr id="1069280" name="Rectangle 224">
                <a:extLst>
                  <a:ext uri="{FF2B5EF4-FFF2-40B4-BE49-F238E27FC236}">
                    <a16:creationId xmlns:a16="http://schemas.microsoft.com/office/drawing/2014/main" id="{C8487647-19D7-4D0E-A7B7-AC0A1E90F4D6}"/>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1" name="Rectangle 225">
                <a:extLst>
                  <a:ext uri="{FF2B5EF4-FFF2-40B4-BE49-F238E27FC236}">
                    <a16:creationId xmlns:a16="http://schemas.microsoft.com/office/drawing/2014/main" id="{117A727A-7646-466D-8F5F-2CA1E7D2488B}"/>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2" name="Rectangle 226">
                <a:extLst>
                  <a:ext uri="{FF2B5EF4-FFF2-40B4-BE49-F238E27FC236}">
                    <a16:creationId xmlns:a16="http://schemas.microsoft.com/office/drawing/2014/main" id="{21F3AEF6-A2B2-4E9E-87AD-D1996D2DB776}"/>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3" name="Rectangle 227">
                <a:extLst>
                  <a:ext uri="{FF2B5EF4-FFF2-40B4-BE49-F238E27FC236}">
                    <a16:creationId xmlns:a16="http://schemas.microsoft.com/office/drawing/2014/main" id="{70F9C337-DE52-41F7-BEFC-E69452B653EC}"/>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4" name="Rectangle 228">
                <a:extLst>
                  <a:ext uri="{FF2B5EF4-FFF2-40B4-BE49-F238E27FC236}">
                    <a16:creationId xmlns:a16="http://schemas.microsoft.com/office/drawing/2014/main" id="{A181C662-FB74-4215-9F48-5D32FDDE2DAF}"/>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5" name="Rectangle 229">
                <a:extLst>
                  <a:ext uri="{FF2B5EF4-FFF2-40B4-BE49-F238E27FC236}">
                    <a16:creationId xmlns:a16="http://schemas.microsoft.com/office/drawing/2014/main" id="{838797F7-266D-45A0-929B-49BEB2B2056C}"/>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6" name="Rectangle 230">
                <a:extLst>
                  <a:ext uri="{FF2B5EF4-FFF2-40B4-BE49-F238E27FC236}">
                    <a16:creationId xmlns:a16="http://schemas.microsoft.com/office/drawing/2014/main" id="{C5FFB74A-EDAA-4C73-A0DE-94A635822A22}"/>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7" name="Rectangle 231">
                <a:extLst>
                  <a:ext uri="{FF2B5EF4-FFF2-40B4-BE49-F238E27FC236}">
                    <a16:creationId xmlns:a16="http://schemas.microsoft.com/office/drawing/2014/main" id="{975C9872-94B3-4C2A-925A-3EF1BA2A9641}"/>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8" name="Rectangle 232">
                <a:extLst>
                  <a:ext uri="{FF2B5EF4-FFF2-40B4-BE49-F238E27FC236}">
                    <a16:creationId xmlns:a16="http://schemas.microsoft.com/office/drawing/2014/main" id="{82AEE929-0833-4B61-BB3C-F84EC7CA730B}"/>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89" name="Rectangle 233">
                <a:extLst>
                  <a:ext uri="{FF2B5EF4-FFF2-40B4-BE49-F238E27FC236}">
                    <a16:creationId xmlns:a16="http://schemas.microsoft.com/office/drawing/2014/main" id="{6D5AB36B-EA06-4621-92EF-0D214BF562BA}"/>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90" name="Rectangle 234">
                <a:extLst>
                  <a:ext uri="{FF2B5EF4-FFF2-40B4-BE49-F238E27FC236}">
                    <a16:creationId xmlns:a16="http://schemas.microsoft.com/office/drawing/2014/main" id="{43121EA5-0CC9-4023-9C1A-335B7565DF4E}"/>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9291" name="Text Box 235">
                <a:extLst>
                  <a:ext uri="{FF2B5EF4-FFF2-40B4-BE49-F238E27FC236}">
                    <a16:creationId xmlns:a16="http://schemas.microsoft.com/office/drawing/2014/main" id="{FE57367A-0AFE-455B-9BF3-619EF74A08D5}"/>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10</a:t>
                </a:r>
                <a:endParaRPr lang="en-US" altLang="en-US" sz="2400">
                  <a:latin typeface="Arial" panose="020B0604020202020204" pitchFamily="34" charset="0"/>
                </a:endParaRPr>
              </a:p>
            </p:txBody>
          </p:sp>
          <p:sp>
            <p:nvSpPr>
              <p:cNvPr id="1069292" name="Text Box 236">
                <a:extLst>
                  <a:ext uri="{FF2B5EF4-FFF2-40B4-BE49-F238E27FC236}">
                    <a16:creationId xmlns:a16="http://schemas.microsoft.com/office/drawing/2014/main" id="{CD6308A5-ADC7-48AE-9B3F-2E455B62D927}"/>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69293" name="Text Box 237">
                <a:extLst>
                  <a:ext uri="{FF2B5EF4-FFF2-40B4-BE49-F238E27FC236}">
                    <a16:creationId xmlns:a16="http://schemas.microsoft.com/office/drawing/2014/main" id="{A4D3DAF3-61E1-4212-9EE2-E5D2F50D060F}"/>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4 </a:t>
                </a:r>
                <a:endParaRPr lang="en-US" altLang="en-US" sz="2400">
                  <a:latin typeface="Arial" panose="020B0604020202020204" pitchFamily="34" charset="0"/>
                </a:endParaRPr>
              </a:p>
            </p:txBody>
          </p:sp>
          <p:sp>
            <p:nvSpPr>
              <p:cNvPr id="1069294" name="Text Box 238">
                <a:extLst>
                  <a:ext uri="{FF2B5EF4-FFF2-40B4-BE49-F238E27FC236}">
                    <a16:creationId xmlns:a16="http://schemas.microsoft.com/office/drawing/2014/main" id="{00F3C88D-1474-4AB1-AE34-1293B58BA38D}"/>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69295" name="Text Box 239">
                <a:extLst>
                  <a:ext uri="{FF2B5EF4-FFF2-40B4-BE49-F238E27FC236}">
                    <a16:creationId xmlns:a16="http://schemas.microsoft.com/office/drawing/2014/main" id="{63F298F2-9895-4585-B5C3-4C596BF0F67A}"/>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5</a:t>
                </a:r>
              </a:p>
            </p:txBody>
          </p:sp>
          <p:sp>
            <p:nvSpPr>
              <p:cNvPr id="1069296" name="Text Box 240">
                <a:extLst>
                  <a:ext uri="{FF2B5EF4-FFF2-40B4-BE49-F238E27FC236}">
                    <a16:creationId xmlns:a16="http://schemas.microsoft.com/office/drawing/2014/main" id="{BAFE4E59-B3E2-47EA-816B-90789121869B}"/>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69297" name="Text Box 241">
                <a:extLst>
                  <a:ext uri="{FF2B5EF4-FFF2-40B4-BE49-F238E27FC236}">
                    <a16:creationId xmlns:a16="http://schemas.microsoft.com/office/drawing/2014/main" id="{8186687B-2F7B-4109-BB78-37ADC62526C9}"/>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69298" name="Text Box 242">
                <a:extLst>
                  <a:ext uri="{FF2B5EF4-FFF2-40B4-BE49-F238E27FC236}">
                    <a16:creationId xmlns:a16="http://schemas.microsoft.com/office/drawing/2014/main" id="{07188964-4419-4031-B43E-3F153DF37372}"/>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69299" name="Text Box 243">
                <a:extLst>
                  <a:ext uri="{FF2B5EF4-FFF2-40B4-BE49-F238E27FC236}">
                    <a16:creationId xmlns:a16="http://schemas.microsoft.com/office/drawing/2014/main" id="{8F74994F-CAC0-46BA-9DDB-F5FC8D5F7A7C}"/>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069300" name="Text Box 244">
                <a:extLst>
                  <a:ext uri="{FF2B5EF4-FFF2-40B4-BE49-F238E27FC236}">
                    <a16:creationId xmlns:a16="http://schemas.microsoft.com/office/drawing/2014/main" id="{FF19F752-5BA2-4716-BD1A-A3CD022634C4}"/>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7</a:t>
                </a:r>
              </a:p>
            </p:txBody>
          </p:sp>
          <p:sp>
            <p:nvSpPr>
              <p:cNvPr id="1069301" name="Text Box 245">
                <a:extLst>
                  <a:ext uri="{FF2B5EF4-FFF2-40B4-BE49-F238E27FC236}">
                    <a16:creationId xmlns:a16="http://schemas.microsoft.com/office/drawing/2014/main" id="{9444685E-0F38-481F-A251-04683CB91CBF}"/>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069098"/>
                                        </p:tgtEl>
                                        <p:attrNameLst>
                                          <p:attrName>style.visibility</p:attrName>
                                        </p:attrNameLst>
                                      </p:cBhvr>
                                      <p:to>
                                        <p:strVal val="visible"/>
                                      </p:to>
                                    </p:set>
                                    <p:anim calcmode="lin" valueType="num">
                                      <p:cBhvr>
                                        <p:cTn id="7" dur="500" fill="hold"/>
                                        <p:tgtEl>
                                          <p:spTgt spid="1069098"/>
                                        </p:tgtEl>
                                        <p:attrNameLst>
                                          <p:attrName>ppt_w</p:attrName>
                                        </p:attrNameLst>
                                      </p:cBhvr>
                                      <p:tavLst>
                                        <p:tav tm="0">
                                          <p:val>
                                            <p:strVal val="4/3*#ppt_w"/>
                                          </p:val>
                                        </p:tav>
                                        <p:tav tm="100000">
                                          <p:val>
                                            <p:strVal val="#ppt_w"/>
                                          </p:val>
                                        </p:tav>
                                      </p:tavLst>
                                    </p:anim>
                                    <p:anim calcmode="lin" valueType="num">
                                      <p:cBhvr>
                                        <p:cTn id="8" dur="500" fill="hold"/>
                                        <p:tgtEl>
                                          <p:spTgt spid="1069098"/>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069202"/>
                                        </p:tgtEl>
                                        <p:attrNameLst>
                                          <p:attrName>style.visibility</p:attrName>
                                        </p:attrNameLst>
                                      </p:cBhvr>
                                      <p:to>
                                        <p:strVal val="visible"/>
                                      </p:to>
                                    </p:set>
                                    <p:anim calcmode="lin" valueType="num">
                                      <p:cBhvr>
                                        <p:cTn id="13" dur="500" fill="hold"/>
                                        <p:tgtEl>
                                          <p:spTgt spid="1069202"/>
                                        </p:tgtEl>
                                        <p:attrNameLst>
                                          <p:attrName>ppt_w</p:attrName>
                                        </p:attrNameLst>
                                      </p:cBhvr>
                                      <p:tavLst>
                                        <p:tav tm="0">
                                          <p:val>
                                            <p:strVal val="4/3*#ppt_w"/>
                                          </p:val>
                                        </p:tav>
                                        <p:tav tm="100000">
                                          <p:val>
                                            <p:strVal val="#ppt_w"/>
                                          </p:val>
                                        </p:tav>
                                      </p:tavLst>
                                    </p:anim>
                                    <p:anim calcmode="lin" valueType="num">
                                      <p:cBhvr>
                                        <p:cTn id="14" dur="500" fill="hold"/>
                                        <p:tgtEl>
                                          <p:spTgt spid="1069202"/>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nodeType="clickEffect">
                                  <p:stCondLst>
                                    <p:cond delay="0"/>
                                  </p:stCondLst>
                                  <p:childTnLst>
                                    <p:set>
                                      <p:cBhvr>
                                        <p:cTn id="18" dur="1" fill="hold">
                                          <p:stCondLst>
                                            <p:cond delay="0"/>
                                          </p:stCondLst>
                                        </p:cTn>
                                        <p:tgtEl>
                                          <p:spTgt spid="1069227"/>
                                        </p:tgtEl>
                                        <p:attrNameLst>
                                          <p:attrName>style.visibility</p:attrName>
                                        </p:attrNameLst>
                                      </p:cBhvr>
                                      <p:to>
                                        <p:strVal val="visible"/>
                                      </p:to>
                                    </p:set>
                                    <p:anim calcmode="lin" valueType="num">
                                      <p:cBhvr>
                                        <p:cTn id="19" dur="500" fill="hold"/>
                                        <p:tgtEl>
                                          <p:spTgt spid="1069227"/>
                                        </p:tgtEl>
                                        <p:attrNameLst>
                                          <p:attrName>ppt_w</p:attrName>
                                        </p:attrNameLst>
                                      </p:cBhvr>
                                      <p:tavLst>
                                        <p:tav tm="0">
                                          <p:val>
                                            <p:strVal val="4/3*#ppt_w"/>
                                          </p:val>
                                        </p:tav>
                                        <p:tav tm="100000">
                                          <p:val>
                                            <p:strVal val="#ppt_w"/>
                                          </p:val>
                                        </p:tav>
                                      </p:tavLst>
                                    </p:anim>
                                    <p:anim calcmode="lin" valueType="num">
                                      <p:cBhvr>
                                        <p:cTn id="20" dur="500" fill="hold"/>
                                        <p:tgtEl>
                                          <p:spTgt spid="1069227"/>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1069252"/>
                                        </p:tgtEl>
                                        <p:attrNameLst>
                                          <p:attrName>style.visibility</p:attrName>
                                        </p:attrNameLst>
                                      </p:cBhvr>
                                      <p:to>
                                        <p:strVal val="visible"/>
                                      </p:to>
                                    </p:set>
                                    <p:anim calcmode="lin" valueType="num">
                                      <p:cBhvr>
                                        <p:cTn id="25" dur="500" fill="hold"/>
                                        <p:tgtEl>
                                          <p:spTgt spid="1069252"/>
                                        </p:tgtEl>
                                        <p:attrNameLst>
                                          <p:attrName>ppt_w</p:attrName>
                                        </p:attrNameLst>
                                      </p:cBhvr>
                                      <p:tavLst>
                                        <p:tav tm="0">
                                          <p:val>
                                            <p:strVal val="4/3*#ppt_w"/>
                                          </p:val>
                                        </p:tav>
                                        <p:tav tm="100000">
                                          <p:val>
                                            <p:strVal val="#ppt_w"/>
                                          </p:val>
                                        </p:tav>
                                      </p:tavLst>
                                    </p:anim>
                                    <p:anim calcmode="lin" valueType="num">
                                      <p:cBhvr>
                                        <p:cTn id="26" dur="500" fill="hold"/>
                                        <p:tgtEl>
                                          <p:spTgt spid="1069252"/>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nodeType="clickEffect">
                                  <p:stCondLst>
                                    <p:cond delay="0"/>
                                  </p:stCondLst>
                                  <p:childTnLst>
                                    <p:set>
                                      <p:cBhvr>
                                        <p:cTn id="30" dur="1" fill="hold">
                                          <p:stCondLst>
                                            <p:cond delay="0"/>
                                          </p:stCondLst>
                                        </p:cTn>
                                        <p:tgtEl>
                                          <p:spTgt spid="1069277"/>
                                        </p:tgtEl>
                                        <p:attrNameLst>
                                          <p:attrName>style.visibility</p:attrName>
                                        </p:attrNameLst>
                                      </p:cBhvr>
                                      <p:to>
                                        <p:strVal val="visible"/>
                                      </p:to>
                                    </p:set>
                                    <p:anim calcmode="lin" valueType="num">
                                      <p:cBhvr>
                                        <p:cTn id="31" dur="500" fill="hold"/>
                                        <p:tgtEl>
                                          <p:spTgt spid="1069277"/>
                                        </p:tgtEl>
                                        <p:attrNameLst>
                                          <p:attrName>ppt_w</p:attrName>
                                        </p:attrNameLst>
                                      </p:cBhvr>
                                      <p:tavLst>
                                        <p:tav tm="0">
                                          <p:val>
                                            <p:strVal val="4/3*#ppt_w"/>
                                          </p:val>
                                        </p:tav>
                                        <p:tav tm="100000">
                                          <p:val>
                                            <p:strVal val="#ppt_w"/>
                                          </p:val>
                                        </p:tav>
                                      </p:tavLst>
                                    </p:anim>
                                    <p:anim calcmode="lin" valueType="num">
                                      <p:cBhvr>
                                        <p:cTn id="32" dur="500" fill="hold"/>
                                        <p:tgtEl>
                                          <p:spTgt spid="106927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a:extLst>
              <a:ext uri="{FF2B5EF4-FFF2-40B4-BE49-F238E27FC236}">
                <a16:creationId xmlns:a16="http://schemas.microsoft.com/office/drawing/2014/main" id="{BF3072A5-B437-4347-96EC-744302DA3E3B}"/>
              </a:ext>
            </a:extLst>
          </p:cNvPr>
          <p:cNvSpPr>
            <a:spLocks noGrp="1" noChangeArrowheads="1"/>
          </p:cNvSpPr>
          <p:nvPr>
            <p:ph type="title"/>
          </p:nvPr>
        </p:nvSpPr>
        <p:spPr/>
        <p:txBody>
          <a:bodyPr/>
          <a:lstStyle/>
          <a:p>
            <a:r>
              <a:rPr lang="en-US" altLang="en-US"/>
              <a:t>Insertion Sort Example (2)</a:t>
            </a:r>
          </a:p>
        </p:txBody>
      </p:sp>
      <p:grpSp>
        <p:nvGrpSpPr>
          <p:cNvPr id="1070420" name="Group 340">
            <a:extLst>
              <a:ext uri="{FF2B5EF4-FFF2-40B4-BE49-F238E27FC236}">
                <a16:creationId xmlns:a16="http://schemas.microsoft.com/office/drawing/2014/main" id="{4BF55BED-53C5-4D11-8D2A-72353DB97AF3}"/>
              </a:ext>
            </a:extLst>
          </p:cNvPr>
          <p:cNvGrpSpPr>
            <a:grpSpLocks/>
          </p:cNvGrpSpPr>
          <p:nvPr/>
        </p:nvGrpSpPr>
        <p:grpSpPr bwMode="auto">
          <a:xfrm>
            <a:off x="152400" y="1371600"/>
            <a:ext cx="8915400" cy="1041400"/>
            <a:chOff x="96" y="864"/>
            <a:chExt cx="5616" cy="656"/>
          </a:xfrm>
        </p:grpSpPr>
        <p:grpSp>
          <p:nvGrpSpPr>
            <p:cNvPr id="1070084" name="Group 4">
              <a:extLst>
                <a:ext uri="{FF2B5EF4-FFF2-40B4-BE49-F238E27FC236}">
                  <a16:creationId xmlns:a16="http://schemas.microsoft.com/office/drawing/2014/main" id="{954697F0-8A83-4CA7-9D85-361CFBA75734}"/>
                </a:ext>
              </a:extLst>
            </p:cNvPr>
            <p:cNvGrpSpPr>
              <a:grpSpLocks/>
            </p:cNvGrpSpPr>
            <p:nvPr/>
          </p:nvGrpSpPr>
          <p:grpSpPr bwMode="auto">
            <a:xfrm>
              <a:off x="1481" y="864"/>
              <a:ext cx="4231" cy="250"/>
              <a:chOff x="642" y="1411"/>
              <a:chExt cx="4231" cy="250"/>
            </a:xfrm>
          </p:grpSpPr>
          <p:sp>
            <p:nvSpPr>
              <p:cNvPr id="1070085" name="Text Box 5">
                <a:extLst>
                  <a:ext uri="{FF2B5EF4-FFF2-40B4-BE49-F238E27FC236}">
                    <a16:creationId xmlns:a16="http://schemas.microsoft.com/office/drawing/2014/main" id="{B8EE4DC8-66C9-4C94-8D7B-AC55E144D492}"/>
                  </a:ext>
                </a:extLst>
              </p:cNvPr>
              <p:cNvSpPr txBox="1">
                <a:spLocks noChangeArrowheads="1"/>
              </p:cNvSpPr>
              <p:nvPr/>
            </p:nvSpPr>
            <p:spPr bwMode="auto">
              <a:xfrm>
                <a:off x="179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[3]</a:t>
                </a:r>
                <a:endParaRPr lang="en-US" altLang="en-US">
                  <a:latin typeface="Times New Roman" panose="02020603050405020304" pitchFamily="18" charset="0"/>
                </a:endParaRPr>
              </a:p>
            </p:txBody>
          </p:sp>
          <p:sp>
            <p:nvSpPr>
              <p:cNvPr id="1070086" name="Text Box 6">
                <a:extLst>
                  <a:ext uri="{FF2B5EF4-FFF2-40B4-BE49-F238E27FC236}">
                    <a16:creationId xmlns:a16="http://schemas.microsoft.com/office/drawing/2014/main" id="{B9F09C35-B0BC-46CB-9112-1975075CE027}"/>
                  </a:ext>
                </a:extLst>
              </p:cNvPr>
              <p:cNvSpPr txBox="1">
                <a:spLocks noChangeArrowheads="1"/>
              </p:cNvSpPr>
              <p:nvPr/>
            </p:nvSpPr>
            <p:spPr bwMode="auto">
              <a:xfrm>
                <a:off x="217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[4]</a:t>
                </a:r>
                <a:endParaRPr lang="en-US" altLang="en-US">
                  <a:latin typeface="Times New Roman" panose="02020603050405020304" pitchFamily="18" charset="0"/>
                </a:endParaRPr>
              </a:p>
            </p:txBody>
          </p:sp>
          <p:sp>
            <p:nvSpPr>
              <p:cNvPr id="1070087" name="Text Box 7">
                <a:extLst>
                  <a:ext uri="{FF2B5EF4-FFF2-40B4-BE49-F238E27FC236}">
                    <a16:creationId xmlns:a16="http://schemas.microsoft.com/office/drawing/2014/main" id="{15E95AAF-8423-4514-B02E-2D32FC82490B}"/>
                  </a:ext>
                </a:extLst>
              </p:cNvPr>
              <p:cNvSpPr txBox="1">
                <a:spLocks noChangeArrowheads="1"/>
              </p:cNvSpPr>
              <p:nvPr/>
            </p:nvSpPr>
            <p:spPr bwMode="auto">
              <a:xfrm>
                <a:off x="64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[0]</a:t>
                </a:r>
                <a:endParaRPr lang="en-US" altLang="en-US" sz="2400">
                  <a:latin typeface="Times New Roman" panose="02020603050405020304" pitchFamily="18" charset="0"/>
                </a:endParaRPr>
              </a:p>
            </p:txBody>
          </p:sp>
          <p:sp>
            <p:nvSpPr>
              <p:cNvPr id="1070088" name="Text Box 8">
                <a:extLst>
                  <a:ext uri="{FF2B5EF4-FFF2-40B4-BE49-F238E27FC236}">
                    <a16:creationId xmlns:a16="http://schemas.microsoft.com/office/drawing/2014/main" id="{B6DC9B80-2481-49F0-9C2C-CAF31CDCD58D}"/>
                  </a:ext>
                </a:extLst>
              </p:cNvPr>
              <p:cNvSpPr txBox="1">
                <a:spLocks noChangeArrowheads="1"/>
              </p:cNvSpPr>
              <p:nvPr/>
            </p:nvSpPr>
            <p:spPr bwMode="auto">
              <a:xfrm>
                <a:off x="4098"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[9]</a:t>
                </a:r>
                <a:endParaRPr lang="en-US" altLang="en-US">
                  <a:latin typeface="Times New Roman" panose="02020603050405020304" pitchFamily="18" charset="0"/>
                </a:endParaRPr>
              </a:p>
            </p:txBody>
          </p:sp>
          <p:sp>
            <p:nvSpPr>
              <p:cNvPr id="1070089" name="Text Box 9">
                <a:extLst>
                  <a:ext uri="{FF2B5EF4-FFF2-40B4-BE49-F238E27FC236}">
                    <a16:creationId xmlns:a16="http://schemas.microsoft.com/office/drawing/2014/main" id="{1ECE13A5-2134-478E-ABAB-469D97E81F1B}"/>
                  </a:ext>
                </a:extLst>
              </p:cNvPr>
              <p:cNvSpPr txBox="1">
                <a:spLocks noChangeArrowheads="1"/>
              </p:cNvSpPr>
              <p:nvPr/>
            </p:nvSpPr>
            <p:spPr bwMode="auto">
              <a:xfrm>
                <a:off x="3714"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[8]</a:t>
                </a:r>
                <a:endParaRPr lang="en-US" altLang="en-US">
                  <a:latin typeface="Times New Roman" panose="02020603050405020304" pitchFamily="18" charset="0"/>
                </a:endParaRPr>
              </a:p>
            </p:txBody>
          </p:sp>
          <p:sp>
            <p:nvSpPr>
              <p:cNvPr id="1070090" name="Text Box 10">
                <a:extLst>
                  <a:ext uri="{FF2B5EF4-FFF2-40B4-BE49-F238E27FC236}">
                    <a16:creationId xmlns:a16="http://schemas.microsoft.com/office/drawing/2014/main" id="{08F24871-B0F7-4761-8A42-0865E66EE3B6}"/>
                  </a:ext>
                </a:extLst>
              </p:cNvPr>
              <p:cNvSpPr txBox="1">
                <a:spLocks noChangeArrowheads="1"/>
              </p:cNvSpPr>
              <p:nvPr/>
            </p:nvSpPr>
            <p:spPr bwMode="auto">
              <a:xfrm>
                <a:off x="294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[6]</a:t>
                </a:r>
                <a:endParaRPr lang="en-US" altLang="en-US">
                  <a:latin typeface="Times New Roman" panose="02020603050405020304" pitchFamily="18" charset="0"/>
                </a:endParaRPr>
              </a:p>
            </p:txBody>
          </p:sp>
          <p:sp>
            <p:nvSpPr>
              <p:cNvPr id="1070091" name="Text Box 11">
                <a:extLst>
                  <a:ext uri="{FF2B5EF4-FFF2-40B4-BE49-F238E27FC236}">
                    <a16:creationId xmlns:a16="http://schemas.microsoft.com/office/drawing/2014/main" id="{6D7F527D-8066-4E50-81CB-C67710B3BD82}"/>
                  </a:ext>
                </a:extLst>
              </p:cNvPr>
              <p:cNvSpPr txBox="1">
                <a:spLocks noChangeArrowheads="1"/>
              </p:cNvSpPr>
              <p:nvPr/>
            </p:nvSpPr>
            <p:spPr bwMode="auto">
              <a:xfrm>
                <a:off x="333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[7]</a:t>
                </a:r>
                <a:endParaRPr lang="en-US" altLang="en-US">
                  <a:latin typeface="Times New Roman" panose="02020603050405020304" pitchFamily="18" charset="0"/>
                </a:endParaRPr>
              </a:p>
            </p:txBody>
          </p:sp>
          <p:sp>
            <p:nvSpPr>
              <p:cNvPr id="1070092" name="Text Box 12">
                <a:extLst>
                  <a:ext uri="{FF2B5EF4-FFF2-40B4-BE49-F238E27FC236}">
                    <a16:creationId xmlns:a16="http://schemas.microsoft.com/office/drawing/2014/main" id="{6B133219-1A79-4145-8EE8-EF060A9CE325}"/>
                  </a:ext>
                </a:extLst>
              </p:cNvPr>
              <p:cNvSpPr txBox="1">
                <a:spLocks noChangeArrowheads="1"/>
              </p:cNvSpPr>
              <p:nvPr/>
            </p:nvSpPr>
            <p:spPr bwMode="auto">
              <a:xfrm>
                <a:off x="2562"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[5]</a:t>
                </a:r>
                <a:endParaRPr lang="en-US" altLang="en-US">
                  <a:latin typeface="Times New Roman" panose="02020603050405020304" pitchFamily="18" charset="0"/>
                </a:endParaRPr>
              </a:p>
            </p:txBody>
          </p:sp>
          <p:sp>
            <p:nvSpPr>
              <p:cNvPr id="1070093" name="Text Box 13">
                <a:extLst>
                  <a:ext uri="{FF2B5EF4-FFF2-40B4-BE49-F238E27FC236}">
                    <a16:creationId xmlns:a16="http://schemas.microsoft.com/office/drawing/2014/main" id="{904410DC-CFFD-4CA8-A43F-A020177572F3}"/>
                  </a:ext>
                </a:extLst>
              </p:cNvPr>
              <p:cNvSpPr txBox="1">
                <a:spLocks noChangeArrowheads="1"/>
              </p:cNvSpPr>
              <p:nvPr/>
            </p:nvSpPr>
            <p:spPr bwMode="auto">
              <a:xfrm>
                <a:off x="4491" y="1411"/>
                <a:ext cx="3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[10]</a:t>
                </a:r>
                <a:endParaRPr lang="en-US" altLang="en-US">
                  <a:latin typeface="Times New Roman" panose="02020603050405020304" pitchFamily="18" charset="0"/>
                </a:endParaRPr>
              </a:p>
            </p:txBody>
          </p:sp>
          <p:sp>
            <p:nvSpPr>
              <p:cNvPr id="1070094" name="Text Box 14">
                <a:extLst>
                  <a:ext uri="{FF2B5EF4-FFF2-40B4-BE49-F238E27FC236}">
                    <a16:creationId xmlns:a16="http://schemas.microsoft.com/office/drawing/2014/main" id="{741F6901-ABA2-486D-9971-B5485FC98A81}"/>
                  </a:ext>
                </a:extLst>
              </p:cNvPr>
              <p:cNvSpPr txBox="1">
                <a:spLocks noChangeArrowheads="1"/>
              </p:cNvSpPr>
              <p:nvPr/>
            </p:nvSpPr>
            <p:spPr bwMode="auto">
              <a:xfrm>
                <a:off x="1410"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[2]</a:t>
                </a:r>
                <a:endParaRPr lang="en-US" altLang="en-US">
                  <a:latin typeface="Times New Roman" panose="02020603050405020304" pitchFamily="18" charset="0"/>
                </a:endParaRPr>
              </a:p>
            </p:txBody>
          </p:sp>
          <p:sp>
            <p:nvSpPr>
              <p:cNvPr id="1070095" name="Text Box 15">
                <a:extLst>
                  <a:ext uri="{FF2B5EF4-FFF2-40B4-BE49-F238E27FC236}">
                    <a16:creationId xmlns:a16="http://schemas.microsoft.com/office/drawing/2014/main" id="{107782ED-7247-464D-9A4F-92DDA3A1F0E3}"/>
                  </a:ext>
                </a:extLst>
              </p:cNvPr>
              <p:cNvSpPr txBox="1">
                <a:spLocks noChangeArrowheads="1"/>
              </p:cNvSpPr>
              <p:nvPr/>
            </p:nvSpPr>
            <p:spPr bwMode="auto">
              <a:xfrm>
                <a:off x="1026" y="1411"/>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0"/>
                  </a:spcBef>
                </a:pPr>
                <a:r>
                  <a:rPr lang="en-US" altLang="en-US">
                    <a:latin typeface="Arial" panose="020B0604020202020204" pitchFamily="34" charset="0"/>
                  </a:rPr>
                  <a:t>[1]</a:t>
                </a:r>
                <a:endParaRPr lang="en-US" altLang="en-US" sz="2400">
                  <a:latin typeface="Times New Roman" panose="02020603050405020304" pitchFamily="18" charset="0"/>
                </a:endParaRPr>
              </a:p>
            </p:txBody>
          </p:sp>
        </p:grpSp>
        <p:grpSp>
          <p:nvGrpSpPr>
            <p:cNvPr id="1070245" name="Group 165">
              <a:extLst>
                <a:ext uri="{FF2B5EF4-FFF2-40B4-BE49-F238E27FC236}">
                  <a16:creationId xmlns:a16="http://schemas.microsoft.com/office/drawing/2014/main" id="{46DA9AD7-D25E-4931-851D-9441C4EAE018}"/>
                </a:ext>
              </a:extLst>
            </p:cNvPr>
            <p:cNvGrpSpPr>
              <a:grpSpLocks/>
            </p:cNvGrpSpPr>
            <p:nvPr/>
          </p:nvGrpSpPr>
          <p:grpSpPr bwMode="auto">
            <a:xfrm>
              <a:off x="96" y="1136"/>
              <a:ext cx="5592" cy="384"/>
              <a:chOff x="96" y="1680"/>
              <a:chExt cx="5592" cy="384"/>
            </a:xfrm>
          </p:grpSpPr>
          <p:sp>
            <p:nvSpPr>
              <p:cNvPr id="1070246" name="Text Box 166">
                <a:extLst>
                  <a:ext uri="{FF2B5EF4-FFF2-40B4-BE49-F238E27FC236}">
                    <a16:creationId xmlns:a16="http://schemas.microsoft.com/office/drawing/2014/main" id="{FFC92E01-D29C-4CAD-A54E-8E6A2F1D1F47}"/>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6. </a:t>
                </a:r>
                <a:endParaRPr lang="en-GB" altLang="en-US" sz="2400">
                  <a:solidFill>
                    <a:srgbClr val="14FD3A"/>
                  </a:solidFill>
                  <a:latin typeface="Times New Roman" panose="02020603050405020304" pitchFamily="18" charset="0"/>
                </a:endParaRPr>
              </a:p>
            </p:txBody>
          </p:sp>
          <p:grpSp>
            <p:nvGrpSpPr>
              <p:cNvPr id="1070247" name="Group 167">
                <a:extLst>
                  <a:ext uri="{FF2B5EF4-FFF2-40B4-BE49-F238E27FC236}">
                    <a16:creationId xmlns:a16="http://schemas.microsoft.com/office/drawing/2014/main" id="{78B17579-E8DB-4798-A89C-A08AE996A048}"/>
                  </a:ext>
                </a:extLst>
              </p:cNvPr>
              <p:cNvGrpSpPr>
                <a:grpSpLocks/>
              </p:cNvGrpSpPr>
              <p:nvPr/>
            </p:nvGrpSpPr>
            <p:grpSpPr bwMode="auto">
              <a:xfrm>
                <a:off x="1464" y="1680"/>
                <a:ext cx="4224" cy="384"/>
                <a:chOff x="624" y="960"/>
                <a:chExt cx="4224" cy="384"/>
              </a:xfrm>
            </p:grpSpPr>
            <p:sp>
              <p:nvSpPr>
                <p:cNvPr id="1070248" name="Rectangle 168">
                  <a:extLst>
                    <a:ext uri="{FF2B5EF4-FFF2-40B4-BE49-F238E27FC236}">
                      <a16:creationId xmlns:a16="http://schemas.microsoft.com/office/drawing/2014/main" id="{612E37C6-E294-4198-911E-89524596895D}"/>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49" name="Rectangle 169">
                  <a:extLst>
                    <a:ext uri="{FF2B5EF4-FFF2-40B4-BE49-F238E27FC236}">
                      <a16:creationId xmlns:a16="http://schemas.microsoft.com/office/drawing/2014/main" id="{6A8E512C-5192-4A72-B2A1-584DBA0A8E07}"/>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0" name="Rectangle 170">
                  <a:extLst>
                    <a:ext uri="{FF2B5EF4-FFF2-40B4-BE49-F238E27FC236}">
                      <a16:creationId xmlns:a16="http://schemas.microsoft.com/office/drawing/2014/main" id="{8B94EB11-FE4E-43B6-99D0-4EE6DBB8D1E0}"/>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1" name="Rectangle 171">
                  <a:extLst>
                    <a:ext uri="{FF2B5EF4-FFF2-40B4-BE49-F238E27FC236}">
                      <a16:creationId xmlns:a16="http://schemas.microsoft.com/office/drawing/2014/main" id="{F3F120A0-3448-4A5C-9147-94E18B1F8D1D}"/>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2" name="Rectangle 172">
                  <a:extLst>
                    <a:ext uri="{FF2B5EF4-FFF2-40B4-BE49-F238E27FC236}">
                      <a16:creationId xmlns:a16="http://schemas.microsoft.com/office/drawing/2014/main" id="{BB84A68F-1949-44C4-A4DF-D72ECF60D82C}"/>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3" name="Rectangle 173">
                  <a:extLst>
                    <a:ext uri="{FF2B5EF4-FFF2-40B4-BE49-F238E27FC236}">
                      <a16:creationId xmlns:a16="http://schemas.microsoft.com/office/drawing/2014/main" id="{A0A4969C-4650-4C6F-B033-4D524232D475}"/>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4" name="Rectangle 174">
                  <a:extLst>
                    <a:ext uri="{FF2B5EF4-FFF2-40B4-BE49-F238E27FC236}">
                      <a16:creationId xmlns:a16="http://schemas.microsoft.com/office/drawing/2014/main" id="{D99FC27C-40B2-40EB-806E-816C539690D2}"/>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5" name="Rectangle 175">
                  <a:extLst>
                    <a:ext uri="{FF2B5EF4-FFF2-40B4-BE49-F238E27FC236}">
                      <a16:creationId xmlns:a16="http://schemas.microsoft.com/office/drawing/2014/main" id="{CF192931-54DB-4210-8B5A-5F5DDC5A1476}"/>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6" name="Rectangle 176">
                  <a:extLst>
                    <a:ext uri="{FF2B5EF4-FFF2-40B4-BE49-F238E27FC236}">
                      <a16:creationId xmlns:a16="http://schemas.microsoft.com/office/drawing/2014/main" id="{566FCFF8-5D98-4CF7-8782-956FF57B4751}"/>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7" name="Rectangle 177">
                  <a:extLst>
                    <a:ext uri="{FF2B5EF4-FFF2-40B4-BE49-F238E27FC236}">
                      <a16:creationId xmlns:a16="http://schemas.microsoft.com/office/drawing/2014/main" id="{15A11075-4636-405F-B8C2-95C639BDE7AB}"/>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8" name="Rectangle 178">
                  <a:extLst>
                    <a:ext uri="{FF2B5EF4-FFF2-40B4-BE49-F238E27FC236}">
                      <a16:creationId xmlns:a16="http://schemas.microsoft.com/office/drawing/2014/main" id="{E41C9E03-280F-444B-B7DE-B16077D0E08F}"/>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59" name="Text Box 179">
                  <a:extLst>
                    <a:ext uri="{FF2B5EF4-FFF2-40B4-BE49-F238E27FC236}">
                      <a16:creationId xmlns:a16="http://schemas.microsoft.com/office/drawing/2014/main" id="{3320CBE9-404F-46BE-B463-77CBE610C44A}"/>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7</a:t>
                  </a:r>
                  <a:endParaRPr lang="en-US" altLang="en-US" sz="2400">
                    <a:latin typeface="Arial" panose="020B0604020202020204" pitchFamily="34" charset="0"/>
                  </a:endParaRPr>
                </a:p>
              </p:txBody>
            </p:sp>
            <p:sp>
              <p:nvSpPr>
                <p:cNvPr id="1070260" name="Text Box 180">
                  <a:extLst>
                    <a:ext uri="{FF2B5EF4-FFF2-40B4-BE49-F238E27FC236}">
                      <a16:creationId xmlns:a16="http://schemas.microsoft.com/office/drawing/2014/main" id="{145C2505-C469-4016-B395-767DEFC84C45}"/>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1</a:t>
                  </a:r>
                </a:p>
              </p:txBody>
            </p:sp>
            <p:sp>
              <p:nvSpPr>
                <p:cNvPr id="1070261" name="Text Box 181">
                  <a:extLst>
                    <a:ext uri="{FF2B5EF4-FFF2-40B4-BE49-F238E27FC236}">
                      <a16:creationId xmlns:a16="http://schemas.microsoft.com/office/drawing/2014/main" id="{47490F07-5BFF-40C7-B51D-77B37304438B}"/>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4 </a:t>
                  </a:r>
                  <a:endParaRPr lang="en-US" altLang="en-US" sz="2400">
                    <a:latin typeface="Arial" panose="020B0604020202020204" pitchFamily="34" charset="0"/>
                  </a:endParaRPr>
                </a:p>
              </p:txBody>
            </p:sp>
            <p:sp>
              <p:nvSpPr>
                <p:cNvPr id="1070262" name="Text Box 182">
                  <a:extLst>
                    <a:ext uri="{FF2B5EF4-FFF2-40B4-BE49-F238E27FC236}">
                      <a16:creationId xmlns:a16="http://schemas.microsoft.com/office/drawing/2014/main" id="{2E19CD23-E381-430E-B51C-F0B6DE7BA613}"/>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70263" name="Text Box 183">
                  <a:extLst>
                    <a:ext uri="{FF2B5EF4-FFF2-40B4-BE49-F238E27FC236}">
                      <a16:creationId xmlns:a16="http://schemas.microsoft.com/office/drawing/2014/main" id="{4067F73F-C371-47E2-83B7-FB00BD8C5777}"/>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10</a:t>
                  </a:r>
                  <a:endParaRPr lang="en-US" altLang="en-US" sz="2400">
                    <a:latin typeface="Arial" panose="020B0604020202020204" pitchFamily="34" charset="0"/>
                  </a:endParaRPr>
                </a:p>
              </p:txBody>
            </p:sp>
            <p:sp>
              <p:nvSpPr>
                <p:cNvPr id="1070264" name="Text Box 184">
                  <a:extLst>
                    <a:ext uri="{FF2B5EF4-FFF2-40B4-BE49-F238E27FC236}">
                      <a16:creationId xmlns:a16="http://schemas.microsoft.com/office/drawing/2014/main" id="{8DF30E7D-F554-45E2-97E1-592E8327BEAF}"/>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70265" name="Text Box 185">
                  <a:extLst>
                    <a:ext uri="{FF2B5EF4-FFF2-40B4-BE49-F238E27FC236}">
                      <a16:creationId xmlns:a16="http://schemas.microsoft.com/office/drawing/2014/main" id="{DDB3E198-64D5-4D5C-938D-A820F2E3B628}"/>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70266" name="Text Box 186">
                  <a:extLst>
                    <a:ext uri="{FF2B5EF4-FFF2-40B4-BE49-F238E27FC236}">
                      <a16:creationId xmlns:a16="http://schemas.microsoft.com/office/drawing/2014/main" id="{2C05C3EE-3F65-42DB-B448-64FA25CCA3AB}"/>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70267" name="Text Box 187">
                  <a:extLst>
                    <a:ext uri="{FF2B5EF4-FFF2-40B4-BE49-F238E27FC236}">
                      <a16:creationId xmlns:a16="http://schemas.microsoft.com/office/drawing/2014/main" id="{1D327B13-197E-4530-946B-75AE94CB877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5</a:t>
                  </a:r>
                  <a:r>
                    <a:rPr lang="en-US" altLang="en-US" sz="2400">
                      <a:latin typeface="Arial" panose="020B0604020202020204" pitchFamily="34" charset="0"/>
                    </a:rPr>
                    <a:t> </a:t>
                  </a:r>
                </a:p>
              </p:txBody>
            </p:sp>
            <p:sp>
              <p:nvSpPr>
                <p:cNvPr id="1070268" name="Text Box 188">
                  <a:extLst>
                    <a:ext uri="{FF2B5EF4-FFF2-40B4-BE49-F238E27FC236}">
                      <a16:creationId xmlns:a16="http://schemas.microsoft.com/office/drawing/2014/main" id="{45F8A6CD-852B-4061-B960-22C786607137}"/>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p>
              </p:txBody>
            </p:sp>
            <p:sp>
              <p:nvSpPr>
                <p:cNvPr id="1070269" name="Text Box 189">
                  <a:extLst>
                    <a:ext uri="{FF2B5EF4-FFF2-40B4-BE49-F238E27FC236}">
                      <a16:creationId xmlns:a16="http://schemas.microsoft.com/office/drawing/2014/main" id="{9096B137-DFBF-48BA-BC22-F8EC7452FDEA}"/>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grpSp>
        <p:nvGrpSpPr>
          <p:cNvPr id="1070270" name="Group 190">
            <a:extLst>
              <a:ext uri="{FF2B5EF4-FFF2-40B4-BE49-F238E27FC236}">
                <a16:creationId xmlns:a16="http://schemas.microsoft.com/office/drawing/2014/main" id="{8B6E95E2-9513-4220-9673-87DB54188165}"/>
              </a:ext>
            </a:extLst>
          </p:cNvPr>
          <p:cNvGrpSpPr>
            <a:grpSpLocks/>
          </p:cNvGrpSpPr>
          <p:nvPr/>
        </p:nvGrpSpPr>
        <p:grpSpPr bwMode="auto">
          <a:xfrm>
            <a:off x="152400" y="2514600"/>
            <a:ext cx="8877300" cy="609600"/>
            <a:chOff x="96" y="1680"/>
            <a:chExt cx="5592" cy="384"/>
          </a:xfrm>
        </p:grpSpPr>
        <p:sp>
          <p:nvSpPr>
            <p:cNvPr id="1070271" name="Text Box 191">
              <a:extLst>
                <a:ext uri="{FF2B5EF4-FFF2-40B4-BE49-F238E27FC236}">
                  <a16:creationId xmlns:a16="http://schemas.microsoft.com/office/drawing/2014/main" id="{C703236B-A6FB-4F49-B55D-375A9623FB9F}"/>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7. </a:t>
              </a:r>
              <a:endParaRPr lang="en-GB" altLang="en-US" sz="2400">
                <a:solidFill>
                  <a:srgbClr val="14FD3A"/>
                </a:solidFill>
                <a:latin typeface="Times New Roman" panose="02020603050405020304" pitchFamily="18" charset="0"/>
              </a:endParaRPr>
            </a:p>
          </p:txBody>
        </p:sp>
        <p:grpSp>
          <p:nvGrpSpPr>
            <p:cNvPr id="1070272" name="Group 192">
              <a:extLst>
                <a:ext uri="{FF2B5EF4-FFF2-40B4-BE49-F238E27FC236}">
                  <a16:creationId xmlns:a16="http://schemas.microsoft.com/office/drawing/2014/main" id="{5748DF28-4FF1-4392-B556-B7224E4BB339}"/>
                </a:ext>
              </a:extLst>
            </p:cNvPr>
            <p:cNvGrpSpPr>
              <a:grpSpLocks/>
            </p:cNvGrpSpPr>
            <p:nvPr/>
          </p:nvGrpSpPr>
          <p:grpSpPr bwMode="auto">
            <a:xfrm>
              <a:off x="1464" y="1680"/>
              <a:ext cx="4224" cy="384"/>
              <a:chOff x="624" y="960"/>
              <a:chExt cx="4224" cy="384"/>
            </a:xfrm>
          </p:grpSpPr>
          <p:sp>
            <p:nvSpPr>
              <p:cNvPr id="1070273" name="Rectangle 193">
                <a:extLst>
                  <a:ext uri="{FF2B5EF4-FFF2-40B4-BE49-F238E27FC236}">
                    <a16:creationId xmlns:a16="http://schemas.microsoft.com/office/drawing/2014/main" id="{D4D7E7CC-1A17-450E-9A88-9EE726BC1BD9}"/>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74" name="Rectangle 194">
                <a:extLst>
                  <a:ext uri="{FF2B5EF4-FFF2-40B4-BE49-F238E27FC236}">
                    <a16:creationId xmlns:a16="http://schemas.microsoft.com/office/drawing/2014/main" id="{34752CD4-AFE4-4002-8C3B-F5DBDC5C059D}"/>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75" name="Rectangle 195">
                <a:extLst>
                  <a:ext uri="{FF2B5EF4-FFF2-40B4-BE49-F238E27FC236}">
                    <a16:creationId xmlns:a16="http://schemas.microsoft.com/office/drawing/2014/main" id="{F6457F43-A100-411A-91F5-2867D9BA12F1}"/>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76" name="Rectangle 196">
                <a:extLst>
                  <a:ext uri="{FF2B5EF4-FFF2-40B4-BE49-F238E27FC236}">
                    <a16:creationId xmlns:a16="http://schemas.microsoft.com/office/drawing/2014/main" id="{E07A03BF-125B-456B-B63C-DEC41736C838}"/>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77" name="Rectangle 197">
                <a:extLst>
                  <a:ext uri="{FF2B5EF4-FFF2-40B4-BE49-F238E27FC236}">
                    <a16:creationId xmlns:a16="http://schemas.microsoft.com/office/drawing/2014/main" id="{81C0D4B9-D87F-4D63-AAC9-B731292CE8D1}"/>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78" name="Rectangle 198">
                <a:extLst>
                  <a:ext uri="{FF2B5EF4-FFF2-40B4-BE49-F238E27FC236}">
                    <a16:creationId xmlns:a16="http://schemas.microsoft.com/office/drawing/2014/main" id="{F5780E74-3EC3-4B9A-B8C6-CA04A74FEFDA}"/>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79" name="Rectangle 199">
                <a:extLst>
                  <a:ext uri="{FF2B5EF4-FFF2-40B4-BE49-F238E27FC236}">
                    <a16:creationId xmlns:a16="http://schemas.microsoft.com/office/drawing/2014/main" id="{A9DA0473-CB53-487C-B12B-A8199B4647BB}"/>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80" name="Rectangle 200">
                <a:extLst>
                  <a:ext uri="{FF2B5EF4-FFF2-40B4-BE49-F238E27FC236}">
                    <a16:creationId xmlns:a16="http://schemas.microsoft.com/office/drawing/2014/main" id="{EB7C96FE-A57F-439F-961D-52774FEF54A0}"/>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81" name="Rectangle 201">
                <a:extLst>
                  <a:ext uri="{FF2B5EF4-FFF2-40B4-BE49-F238E27FC236}">
                    <a16:creationId xmlns:a16="http://schemas.microsoft.com/office/drawing/2014/main" id="{5DF20A7C-CF89-44AA-812E-86DAB1BC3574}"/>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82" name="Rectangle 202">
                <a:extLst>
                  <a:ext uri="{FF2B5EF4-FFF2-40B4-BE49-F238E27FC236}">
                    <a16:creationId xmlns:a16="http://schemas.microsoft.com/office/drawing/2014/main" id="{214E491D-D4C6-462C-B1AF-BC0D92FECA8B}"/>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83" name="Rectangle 203">
                <a:extLst>
                  <a:ext uri="{FF2B5EF4-FFF2-40B4-BE49-F238E27FC236}">
                    <a16:creationId xmlns:a16="http://schemas.microsoft.com/office/drawing/2014/main" id="{5587DE5A-147B-4E0D-B35E-42C721567F67}"/>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284" name="Text Box 204">
                <a:extLst>
                  <a:ext uri="{FF2B5EF4-FFF2-40B4-BE49-F238E27FC236}">
                    <a16:creationId xmlns:a16="http://schemas.microsoft.com/office/drawing/2014/main" id="{B9398DE2-A5E8-4834-9B61-CD3024A6AD6C}"/>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285" name="Text Box 205">
                <a:extLst>
                  <a:ext uri="{FF2B5EF4-FFF2-40B4-BE49-F238E27FC236}">
                    <a16:creationId xmlns:a16="http://schemas.microsoft.com/office/drawing/2014/main" id="{98F9BA99-CCD3-4A3D-A28D-C20F51C4C44C}"/>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10</a:t>
                </a:r>
                <a:endParaRPr lang="en-US" altLang="en-US" sz="2400">
                  <a:latin typeface="Arial" panose="020B0604020202020204" pitchFamily="34" charset="0"/>
                </a:endParaRPr>
              </a:p>
            </p:txBody>
          </p:sp>
          <p:sp>
            <p:nvSpPr>
              <p:cNvPr id="1070286" name="Text Box 206">
                <a:extLst>
                  <a:ext uri="{FF2B5EF4-FFF2-40B4-BE49-F238E27FC236}">
                    <a16:creationId xmlns:a16="http://schemas.microsoft.com/office/drawing/2014/main" id="{A9AC583F-EE58-486D-8D34-048BA76DA84F}"/>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3 </a:t>
                </a:r>
                <a:endParaRPr lang="en-US" altLang="en-US" sz="2400">
                  <a:latin typeface="Arial" panose="020B0604020202020204" pitchFamily="34" charset="0"/>
                </a:endParaRPr>
              </a:p>
            </p:txBody>
          </p:sp>
          <p:sp>
            <p:nvSpPr>
              <p:cNvPr id="1070287" name="Text Box 207">
                <a:extLst>
                  <a:ext uri="{FF2B5EF4-FFF2-40B4-BE49-F238E27FC236}">
                    <a16:creationId xmlns:a16="http://schemas.microsoft.com/office/drawing/2014/main" id="{EC4B7DA1-B421-451B-8353-BB34EFD29A48}"/>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6  </a:t>
                </a:r>
              </a:p>
            </p:txBody>
          </p:sp>
          <p:sp>
            <p:nvSpPr>
              <p:cNvPr id="1070288" name="Text Box 208">
                <a:extLst>
                  <a:ext uri="{FF2B5EF4-FFF2-40B4-BE49-F238E27FC236}">
                    <a16:creationId xmlns:a16="http://schemas.microsoft.com/office/drawing/2014/main" id="{2B795A1F-9AE2-423A-8885-773955FF490C}"/>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7</a:t>
                </a:r>
                <a:endParaRPr lang="en-US" altLang="en-US" sz="2400">
                  <a:latin typeface="Arial" panose="020B0604020202020204" pitchFamily="34" charset="0"/>
                </a:endParaRPr>
              </a:p>
            </p:txBody>
          </p:sp>
          <p:sp>
            <p:nvSpPr>
              <p:cNvPr id="1070289" name="Text Box 209">
                <a:extLst>
                  <a:ext uri="{FF2B5EF4-FFF2-40B4-BE49-F238E27FC236}">
                    <a16:creationId xmlns:a16="http://schemas.microsoft.com/office/drawing/2014/main" id="{762C3374-4637-460B-8070-3EC720F5D877}"/>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70290" name="Text Box 210">
                <a:extLst>
                  <a:ext uri="{FF2B5EF4-FFF2-40B4-BE49-F238E27FC236}">
                    <a16:creationId xmlns:a16="http://schemas.microsoft.com/office/drawing/2014/main" id="{CDE79611-157C-440F-B788-C37F95ECFB01}"/>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70291" name="Text Box 211">
                <a:extLst>
                  <a:ext uri="{FF2B5EF4-FFF2-40B4-BE49-F238E27FC236}">
                    <a16:creationId xmlns:a16="http://schemas.microsoft.com/office/drawing/2014/main" id="{19D4EF40-53D4-43DE-A752-008D6249B898}"/>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70292" name="Text Box 212">
                <a:extLst>
                  <a:ext uri="{FF2B5EF4-FFF2-40B4-BE49-F238E27FC236}">
                    <a16:creationId xmlns:a16="http://schemas.microsoft.com/office/drawing/2014/main" id="{4F36D13B-9AEF-420A-8834-53977698272F}"/>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70293" name="Text Box 213">
                <a:extLst>
                  <a:ext uri="{FF2B5EF4-FFF2-40B4-BE49-F238E27FC236}">
                    <a16:creationId xmlns:a16="http://schemas.microsoft.com/office/drawing/2014/main" id="{B4AF6AD6-2A6C-47F4-86F4-72C63A306BF3}"/>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p>
            </p:txBody>
          </p:sp>
          <p:sp>
            <p:nvSpPr>
              <p:cNvPr id="1070294" name="Text Box 214">
                <a:extLst>
                  <a:ext uri="{FF2B5EF4-FFF2-40B4-BE49-F238E27FC236}">
                    <a16:creationId xmlns:a16="http://schemas.microsoft.com/office/drawing/2014/main" id="{D73BB204-9777-4E90-9873-7CFC78983E84}"/>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70320" name="Group 240">
            <a:extLst>
              <a:ext uri="{FF2B5EF4-FFF2-40B4-BE49-F238E27FC236}">
                <a16:creationId xmlns:a16="http://schemas.microsoft.com/office/drawing/2014/main" id="{C16F0E29-B806-4867-90E2-3A6E9FF85EF6}"/>
              </a:ext>
            </a:extLst>
          </p:cNvPr>
          <p:cNvGrpSpPr>
            <a:grpSpLocks/>
          </p:cNvGrpSpPr>
          <p:nvPr/>
        </p:nvGrpSpPr>
        <p:grpSpPr bwMode="auto">
          <a:xfrm>
            <a:off x="152400" y="3225800"/>
            <a:ext cx="8877300" cy="609600"/>
            <a:chOff x="96" y="1680"/>
            <a:chExt cx="5592" cy="384"/>
          </a:xfrm>
        </p:grpSpPr>
        <p:sp>
          <p:nvSpPr>
            <p:cNvPr id="1070321" name="Text Box 241">
              <a:extLst>
                <a:ext uri="{FF2B5EF4-FFF2-40B4-BE49-F238E27FC236}">
                  <a16:creationId xmlns:a16="http://schemas.microsoft.com/office/drawing/2014/main" id="{3F37A0C4-C1A3-4427-9A1B-084822919E86}"/>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8. </a:t>
              </a:r>
              <a:endParaRPr lang="en-GB" altLang="en-US" sz="2400">
                <a:solidFill>
                  <a:srgbClr val="14FD3A"/>
                </a:solidFill>
                <a:latin typeface="Times New Roman" panose="02020603050405020304" pitchFamily="18" charset="0"/>
              </a:endParaRPr>
            </a:p>
          </p:txBody>
        </p:sp>
        <p:grpSp>
          <p:nvGrpSpPr>
            <p:cNvPr id="1070322" name="Group 242">
              <a:extLst>
                <a:ext uri="{FF2B5EF4-FFF2-40B4-BE49-F238E27FC236}">
                  <a16:creationId xmlns:a16="http://schemas.microsoft.com/office/drawing/2014/main" id="{231CE1DE-6D34-45A6-82D0-A4868B33FD3D}"/>
                </a:ext>
              </a:extLst>
            </p:cNvPr>
            <p:cNvGrpSpPr>
              <a:grpSpLocks/>
            </p:cNvGrpSpPr>
            <p:nvPr/>
          </p:nvGrpSpPr>
          <p:grpSpPr bwMode="auto">
            <a:xfrm>
              <a:off x="1464" y="1680"/>
              <a:ext cx="4224" cy="384"/>
              <a:chOff x="624" y="960"/>
              <a:chExt cx="4224" cy="384"/>
            </a:xfrm>
          </p:grpSpPr>
          <p:sp>
            <p:nvSpPr>
              <p:cNvPr id="1070323" name="Rectangle 243">
                <a:extLst>
                  <a:ext uri="{FF2B5EF4-FFF2-40B4-BE49-F238E27FC236}">
                    <a16:creationId xmlns:a16="http://schemas.microsoft.com/office/drawing/2014/main" id="{3E612581-F30E-4072-82CF-26C9E225DA71}"/>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24" name="Rectangle 244">
                <a:extLst>
                  <a:ext uri="{FF2B5EF4-FFF2-40B4-BE49-F238E27FC236}">
                    <a16:creationId xmlns:a16="http://schemas.microsoft.com/office/drawing/2014/main" id="{DE8B96A0-6DF2-44B9-9039-A0F6380A17C5}"/>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25" name="Rectangle 245">
                <a:extLst>
                  <a:ext uri="{FF2B5EF4-FFF2-40B4-BE49-F238E27FC236}">
                    <a16:creationId xmlns:a16="http://schemas.microsoft.com/office/drawing/2014/main" id="{0A0C5F3E-2C7D-4A1E-8F30-2EDF037671DE}"/>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26" name="Rectangle 246">
                <a:extLst>
                  <a:ext uri="{FF2B5EF4-FFF2-40B4-BE49-F238E27FC236}">
                    <a16:creationId xmlns:a16="http://schemas.microsoft.com/office/drawing/2014/main" id="{DB4B47F9-FC95-4D2C-82CD-2D90041C9CF5}"/>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27" name="Rectangle 247">
                <a:extLst>
                  <a:ext uri="{FF2B5EF4-FFF2-40B4-BE49-F238E27FC236}">
                    <a16:creationId xmlns:a16="http://schemas.microsoft.com/office/drawing/2014/main" id="{C38F80F9-172F-4DEA-8117-33FACCFF405F}"/>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28" name="Rectangle 248">
                <a:extLst>
                  <a:ext uri="{FF2B5EF4-FFF2-40B4-BE49-F238E27FC236}">
                    <a16:creationId xmlns:a16="http://schemas.microsoft.com/office/drawing/2014/main" id="{67896310-03A0-4D7B-9D54-404C4522C19B}"/>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29" name="Rectangle 249">
                <a:extLst>
                  <a:ext uri="{FF2B5EF4-FFF2-40B4-BE49-F238E27FC236}">
                    <a16:creationId xmlns:a16="http://schemas.microsoft.com/office/drawing/2014/main" id="{D169FFA0-A2F9-4475-B681-3C786392A19C}"/>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30" name="Rectangle 250">
                <a:extLst>
                  <a:ext uri="{FF2B5EF4-FFF2-40B4-BE49-F238E27FC236}">
                    <a16:creationId xmlns:a16="http://schemas.microsoft.com/office/drawing/2014/main" id="{79A4817F-77D4-457A-B1FB-4C0D4DC5EB32}"/>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31" name="Rectangle 251">
                <a:extLst>
                  <a:ext uri="{FF2B5EF4-FFF2-40B4-BE49-F238E27FC236}">
                    <a16:creationId xmlns:a16="http://schemas.microsoft.com/office/drawing/2014/main" id="{2BF747BB-AE41-4075-9733-E923A97B515F}"/>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32" name="Rectangle 252">
                <a:extLst>
                  <a:ext uri="{FF2B5EF4-FFF2-40B4-BE49-F238E27FC236}">
                    <a16:creationId xmlns:a16="http://schemas.microsoft.com/office/drawing/2014/main" id="{D50D56AD-CA43-4CED-BC3D-2583F3A54957}"/>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33" name="Rectangle 253">
                <a:extLst>
                  <a:ext uri="{FF2B5EF4-FFF2-40B4-BE49-F238E27FC236}">
                    <a16:creationId xmlns:a16="http://schemas.microsoft.com/office/drawing/2014/main" id="{608F0510-5160-47C5-95A9-A8F132E7E83F}"/>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34" name="Text Box 254">
                <a:extLst>
                  <a:ext uri="{FF2B5EF4-FFF2-40B4-BE49-F238E27FC236}">
                    <a16:creationId xmlns:a16="http://schemas.microsoft.com/office/drawing/2014/main" id="{A100FEFD-323E-4842-8A5A-83A5CF607F67}"/>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335" name="Text Box 255">
                <a:extLst>
                  <a:ext uri="{FF2B5EF4-FFF2-40B4-BE49-F238E27FC236}">
                    <a16:creationId xmlns:a16="http://schemas.microsoft.com/office/drawing/2014/main" id="{15673C43-B074-4557-BC2D-C0988B46A21C}"/>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7</a:t>
                </a:r>
                <a:endParaRPr lang="en-US" altLang="en-US" sz="2400">
                  <a:latin typeface="Arial" panose="020B0604020202020204" pitchFamily="34" charset="0"/>
                </a:endParaRPr>
              </a:p>
            </p:txBody>
          </p:sp>
          <p:sp>
            <p:nvSpPr>
              <p:cNvPr id="1070336" name="Text Box 256">
                <a:extLst>
                  <a:ext uri="{FF2B5EF4-FFF2-40B4-BE49-F238E27FC236}">
                    <a16:creationId xmlns:a16="http://schemas.microsoft.com/office/drawing/2014/main" id="{B7174166-51B2-48E6-ACD8-D2B365CF38DE}"/>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3 </a:t>
                </a:r>
                <a:endParaRPr lang="en-US" altLang="en-US" sz="2400">
                  <a:latin typeface="Arial" panose="020B0604020202020204" pitchFamily="34" charset="0"/>
                </a:endParaRPr>
              </a:p>
            </p:txBody>
          </p:sp>
          <p:sp>
            <p:nvSpPr>
              <p:cNvPr id="1070337" name="Text Box 257">
                <a:extLst>
                  <a:ext uri="{FF2B5EF4-FFF2-40B4-BE49-F238E27FC236}">
                    <a16:creationId xmlns:a16="http://schemas.microsoft.com/office/drawing/2014/main" id="{1B13CB31-3FD9-4E93-9CD7-80A1F6429C26}"/>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10</a:t>
                </a:r>
                <a:r>
                  <a:rPr lang="en-US" altLang="en-US" sz="2400">
                    <a:latin typeface="Arial" panose="020B0604020202020204" pitchFamily="34" charset="0"/>
                  </a:rPr>
                  <a:t>  </a:t>
                </a:r>
              </a:p>
            </p:txBody>
          </p:sp>
          <p:sp>
            <p:nvSpPr>
              <p:cNvPr id="1070338" name="Text Box 258">
                <a:extLst>
                  <a:ext uri="{FF2B5EF4-FFF2-40B4-BE49-F238E27FC236}">
                    <a16:creationId xmlns:a16="http://schemas.microsoft.com/office/drawing/2014/main" id="{9836B658-C01F-47F9-BE3C-A150F79B69E4}"/>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70339" name="Text Box 259">
                <a:extLst>
                  <a:ext uri="{FF2B5EF4-FFF2-40B4-BE49-F238E27FC236}">
                    <a16:creationId xmlns:a16="http://schemas.microsoft.com/office/drawing/2014/main" id="{7DAE11BA-22B8-492C-819C-36A8AA276F09}"/>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a:latin typeface="Arial" panose="020B0604020202020204" pitchFamily="34" charset="0"/>
                  </a:rPr>
                  <a:t>8  </a:t>
                </a:r>
              </a:p>
            </p:txBody>
          </p:sp>
          <p:sp>
            <p:nvSpPr>
              <p:cNvPr id="1070340" name="Text Box 260">
                <a:extLst>
                  <a:ext uri="{FF2B5EF4-FFF2-40B4-BE49-F238E27FC236}">
                    <a16:creationId xmlns:a16="http://schemas.microsoft.com/office/drawing/2014/main" id="{958CBB32-976D-44D6-AC15-419BE4E8ED22}"/>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70341" name="Text Box 261">
                <a:extLst>
                  <a:ext uri="{FF2B5EF4-FFF2-40B4-BE49-F238E27FC236}">
                    <a16:creationId xmlns:a16="http://schemas.microsoft.com/office/drawing/2014/main" id="{11D1CE34-7195-49B0-946E-8D5655DF4B14}"/>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70342" name="Text Box 262">
                <a:extLst>
                  <a:ext uri="{FF2B5EF4-FFF2-40B4-BE49-F238E27FC236}">
                    <a16:creationId xmlns:a16="http://schemas.microsoft.com/office/drawing/2014/main" id="{F5458830-9FA3-4FF0-ADAD-28ACC5AB4941}"/>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70343" name="Text Box 263">
                <a:extLst>
                  <a:ext uri="{FF2B5EF4-FFF2-40B4-BE49-F238E27FC236}">
                    <a16:creationId xmlns:a16="http://schemas.microsoft.com/office/drawing/2014/main" id="{34BD635B-B372-48B8-A028-1E54AF3482CA}"/>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p>
            </p:txBody>
          </p:sp>
          <p:sp>
            <p:nvSpPr>
              <p:cNvPr id="1070344" name="Text Box 264">
                <a:extLst>
                  <a:ext uri="{FF2B5EF4-FFF2-40B4-BE49-F238E27FC236}">
                    <a16:creationId xmlns:a16="http://schemas.microsoft.com/office/drawing/2014/main" id="{0F27D9A8-6F0E-418D-8F5E-56866A55FF4A}"/>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70345" name="Group 265">
            <a:extLst>
              <a:ext uri="{FF2B5EF4-FFF2-40B4-BE49-F238E27FC236}">
                <a16:creationId xmlns:a16="http://schemas.microsoft.com/office/drawing/2014/main" id="{29176C7C-F4C4-479A-8E78-83061AED6934}"/>
              </a:ext>
            </a:extLst>
          </p:cNvPr>
          <p:cNvGrpSpPr>
            <a:grpSpLocks/>
          </p:cNvGrpSpPr>
          <p:nvPr/>
        </p:nvGrpSpPr>
        <p:grpSpPr bwMode="auto">
          <a:xfrm>
            <a:off x="152400" y="3962400"/>
            <a:ext cx="8877300" cy="609600"/>
            <a:chOff x="96" y="1680"/>
            <a:chExt cx="5592" cy="384"/>
          </a:xfrm>
        </p:grpSpPr>
        <p:sp>
          <p:nvSpPr>
            <p:cNvPr id="1070346" name="Text Box 266">
              <a:extLst>
                <a:ext uri="{FF2B5EF4-FFF2-40B4-BE49-F238E27FC236}">
                  <a16:creationId xmlns:a16="http://schemas.microsoft.com/office/drawing/2014/main" id="{61ED6E21-1FA1-4352-B413-ED61469194DE}"/>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9. </a:t>
              </a:r>
              <a:endParaRPr lang="en-GB" altLang="en-US" sz="2400">
                <a:solidFill>
                  <a:srgbClr val="14FD3A"/>
                </a:solidFill>
                <a:latin typeface="Times New Roman" panose="02020603050405020304" pitchFamily="18" charset="0"/>
              </a:endParaRPr>
            </a:p>
          </p:txBody>
        </p:sp>
        <p:grpSp>
          <p:nvGrpSpPr>
            <p:cNvPr id="1070347" name="Group 267">
              <a:extLst>
                <a:ext uri="{FF2B5EF4-FFF2-40B4-BE49-F238E27FC236}">
                  <a16:creationId xmlns:a16="http://schemas.microsoft.com/office/drawing/2014/main" id="{5AD4278E-95FB-4B85-A84B-386831DE8138}"/>
                </a:ext>
              </a:extLst>
            </p:cNvPr>
            <p:cNvGrpSpPr>
              <a:grpSpLocks/>
            </p:cNvGrpSpPr>
            <p:nvPr/>
          </p:nvGrpSpPr>
          <p:grpSpPr bwMode="auto">
            <a:xfrm>
              <a:off x="1464" y="1680"/>
              <a:ext cx="4224" cy="384"/>
              <a:chOff x="624" y="960"/>
              <a:chExt cx="4224" cy="384"/>
            </a:xfrm>
          </p:grpSpPr>
          <p:sp>
            <p:nvSpPr>
              <p:cNvPr id="1070348" name="Rectangle 268">
                <a:extLst>
                  <a:ext uri="{FF2B5EF4-FFF2-40B4-BE49-F238E27FC236}">
                    <a16:creationId xmlns:a16="http://schemas.microsoft.com/office/drawing/2014/main" id="{58E7DE72-0255-434D-893D-CD21990BFC8E}"/>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49" name="Rectangle 269">
                <a:extLst>
                  <a:ext uri="{FF2B5EF4-FFF2-40B4-BE49-F238E27FC236}">
                    <a16:creationId xmlns:a16="http://schemas.microsoft.com/office/drawing/2014/main" id="{6AC51045-0A6F-40AF-8601-976BC5F13D83}"/>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0" name="Rectangle 270">
                <a:extLst>
                  <a:ext uri="{FF2B5EF4-FFF2-40B4-BE49-F238E27FC236}">
                    <a16:creationId xmlns:a16="http://schemas.microsoft.com/office/drawing/2014/main" id="{4527AF18-828D-40F1-9C45-06BEBDFD6EBC}"/>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1" name="Rectangle 271">
                <a:extLst>
                  <a:ext uri="{FF2B5EF4-FFF2-40B4-BE49-F238E27FC236}">
                    <a16:creationId xmlns:a16="http://schemas.microsoft.com/office/drawing/2014/main" id="{FCE87114-CD60-47F3-8252-60394A2259FE}"/>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2" name="Rectangle 272">
                <a:extLst>
                  <a:ext uri="{FF2B5EF4-FFF2-40B4-BE49-F238E27FC236}">
                    <a16:creationId xmlns:a16="http://schemas.microsoft.com/office/drawing/2014/main" id="{DAAF6C4A-7086-49CF-A659-596FDC55A306}"/>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3" name="Rectangle 273">
                <a:extLst>
                  <a:ext uri="{FF2B5EF4-FFF2-40B4-BE49-F238E27FC236}">
                    <a16:creationId xmlns:a16="http://schemas.microsoft.com/office/drawing/2014/main" id="{CFC437A7-3269-4306-916E-81C464E71774}"/>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4" name="Rectangle 274">
                <a:extLst>
                  <a:ext uri="{FF2B5EF4-FFF2-40B4-BE49-F238E27FC236}">
                    <a16:creationId xmlns:a16="http://schemas.microsoft.com/office/drawing/2014/main" id="{F1883A18-E4D6-4952-A60D-17A78BE01405}"/>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5" name="Rectangle 275">
                <a:extLst>
                  <a:ext uri="{FF2B5EF4-FFF2-40B4-BE49-F238E27FC236}">
                    <a16:creationId xmlns:a16="http://schemas.microsoft.com/office/drawing/2014/main" id="{21C56779-FB2D-4332-8637-C9B116163564}"/>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6" name="Rectangle 276">
                <a:extLst>
                  <a:ext uri="{FF2B5EF4-FFF2-40B4-BE49-F238E27FC236}">
                    <a16:creationId xmlns:a16="http://schemas.microsoft.com/office/drawing/2014/main" id="{46F07699-3513-4478-8F08-4CF50D903C11}"/>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7" name="Rectangle 277">
                <a:extLst>
                  <a:ext uri="{FF2B5EF4-FFF2-40B4-BE49-F238E27FC236}">
                    <a16:creationId xmlns:a16="http://schemas.microsoft.com/office/drawing/2014/main" id="{01A7C4AE-177C-4F2C-B27E-28EB14BB4FB0}"/>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8" name="Rectangle 278">
                <a:extLst>
                  <a:ext uri="{FF2B5EF4-FFF2-40B4-BE49-F238E27FC236}">
                    <a16:creationId xmlns:a16="http://schemas.microsoft.com/office/drawing/2014/main" id="{B3EF5054-D104-4B17-93F4-7B0C7253F5A6}"/>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59" name="Text Box 279">
                <a:extLst>
                  <a:ext uri="{FF2B5EF4-FFF2-40B4-BE49-F238E27FC236}">
                    <a16:creationId xmlns:a16="http://schemas.microsoft.com/office/drawing/2014/main" id="{06AAC8E9-C4A9-47AC-8FFD-E7FD0E65AE4B}"/>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360" name="Text Box 280">
                <a:extLst>
                  <a:ext uri="{FF2B5EF4-FFF2-40B4-BE49-F238E27FC236}">
                    <a16:creationId xmlns:a16="http://schemas.microsoft.com/office/drawing/2014/main" id="{74F6CD2E-4B53-4CB1-A1F8-BF20BAC70573}"/>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7</a:t>
                </a:r>
                <a:endParaRPr lang="en-US" altLang="en-US" sz="2400">
                  <a:latin typeface="Arial" panose="020B0604020202020204" pitchFamily="34" charset="0"/>
                </a:endParaRPr>
              </a:p>
            </p:txBody>
          </p:sp>
          <p:sp>
            <p:nvSpPr>
              <p:cNvPr id="1070361" name="Text Box 281">
                <a:extLst>
                  <a:ext uri="{FF2B5EF4-FFF2-40B4-BE49-F238E27FC236}">
                    <a16:creationId xmlns:a16="http://schemas.microsoft.com/office/drawing/2014/main" id="{66329B4D-12CC-484C-9EB0-2A100AF7C0A5}"/>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3 </a:t>
                </a:r>
                <a:endParaRPr lang="en-US" altLang="en-US" sz="2400">
                  <a:latin typeface="Arial" panose="020B0604020202020204" pitchFamily="34" charset="0"/>
                </a:endParaRPr>
              </a:p>
            </p:txBody>
          </p:sp>
          <p:sp>
            <p:nvSpPr>
              <p:cNvPr id="1070362" name="Text Box 282">
                <a:extLst>
                  <a:ext uri="{FF2B5EF4-FFF2-40B4-BE49-F238E27FC236}">
                    <a16:creationId xmlns:a16="http://schemas.microsoft.com/office/drawing/2014/main" id="{04855F52-3638-486E-91EB-9FB000CEC614}"/>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8</a:t>
                </a:r>
                <a:r>
                  <a:rPr lang="en-US" altLang="en-US" sz="2400">
                    <a:latin typeface="Arial" panose="020B0604020202020204" pitchFamily="34" charset="0"/>
                  </a:rPr>
                  <a:t>  </a:t>
                </a:r>
              </a:p>
            </p:txBody>
          </p:sp>
          <p:sp>
            <p:nvSpPr>
              <p:cNvPr id="1070363" name="Text Box 283">
                <a:extLst>
                  <a:ext uri="{FF2B5EF4-FFF2-40B4-BE49-F238E27FC236}">
                    <a16:creationId xmlns:a16="http://schemas.microsoft.com/office/drawing/2014/main" id="{CD391650-BF28-4FE8-AE89-E7B6E7C3A8DC}"/>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70364" name="Text Box 284">
                <a:extLst>
                  <a:ext uri="{FF2B5EF4-FFF2-40B4-BE49-F238E27FC236}">
                    <a16:creationId xmlns:a16="http://schemas.microsoft.com/office/drawing/2014/main" id="{205CB55A-98A8-4C89-8ED6-9E8E3F93B266}"/>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10</a:t>
                </a:r>
                <a:r>
                  <a:rPr lang="en-US" altLang="en-US" sz="2400">
                    <a:latin typeface="Arial" panose="020B0604020202020204" pitchFamily="34" charset="0"/>
                  </a:rPr>
                  <a:t>  </a:t>
                </a:r>
              </a:p>
            </p:txBody>
          </p:sp>
          <p:sp>
            <p:nvSpPr>
              <p:cNvPr id="1070365" name="Text Box 285">
                <a:extLst>
                  <a:ext uri="{FF2B5EF4-FFF2-40B4-BE49-F238E27FC236}">
                    <a16:creationId xmlns:a16="http://schemas.microsoft.com/office/drawing/2014/main" id="{28160BDE-7CA0-4BFC-923C-50014D751CAF}"/>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2</a:t>
                </a:r>
              </a:p>
            </p:txBody>
          </p:sp>
          <p:sp>
            <p:nvSpPr>
              <p:cNvPr id="1070366" name="Text Box 286">
                <a:extLst>
                  <a:ext uri="{FF2B5EF4-FFF2-40B4-BE49-F238E27FC236}">
                    <a16:creationId xmlns:a16="http://schemas.microsoft.com/office/drawing/2014/main" id="{3346A6B2-66EE-486B-B568-CD055EAD290D}"/>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70367" name="Text Box 287">
                <a:extLst>
                  <a:ext uri="{FF2B5EF4-FFF2-40B4-BE49-F238E27FC236}">
                    <a16:creationId xmlns:a16="http://schemas.microsoft.com/office/drawing/2014/main" id="{E34F6B31-BB28-49D8-836C-3CA1281DC992}"/>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4</a:t>
                </a:r>
                <a:r>
                  <a:rPr lang="en-US" altLang="en-US" sz="2400">
                    <a:latin typeface="Arial" panose="020B0604020202020204" pitchFamily="34" charset="0"/>
                  </a:rPr>
                  <a:t> </a:t>
                </a:r>
              </a:p>
            </p:txBody>
          </p:sp>
          <p:sp>
            <p:nvSpPr>
              <p:cNvPr id="1070368" name="Text Box 288">
                <a:extLst>
                  <a:ext uri="{FF2B5EF4-FFF2-40B4-BE49-F238E27FC236}">
                    <a16:creationId xmlns:a16="http://schemas.microsoft.com/office/drawing/2014/main" id="{B2E4B173-B609-4FB2-81F9-A8BBE75C761D}"/>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p>
            </p:txBody>
          </p:sp>
          <p:sp>
            <p:nvSpPr>
              <p:cNvPr id="1070369" name="Text Box 289">
                <a:extLst>
                  <a:ext uri="{FF2B5EF4-FFF2-40B4-BE49-F238E27FC236}">
                    <a16:creationId xmlns:a16="http://schemas.microsoft.com/office/drawing/2014/main" id="{A92FFBFF-B261-4EFF-AB0C-FD13DD826BC9}"/>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70370" name="Group 290">
            <a:extLst>
              <a:ext uri="{FF2B5EF4-FFF2-40B4-BE49-F238E27FC236}">
                <a16:creationId xmlns:a16="http://schemas.microsoft.com/office/drawing/2014/main" id="{EE3A62D0-FD9C-42F7-806B-4A628C392622}"/>
              </a:ext>
            </a:extLst>
          </p:cNvPr>
          <p:cNvGrpSpPr>
            <a:grpSpLocks/>
          </p:cNvGrpSpPr>
          <p:nvPr/>
        </p:nvGrpSpPr>
        <p:grpSpPr bwMode="auto">
          <a:xfrm>
            <a:off x="152400" y="4699000"/>
            <a:ext cx="8877300" cy="609600"/>
            <a:chOff x="96" y="1680"/>
            <a:chExt cx="5592" cy="384"/>
          </a:xfrm>
        </p:grpSpPr>
        <p:sp>
          <p:nvSpPr>
            <p:cNvPr id="1070371" name="Text Box 291">
              <a:extLst>
                <a:ext uri="{FF2B5EF4-FFF2-40B4-BE49-F238E27FC236}">
                  <a16:creationId xmlns:a16="http://schemas.microsoft.com/office/drawing/2014/main" id="{7133D275-1A50-46D3-A32F-140489D967CD}"/>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After Pass 10. </a:t>
              </a:r>
              <a:endParaRPr lang="en-GB" altLang="en-US" sz="2400">
                <a:solidFill>
                  <a:srgbClr val="14FD3A"/>
                </a:solidFill>
                <a:latin typeface="Times New Roman" panose="02020603050405020304" pitchFamily="18" charset="0"/>
              </a:endParaRPr>
            </a:p>
          </p:txBody>
        </p:sp>
        <p:grpSp>
          <p:nvGrpSpPr>
            <p:cNvPr id="1070372" name="Group 292">
              <a:extLst>
                <a:ext uri="{FF2B5EF4-FFF2-40B4-BE49-F238E27FC236}">
                  <a16:creationId xmlns:a16="http://schemas.microsoft.com/office/drawing/2014/main" id="{2438AB36-6AE8-4E45-8946-CC1525DEAE2D}"/>
                </a:ext>
              </a:extLst>
            </p:cNvPr>
            <p:cNvGrpSpPr>
              <a:grpSpLocks/>
            </p:cNvGrpSpPr>
            <p:nvPr/>
          </p:nvGrpSpPr>
          <p:grpSpPr bwMode="auto">
            <a:xfrm>
              <a:off x="1464" y="1680"/>
              <a:ext cx="4224" cy="384"/>
              <a:chOff x="624" y="960"/>
              <a:chExt cx="4224" cy="384"/>
            </a:xfrm>
          </p:grpSpPr>
          <p:sp>
            <p:nvSpPr>
              <p:cNvPr id="1070373" name="Rectangle 293">
                <a:extLst>
                  <a:ext uri="{FF2B5EF4-FFF2-40B4-BE49-F238E27FC236}">
                    <a16:creationId xmlns:a16="http://schemas.microsoft.com/office/drawing/2014/main" id="{4D6C7269-5B98-4E91-8460-C176C4AF7B6F}"/>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74" name="Rectangle 294">
                <a:extLst>
                  <a:ext uri="{FF2B5EF4-FFF2-40B4-BE49-F238E27FC236}">
                    <a16:creationId xmlns:a16="http://schemas.microsoft.com/office/drawing/2014/main" id="{472D80D0-BD9B-4C7E-BC30-16C3D8F6622E}"/>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75" name="Rectangle 295">
                <a:extLst>
                  <a:ext uri="{FF2B5EF4-FFF2-40B4-BE49-F238E27FC236}">
                    <a16:creationId xmlns:a16="http://schemas.microsoft.com/office/drawing/2014/main" id="{3670A5F8-7D47-418B-BAFC-34450A733A53}"/>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76" name="Rectangle 296">
                <a:extLst>
                  <a:ext uri="{FF2B5EF4-FFF2-40B4-BE49-F238E27FC236}">
                    <a16:creationId xmlns:a16="http://schemas.microsoft.com/office/drawing/2014/main" id="{1533EFAB-8403-4F08-92E5-A343C721446E}"/>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77" name="Rectangle 297">
                <a:extLst>
                  <a:ext uri="{FF2B5EF4-FFF2-40B4-BE49-F238E27FC236}">
                    <a16:creationId xmlns:a16="http://schemas.microsoft.com/office/drawing/2014/main" id="{E2103352-955D-4232-9821-06CBA691F0F9}"/>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78" name="Rectangle 298">
                <a:extLst>
                  <a:ext uri="{FF2B5EF4-FFF2-40B4-BE49-F238E27FC236}">
                    <a16:creationId xmlns:a16="http://schemas.microsoft.com/office/drawing/2014/main" id="{B1215CAC-F236-42CC-A40C-126826C2B244}"/>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79" name="Rectangle 299">
                <a:extLst>
                  <a:ext uri="{FF2B5EF4-FFF2-40B4-BE49-F238E27FC236}">
                    <a16:creationId xmlns:a16="http://schemas.microsoft.com/office/drawing/2014/main" id="{095EFE37-2490-4CFF-A5D6-A694C38BE86A}"/>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80" name="Rectangle 300">
                <a:extLst>
                  <a:ext uri="{FF2B5EF4-FFF2-40B4-BE49-F238E27FC236}">
                    <a16:creationId xmlns:a16="http://schemas.microsoft.com/office/drawing/2014/main" id="{43B66C6E-E743-4273-84C8-F9D5DA883810}"/>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81" name="Rectangle 301">
                <a:extLst>
                  <a:ext uri="{FF2B5EF4-FFF2-40B4-BE49-F238E27FC236}">
                    <a16:creationId xmlns:a16="http://schemas.microsoft.com/office/drawing/2014/main" id="{D0F2AFA4-BE86-4F64-B7F8-5B66B62D087D}"/>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82" name="Rectangle 302">
                <a:extLst>
                  <a:ext uri="{FF2B5EF4-FFF2-40B4-BE49-F238E27FC236}">
                    <a16:creationId xmlns:a16="http://schemas.microsoft.com/office/drawing/2014/main" id="{EDC8CCFB-D623-4FA0-B225-D844D8671DB0}"/>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83" name="Rectangle 303">
                <a:extLst>
                  <a:ext uri="{FF2B5EF4-FFF2-40B4-BE49-F238E27FC236}">
                    <a16:creationId xmlns:a16="http://schemas.microsoft.com/office/drawing/2014/main" id="{3C06F31F-F009-4C0C-9AB8-C15AB695F543}"/>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84" name="Text Box 304">
                <a:extLst>
                  <a:ext uri="{FF2B5EF4-FFF2-40B4-BE49-F238E27FC236}">
                    <a16:creationId xmlns:a16="http://schemas.microsoft.com/office/drawing/2014/main" id="{B459B228-C50D-4881-9B7B-EBFF52863456}"/>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385" name="Text Box 305">
                <a:extLst>
                  <a:ext uri="{FF2B5EF4-FFF2-40B4-BE49-F238E27FC236}">
                    <a16:creationId xmlns:a16="http://schemas.microsoft.com/office/drawing/2014/main" id="{3F5F7CBB-730C-40B4-A5DC-35AD31BCE1C6}"/>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70386" name="Text Box 306">
                <a:extLst>
                  <a:ext uri="{FF2B5EF4-FFF2-40B4-BE49-F238E27FC236}">
                    <a16:creationId xmlns:a16="http://schemas.microsoft.com/office/drawing/2014/main" id="{9DB500AC-DA5B-4EF4-9016-4CB60EA604E2}"/>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2 </a:t>
                </a:r>
                <a:endParaRPr lang="en-US" altLang="en-US" sz="2400">
                  <a:latin typeface="Arial" panose="020B0604020202020204" pitchFamily="34" charset="0"/>
                </a:endParaRPr>
              </a:p>
            </p:txBody>
          </p:sp>
          <p:sp>
            <p:nvSpPr>
              <p:cNvPr id="1070387" name="Text Box 307">
                <a:extLst>
                  <a:ext uri="{FF2B5EF4-FFF2-40B4-BE49-F238E27FC236}">
                    <a16:creationId xmlns:a16="http://schemas.microsoft.com/office/drawing/2014/main" id="{8BDE6314-3F38-463D-851E-B37C53F4D83C}"/>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7</a:t>
                </a:r>
                <a:r>
                  <a:rPr lang="en-US" altLang="en-US" sz="2400">
                    <a:latin typeface="Arial" panose="020B0604020202020204" pitchFamily="34" charset="0"/>
                  </a:rPr>
                  <a:t>  </a:t>
                </a:r>
              </a:p>
            </p:txBody>
          </p:sp>
          <p:sp>
            <p:nvSpPr>
              <p:cNvPr id="1070388" name="Text Box 308">
                <a:extLst>
                  <a:ext uri="{FF2B5EF4-FFF2-40B4-BE49-F238E27FC236}">
                    <a16:creationId xmlns:a16="http://schemas.microsoft.com/office/drawing/2014/main" id="{6627E795-3B18-408A-80CD-A12DB0937311}"/>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389" name="Text Box 309">
                <a:extLst>
                  <a:ext uri="{FF2B5EF4-FFF2-40B4-BE49-F238E27FC236}">
                    <a16:creationId xmlns:a16="http://schemas.microsoft.com/office/drawing/2014/main" id="{6C3FC231-6606-4301-B161-7C3A9C506086}"/>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8</a:t>
                </a:r>
                <a:r>
                  <a:rPr lang="en-US" altLang="en-US" sz="2400">
                    <a:latin typeface="Arial" panose="020B0604020202020204" pitchFamily="34" charset="0"/>
                  </a:rPr>
                  <a:t>  </a:t>
                </a:r>
              </a:p>
            </p:txBody>
          </p:sp>
          <p:sp>
            <p:nvSpPr>
              <p:cNvPr id="1070390" name="Text Box 310">
                <a:extLst>
                  <a:ext uri="{FF2B5EF4-FFF2-40B4-BE49-F238E27FC236}">
                    <a16:creationId xmlns:a16="http://schemas.microsoft.com/office/drawing/2014/main" id="{EAA83735-D9F0-4407-8225-1B35D0511CCB}"/>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10</a:t>
                </a:r>
                <a:endParaRPr lang="en-US" altLang="en-US" sz="2400">
                  <a:latin typeface="Arial" panose="020B0604020202020204" pitchFamily="34" charset="0"/>
                </a:endParaRPr>
              </a:p>
            </p:txBody>
          </p:sp>
          <p:sp>
            <p:nvSpPr>
              <p:cNvPr id="1070391" name="Text Box 311">
                <a:extLst>
                  <a:ext uri="{FF2B5EF4-FFF2-40B4-BE49-F238E27FC236}">
                    <a16:creationId xmlns:a16="http://schemas.microsoft.com/office/drawing/2014/main" id="{B15C1AFF-2235-405E-AB7B-44FBB8A0BABE}"/>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70392" name="Text Box 312">
                <a:extLst>
                  <a:ext uri="{FF2B5EF4-FFF2-40B4-BE49-F238E27FC236}">
                    <a16:creationId xmlns:a16="http://schemas.microsoft.com/office/drawing/2014/main" id="{AD1EE133-D2ED-4EB1-9AB0-6F0BDE4A0515}"/>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70393" name="Text Box 313">
                <a:extLst>
                  <a:ext uri="{FF2B5EF4-FFF2-40B4-BE49-F238E27FC236}">
                    <a16:creationId xmlns:a16="http://schemas.microsoft.com/office/drawing/2014/main" id="{994C9233-C8EA-43C5-9B27-2E6DA09D2B2D}"/>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4</a:t>
                </a:r>
              </a:p>
            </p:txBody>
          </p:sp>
          <p:sp>
            <p:nvSpPr>
              <p:cNvPr id="1070394" name="Text Box 314">
                <a:extLst>
                  <a:ext uri="{FF2B5EF4-FFF2-40B4-BE49-F238E27FC236}">
                    <a16:creationId xmlns:a16="http://schemas.microsoft.com/office/drawing/2014/main" id="{5D12E079-6912-445B-A11D-B6DEF555A020}"/>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9 </a:t>
                </a:r>
              </a:p>
            </p:txBody>
          </p:sp>
        </p:grpSp>
      </p:grpSp>
      <p:grpSp>
        <p:nvGrpSpPr>
          <p:cNvPr id="1070395" name="Group 315">
            <a:extLst>
              <a:ext uri="{FF2B5EF4-FFF2-40B4-BE49-F238E27FC236}">
                <a16:creationId xmlns:a16="http://schemas.microsoft.com/office/drawing/2014/main" id="{7211DC25-E260-43AC-ABDC-103E0A966BF7}"/>
              </a:ext>
            </a:extLst>
          </p:cNvPr>
          <p:cNvGrpSpPr>
            <a:grpSpLocks/>
          </p:cNvGrpSpPr>
          <p:nvPr/>
        </p:nvGrpSpPr>
        <p:grpSpPr bwMode="auto">
          <a:xfrm>
            <a:off x="152400" y="5410200"/>
            <a:ext cx="8877300" cy="609600"/>
            <a:chOff x="96" y="1680"/>
            <a:chExt cx="5592" cy="384"/>
          </a:xfrm>
        </p:grpSpPr>
        <p:sp>
          <p:nvSpPr>
            <p:cNvPr id="1070396" name="Text Box 316">
              <a:extLst>
                <a:ext uri="{FF2B5EF4-FFF2-40B4-BE49-F238E27FC236}">
                  <a16:creationId xmlns:a16="http://schemas.microsoft.com/office/drawing/2014/main" id="{147B31B6-613C-4391-8D8B-87CFDEA165D8}"/>
                </a:ext>
              </a:extLst>
            </p:cNvPr>
            <p:cNvSpPr txBox="1">
              <a:spLocks noChangeArrowheads="1"/>
            </p:cNvSpPr>
            <p:nvPr/>
          </p:nvSpPr>
          <p:spPr bwMode="auto">
            <a:xfrm>
              <a:off x="96" y="1728"/>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CCECFF"/>
                  </a:solidFill>
                  <a:latin typeface="Times New Roman" panose="02020603050405020304" pitchFamily="18" charset="0"/>
                </a:rPr>
                <a:t>Sorted array. </a:t>
              </a:r>
              <a:endParaRPr lang="en-GB" altLang="en-US" sz="2400">
                <a:solidFill>
                  <a:srgbClr val="14FD3A"/>
                </a:solidFill>
                <a:latin typeface="Times New Roman" panose="02020603050405020304" pitchFamily="18" charset="0"/>
              </a:endParaRPr>
            </a:p>
          </p:txBody>
        </p:sp>
        <p:grpSp>
          <p:nvGrpSpPr>
            <p:cNvPr id="1070397" name="Group 317">
              <a:extLst>
                <a:ext uri="{FF2B5EF4-FFF2-40B4-BE49-F238E27FC236}">
                  <a16:creationId xmlns:a16="http://schemas.microsoft.com/office/drawing/2014/main" id="{00F84C82-BCEF-44CB-96D0-78546B1A8D80}"/>
                </a:ext>
              </a:extLst>
            </p:cNvPr>
            <p:cNvGrpSpPr>
              <a:grpSpLocks/>
            </p:cNvGrpSpPr>
            <p:nvPr/>
          </p:nvGrpSpPr>
          <p:grpSpPr bwMode="auto">
            <a:xfrm>
              <a:off x="1464" y="1680"/>
              <a:ext cx="4224" cy="384"/>
              <a:chOff x="624" y="960"/>
              <a:chExt cx="4224" cy="384"/>
            </a:xfrm>
          </p:grpSpPr>
          <p:sp>
            <p:nvSpPr>
              <p:cNvPr id="1070398" name="Rectangle 318">
                <a:extLst>
                  <a:ext uri="{FF2B5EF4-FFF2-40B4-BE49-F238E27FC236}">
                    <a16:creationId xmlns:a16="http://schemas.microsoft.com/office/drawing/2014/main" id="{76DDFEBE-C54B-4FF8-81D5-F24A7066240E}"/>
                  </a:ext>
                </a:extLst>
              </p:cNvPr>
              <p:cNvSpPr>
                <a:spLocks noChangeArrowheads="1"/>
              </p:cNvSpPr>
              <p:nvPr/>
            </p:nvSpPr>
            <p:spPr bwMode="auto">
              <a:xfrm>
                <a:off x="62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399" name="Rectangle 319">
                <a:extLst>
                  <a:ext uri="{FF2B5EF4-FFF2-40B4-BE49-F238E27FC236}">
                    <a16:creationId xmlns:a16="http://schemas.microsoft.com/office/drawing/2014/main" id="{25BC88FE-AB28-4B08-A738-7D1EB2FDE0AA}"/>
                  </a:ext>
                </a:extLst>
              </p:cNvPr>
              <p:cNvSpPr>
                <a:spLocks noChangeArrowheads="1"/>
              </p:cNvSpPr>
              <p:nvPr/>
            </p:nvSpPr>
            <p:spPr bwMode="auto">
              <a:xfrm>
                <a:off x="100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0" name="Rectangle 320">
                <a:extLst>
                  <a:ext uri="{FF2B5EF4-FFF2-40B4-BE49-F238E27FC236}">
                    <a16:creationId xmlns:a16="http://schemas.microsoft.com/office/drawing/2014/main" id="{BAD3B9C9-F3A4-4D36-AF81-8B418092F827}"/>
                  </a:ext>
                </a:extLst>
              </p:cNvPr>
              <p:cNvSpPr>
                <a:spLocks noChangeArrowheads="1"/>
              </p:cNvSpPr>
              <p:nvPr/>
            </p:nvSpPr>
            <p:spPr bwMode="auto">
              <a:xfrm>
                <a:off x="139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1" name="Rectangle 321">
                <a:extLst>
                  <a:ext uri="{FF2B5EF4-FFF2-40B4-BE49-F238E27FC236}">
                    <a16:creationId xmlns:a16="http://schemas.microsoft.com/office/drawing/2014/main" id="{29F0DD7C-7E71-42E6-A9C4-E455E8F8D5B3}"/>
                  </a:ext>
                </a:extLst>
              </p:cNvPr>
              <p:cNvSpPr>
                <a:spLocks noChangeArrowheads="1"/>
              </p:cNvSpPr>
              <p:nvPr/>
            </p:nvSpPr>
            <p:spPr bwMode="auto">
              <a:xfrm>
                <a:off x="369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2" name="Rectangle 322">
                <a:extLst>
                  <a:ext uri="{FF2B5EF4-FFF2-40B4-BE49-F238E27FC236}">
                    <a16:creationId xmlns:a16="http://schemas.microsoft.com/office/drawing/2014/main" id="{21A886BC-923F-42DE-8638-145BE618AA28}"/>
                  </a:ext>
                </a:extLst>
              </p:cNvPr>
              <p:cNvSpPr>
                <a:spLocks noChangeArrowheads="1"/>
              </p:cNvSpPr>
              <p:nvPr/>
            </p:nvSpPr>
            <p:spPr bwMode="auto">
              <a:xfrm>
                <a:off x="446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3" name="Rectangle 323">
                <a:extLst>
                  <a:ext uri="{FF2B5EF4-FFF2-40B4-BE49-F238E27FC236}">
                    <a16:creationId xmlns:a16="http://schemas.microsoft.com/office/drawing/2014/main" id="{2A750EF9-CEFA-4752-B03E-02A487A32871}"/>
                  </a:ext>
                </a:extLst>
              </p:cNvPr>
              <p:cNvSpPr>
                <a:spLocks noChangeArrowheads="1"/>
              </p:cNvSpPr>
              <p:nvPr/>
            </p:nvSpPr>
            <p:spPr bwMode="auto">
              <a:xfrm>
                <a:off x="408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4" name="Rectangle 324">
                <a:extLst>
                  <a:ext uri="{FF2B5EF4-FFF2-40B4-BE49-F238E27FC236}">
                    <a16:creationId xmlns:a16="http://schemas.microsoft.com/office/drawing/2014/main" id="{99BA3697-68BE-4401-B1C5-F9E9C08BC1A1}"/>
                  </a:ext>
                </a:extLst>
              </p:cNvPr>
              <p:cNvSpPr>
                <a:spLocks noChangeArrowheads="1"/>
              </p:cNvSpPr>
              <p:nvPr/>
            </p:nvSpPr>
            <p:spPr bwMode="auto">
              <a:xfrm>
                <a:off x="3312"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5" name="Rectangle 325">
                <a:extLst>
                  <a:ext uri="{FF2B5EF4-FFF2-40B4-BE49-F238E27FC236}">
                    <a16:creationId xmlns:a16="http://schemas.microsoft.com/office/drawing/2014/main" id="{FD6E0E0A-9E4E-4A43-944C-D6013082F53A}"/>
                  </a:ext>
                </a:extLst>
              </p:cNvPr>
              <p:cNvSpPr>
                <a:spLocks noChangeArrowheads="1"/>
              </p:cNvSpPr>
              <p:nvPr/>
            </p:nvSpPr>
            <p:spPr bwMode="auto">
              <a:xfrm>
                <a:off x="2928"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6" name="Rectangle 326">
                <a:extLst>
                  <a:ext uri="{FF2B5EF4-FFF2-40B4-BE49-F238E27FC236}">
                    <a16:creationId xmlns:a16="http://schemas.microsoft.com/office/drawing/2014/main" id="{3525959B-64F4-4D90-B678-8FAACA152C51}"/>
                  </a:ext>
                </a:extLst>
              </p:cNvPr>
              <p:cNvSpPr>
                <a:spLocks noChangeArrowheads="1"/>
              </p:cNvSpPr>
              <p:nvPr/>
            </p:nvSpPr>
            <p:spPr bwMode="auto">
              <a:xfrm>
                <a:off x="2544"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7" name="Rectangle 327">
                <a:extLst>
                  <a:ext uri="{FF2B5EF4-FFF2-40B4-BE49-F238E27FC236}">
                    <a16:creationId xmlns:a16="http://schemas.microsoft.com/office/drawing/2014/main" id="{61AF8B5C-BE41-4966-B9E8-99F263B6F361}"/>
                  </a:ext>
                </a:extLst>
              </p:cNvPr>
              <p:cNvSpPr>
                <a:spLocks noChangeArrowheads="1"/>
              </p:cNvSpPr>
              <p:nvPr/>
            </p:nvSpPr>
            <p:spPr bwMode="auto">
              <a:xfrm>
                <a:off x="2160"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8" name="Rectangle 328">
                <a:extLst>
                  <a:ext uri="{FF2B5EF4-FFF2-40B4-BE49-F238E27FC236}">
                    <a16:creationId xmlns:a16="http://schemas.microsoft.com/office/drawing/2014/main" id="{93498074-522B-4FF3-A058-075A948982FA}"/>
                  </a:ext>
                </a:extLst>
              </p:cNvPr>
              <p:cNvSpPr>
                <a:spLocks noChangeArrowheads="1"/>
              </p:cNvSpPr>
              <p:nvPr/>
            </p:nvSpPr>
            <p:spPr bwMode="auto">
              <a:xfrm>
                <a:off x="1776" y="960"/>
                <a:ext cx="384" cy="38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409" name="Text Box 329">
                <a:extLst>
                  <a:ext uri="{FF2B5EF4-FFF2-40B4-BE49-F238E27FC236}">
                    <a16:creationId xmlns:a16="http://schemas.microsoft.com/office/drawing/2014/main" id="{6113272B-3042-46AE-B568-EA56F95D6323}"/>
                  </a:ext>
                </a:extLst>
              </p:cNvPr>
              <p:cNvSpPr txBox="1">
                <a:spLocks noChangeArrowheads="1"/>
              </p:cNvSpPr>
              <p:nvPr/>
            </p:nvSpPr>
            <p:spPr bwMode="auto">
              <a:xfrm>
                <a:off x="22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410" name="Text Box 330">
                <a:extLst>
                  <a:ext uri="{FF2B5EF4-FFF2-40B4-BE49-F238E27FC236}">
                    <a16:creationId xmlns:a16="http://schemas.microsoft.com/office/drawing/2014/main" id="{06D35C97-6932-4671-89AA-CF6F1552A0E7}"/>
                  </a:ext>
                </a:extLst>
              </p:cNvPr>
              <p:cNvSpPr txBox="1">
                <a:spLocks noChangeArrowheads="1"/>
              </p:cNvSpPr>
              <p:nvPr/>
            </p:nvSpPr>
            <p:spPr bwMode="auto">
              <a:xfrm>
                <a:off x="296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6</a:t>
                </a:r>
                <a:endParaRPr lang="en-US" altLang="en-US" sz="2400">
                  <a:latin typeface="Arial" panose="020B0604020202020204" pitchFamily="34" charset="0"/>
                </a:endParaRPr>
              </a:p>
            </p:txBody>
          </p:sp>
          <p:sp>
            <p:nvSpPr>
              <p:cNvPr id="1070411" name="Text Box 331">
                <a:extLst>
                  <a:ext uri="{FF2B5EF4-FFF2-40B4-BE49-F238E27FC236}">
                    <a16:creationId xmlns:a16="http://schemas.microsoft.com/office/drawing/2014/main" id="{062CA91C-2D97-4639-B291-35D058550400}"/>
                  </a:ext>
                </a:extLst>
              </p:cNvPr>
              <p:cNvSpPr txBox="1">
                <a:spLocks noChangeArrowheads="1"/>
              </p:cNvSpPr>
              <p:nvPr/>
            </p:nvSpPr>
            <p:spPr bwMode="auto">
              <a:xfrm>
                <a:off x="1051"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 2 </a:t>
                </a:r>
                <a:endParaRPr lang="en-US" altLang="en-US" sz="2400">
                  <a:latin typeface="Arial" panose="020B0604020202020204" pitchFamily="34" charset="0"/>
                </a:endParaRPr>
              </a:p>
            </p:txBody>
          </p:sp>
          <p:sp>
            <p:nvSpPr>
              <p:cNvPr id="1070412" name="Text Box 332">
                <a:extLst>
                  <a:ext uri="{FF2B5EF4-FFF2-40B4-BE49-F238E27FC236}">
                    <a16:creationId xmlns:a16="http://schemas.microsoft.com/office/drawing/2014/main" id="{FB2E489E-7D7A-40BB-97DB-A6D1017AF167}"/>
                  </a:ext>
                </a:extLst>
              </p:cNvPr>
              <p:cNvSpPr txBox="1">
                <a:spLocks noChangeArrowheads="1"/>
              </p:cNvSpPr>
              <p:nvPr/>
            </p:nvSpPr>
            <p:spPr bwMode="auto">
              <a:xfrm>
                <a:off x="335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7</a:t>
                </a:r>
                <a:r>
                  <a:rPr lang="en-US" altLang="en-US" sz="2400">
                    <a:latin typeface="Arial" panose="020B0604020202020204" pitchFamily="34" charset="0"/>
                  </a:rPr>
                  <a:t>  </a:t>
                </a:r>
              </a:p>
            </p:txBody>
          </p:sp>
          <p:sp>
            <p:nvSpPr>
              <p:cNvPr id="1070413" name="Text Box 333">
                <a:extLst>
                  <a:ext uri="{FF2B5EF4-FFF2-40B4-BE49-F238E27FC236}">
                    <a16:creationId xmlns:a16="http://schemas.microsoft.com/office/drawing/2014/main" id="{99F098D1-EDDC-4F6D-A17E-BFCD45B01F51}"/>
                  </a:ext>
                </a:extLst>
              </p:cNvPr>
              <p:cNvSpPr txBox="1">
                <a:spLocks noChangeArrowheads="1"/>
              </p:cNvSpPr>
              <p:nvPr/>
            </p:nvSpPr>
            <p:spPr bwMode="auto">
              <a:xfrm>
                <a:off x="258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5</a:t>
                </a:r>
                <a:endParaRPr lang="en-US" altLang="en-US" sz="2400">
                  <a:latin typeface="Arial" panose="020B0604020202020204" pitchFamily="34" charset="0"/>
                </a:endParaRPr>
              </a:p>
            </p:txBody>
          </p:sp>
          <p:sp>
            <p:nvSpPr>
              <p:cNvPr id="1070414" name="Text Box 334">
                <a:extLst>
                  <a:ext uri="{FF2B5EF4-FFF2-40B4-BE49-F238E27FC236}">
                    <a16:creationId xmlns:a16="http://schemas.microsoft.com/office/drawing/2014/main" id="{633BE556-E4A4-4025-95E5-3493223AEF07}"/>
                  </a:ext>
                </a:extLst>
              </p:cNvPr>
              <p:cNvSpPr txBox="1">
                <a:spLocks noChangeArrowheads="1"/>
              </p:cNvSpPr>
              <p:nvPr/>
            </p:nvSpPr>
            <p:spPr bwMode="auto">
              <a:xfrm>
                <a:off x="3733"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solidFill>
                      <a:srgbClr val="14FD3A"/>
                    </a:solidFill>
                    <a:latin typeface="Arial" panose="020B0604020202020204" pitchFamily="34" charset="0"/>
                  </a:rPr>
                  <a:t> </a:t>
                </a:r>
                <a:r>
                  <a:rPr lang="en-US" altLang="en-US" sz="2400" b="1">
                    <a:solidFill>
                      <a:srgbClr val="14FD3A"/>
                    </a:solidFill>
                    <a:latin typeface="Arial" panose="020B0604020202020204" pitchFamily="34" charset="0"/>
                  </a:rPr>
                  <a:t>8</a:t>
                </a:r>
                <a:r>
                  <a:rPr lang="en-US" altLang="en-US" sz="2400">
                    <a:latin typeface="Arial" panose="020B0604020202020204" pitchFamily="34" charset="0"/>
                  </a:rPr>
                  <a:t>  </a:t>
                </a:r>
              </a:p>
            </p:txBody>
          </p:sp>
          <p:sp>
            <p:nvSpPr>
              <p:cNvPr id="1070415" name="Text Box 335">
                <a:extLst>
                  <a:ext uri="{FF2B5EF4-FFF2-40B4-BE49-F238E27FC236}">
                    <a16:creationId xmlns:a16="http://schemas.microsoft.com/office/drawing/2014/main" id="{0C2A0EC0-C0A2-485B-8D82-B3EF1DC0EA5A}"/>
                  </a:ext>
                </a:extLst>
              </p:cNvPr>
              <p:cNvSpPr txBox="1">
                <a:spLocks noChangeArrowheads="1"/>
              </p:cNvSpPr>
              <p:nvPr/>
            </p:nvSpPr>
            <p:spPr bwMode="auto">
              <a:xfrm>
                <a:off x="4116"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9</a:t>
                </a:r>
                <a:endParaRPr lang="en-US" altLang="en-US" sz="2400">
                  <a:latin typeface="Arial" panose="020B0604020202020204" pitchFamily="34" charset="0"/>
                </a:endParaRPr>
              </a:p>
            </p:txBody>
          </p:sp>
          <p:sp>
            <p:nvSpPr>
              <p:cNvPr id="1070416" name="Text Box 336">
                <a:extLst>
                  <a:ext uri="{FF2B5EF4-FFF2-40B4-BE49-F238E27FC236}">
                    <a16:creationId xmlns:a16="http://schemas.microsoft.com/office/drawing/2014/main" id="{3BA5D2D3-CB93-470D-9E77-B5C6A27E0417}"/>
                  </a:ext>
                </a:extLst>
              </p:cNvPr>
              <p:cNvSpPr txBox="1">
                <a:spLocks noChangeArrowheads="1"/>
              </p:cNvSpPr>
              <p:nvPr/>
            </p:nvSpPr>
            <p:spPr bwMode="auto">
              <a:xfrm>
                <a:off x="668"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a:t>
                </a:r>
                <a:r>
                  <a:rPr lang="en-US" altLang="en-US" sz="2400">
                    <a:latin typeface="Arial" panose="020B0604020202020204" pitchFamily="34" charset="0"/>
                  </a:rPr>
                  <a:t> </a:t>
                </a:r>
              </a:p>
            </p:txBody>
          </p:sp>
          <p:sp>
            <p:nvSpPr>
              <p:cNvPr id="1070417" name="Text Box 337">
                <a:extLst>
                  <a:ext uri="{FF2B5EF4-FFF2-40B4-BE49-F238E27FC236}">
                    <a16:creationId xmlns:a16="http://schemas.microsoft.com/office/drawing/2014/main" id="{BB6CA14D-144C-43C5-8002-C054083596B9}"/>
                  </a:ext>
                </a:extLst>
              </p:cNvPr>
              <p:cNvSpPr txBox="1">
                <a:spLocks noChangeArrowheads="1"/>
              </p:cNvSpPr>
              <p:nvPr/>
            </p:nvSpPr>
            <p:spPr bwMode="auto">
              <a:xfrm>
                <a:off x="1434"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3</a:t>
                </a:r>
                <a:r>
                  <a:rPr lang="en-US" altLang="en-US" sz="2400">
                    <a:latin typeface="Arial" panose="020B0604020202020204" pitchFamily="34" charset="0"/>
                  </a:rPr>
                  <a:t> </a:t>
                </a:r>
              </a:p>
            </p:txBody>
          </p:sp>
          <p:sp>
            <p:nvSpPr>
              <p:cNvPr id="1070418" name="Text Box 338">
                <a:extLst>
                  <a:ext uri="{FF2B5EF4-FFF2-40B4-BE49-F238E27FC236}">
                    <a16:creationId xmlns:a16="http://schemas.microsoft.com/office/drawing/2014/main" id="{87439529-676D-4DB6-9712-15994CA60FAD}"/>
                  </a:ext>
                </a:extLst>
              </p:cNvPr>
              <p:cNvSpPr txBox="1">
                <a:spLocks noChangeArrowheads="1"/>
              </p:cNvSpPr>
              <p:nvPr/>
            </p:nvSpPr>
            <p:spPr bwMode="auto">
              <a:xfrm>
                <a:off x="1817"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1">
                    <a:solidFill>
                      <a:srgbClr val="14FD3A"/>
                    </a:solidFill>
                    <a:latin typeface="Arial" panose="020B0604020202020204" pitchFamily="34" charset="0"/>
                  </a:rPr>
                  <a:t>4</a:t>
                </a:r>
              </a:p>
            </p:txBody>
          </p:sp>
          <p:sp>
            <p:nvSpPr>
              <p:cNvPr id="1070419" name="Text Box 339">
                <a:extLst>
                  <a:ext uri="{FF2B5EF4-FFF2-40B4-BE49-F238E27FC236}">
                    <a16:creationId xmlns:a16="http://schemas.microsoft.com/office/drawing/2014/main" id="{0F1B2B4A-A3AE-418F-A2DD-2E715D446805}"/>
                  </a:ext>
                </a:extLst>
              </p:cNvPr>
              <p:cNvSpPr txBox="1">
                <a:spLocks noChangeArrowheads="1"/>
              </p:cNvSpPr>
              <p:nvPr/>
            </p:nvSpPr>
            <p:spPr bwMode="auto">
              <a:xfrm>
                <a:off x="4500" y="1033"/>
                <a:ext cx="34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a:latin typeface="Arial" panose="020B0604020202020204" pitchFamily="34" charset="0"/>
                  </a:rPr>
                  <a:t> </a:t>
                </a:r>
                <a:r>
                  <a:rPr lang="en-US" altLang="en-US" sz="2400" b="1">
                    <a:solidFill>
                      <a:srgbClr val="14FD3A"/>
                    </a:solidFill>
                    <a:latin typeface="Arial" panose="020B0604020202020204" pitchFamily="34" charset="0"/>
                  </a:rPr>
                  <a:t>10</a:t>
                </a:r>
                <a:r>
                  <a:rPr lang="en-US" altLang="en-US" sz="2400">
                    <a:latin typeface="Arial" panose="020B0604020202020204" pitchFamily="34" charset="0"/>
                  </a:rPr>
                  <a:t> </a:t>
                </a:r>
              </a:p>
            </p:txBody>
          </p:sp>
        </p:gr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nodeType="clickEffect">
                                  <p:stCondLst>
                                    <p:cond delay="0"/>
                                  </p:stCondLst>
                                  <p:childTnLst>
                                    <p:set>
                                      <p:cBhvr>
                                        <p:cTn id="6" dur="1" fill="hold">
                                          <p:stCondLst>
                                            <p:cond delay="0"/>
                                          </p:stCondLst>
                                        </p:cTn>
                                        <p:tgtEl>
                                          <p:spTgt spid="1070270"/>
                                        </p:tgtEl>
                                        <p:attrNameLst>
                                          <p:attrName>style.visibility</p:attrName>
                                        </p:attrNameLst>
                                      </p:cBhvr>
                                      <p:to>
                                        <p:strVal val="visible"/>
                                      </p:to>
                                    </p:set>
                                    <p:anim calcmode="lin" valueType="num">
                                      <p:cBhvr>
                                        <p:cTn id="7" dur="500" fill="hold"/>
                                        <p:tgtEl>
                                          <p:spTgt spid="1070270"/>
                                        </p:tgtEl>
                                        <p:attrNameLst>
                                          <p:attrName>ppt_w</p:attrName>
                                        </p:attrNameLst>
                                      </p:cBhvr>
                                      <p:tavLst>
                                        <p:tav tm="0">
                                          <p:val>
                                            <p:strVal val="4/3*#ppt_w"/>
                                          </p:val>
                                        </p:tav>
                                        <p:tav tm="100000">
                                          <p:val>
                                            <p:strVal val="#ppt_w"/>
                                          </p:val>
                                        </p:tav>
                                      </p:tavLst>
                                    </p:anim>
                                    <p:anim calcmode="lin" valueType="num">
                                      <p:cBhvr>
                                        <p:cTn id="8" dur="500" fill="hold"/>
                                        <p:tgtEl>
                                          <p:spTgt spid="1070270"/>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288" fill="hold" nodeType="clickEffect">
                                  <p:stCondLst>
                                    <p:cond delay="0"/>
                                  </p:stCondLst>
                                  <p:childTnLst>
                                    <p:set>
                                      <p:cBhvr>
                                        <p:cTn id="12" dur="1" fill="hold">
                                          <p:stCondLst>
                                            <p:cond delay="0"/>
                                          </p:stCondLst>
                                        </p:cTn>
                                        <p:tgtEl>
                                          <p:spTgt spid="1070320"/>
                                        </p:tgtEl>
                                        <p:attrNameLst>
                                          <p:attrName>style.visibility</p:attrName>
                                        </p:attrNameLst>
                                      </p:cBhvr>
                                      <p:to>
                                        <p:strVal val="visible"/>
                                      </p:to>
                                    </p:set>
                                    <p:anim calcmode="lin" valueType="num">
                                      <p:cBhvr>
                                        <p:cTn id="13" dur="500" fill="hold"/>
                                        <p:tgtEl>
                                          <p:spTgt spid="1070320"/>
                                        </p:tgtEl>
                                        <p:attrNameLst>
                                          <p:attrName>ppt_w</p:attrName>
                                        </p:attrNameLst>
                                      </p:cBhvr>
                                      <p:tavLst>
                                        <p:tav tm="0">
                                          <p:val>
                                            <p:strVal val="4/3*#ppt_w"/>
                                          </p:val>
                                        </p:tav>
                                        <p:tav tm="100000">
                                          <p:val>
                                            <p:strVal val="#ppt_w"/>
                                          </p:val>
                                        </p:tav>
                                      </p:tavLst>
                                    </p:anim>
                                    <p:anim calcmode="lin" valueType="num">
                                      <p:cBhvr>
                                        <p:cTn id="14" dur="500" fill="hold"/>
                                        <p:tgtEl>
                                          <p:spTgt spid="1070320"/>
                                        </p:tgtEl>
                                        <p:attrNameLst>
                                          <p:attrName>ppt_h</p:attrName>
                                        </p:attrNameLst>
                                      </p:cBhvr>
                                      <p:tavLst>
                                        <p:tav tm="0">
                                          <p:val>
                                            <p:strVal val="4/3*#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88" fill="hold" nodeType="clickEffect">
                                  <p:stCondLst>
                                    <p:cond delay="0"/>
                                  </p:stCondLst>
                                  <p:childTnLst>
                                    <p:set>
                                      <p:cBhvr>
                                        <p:cTn id="18" dur="1" fill="hold">
                                          <p:stCondLst>
                                            <p:cond delay="0"/>
                                          </p:stCondLst>
                                        </p:cTn>
                                        <p:tgtEl>
                                          <p:spTgt spid="1070345"/>
                                        </p:tgtEl>
                                        <p:attrNameLst>
                                          <p:attrName>style.visibility</p:attrName>
                                        </p:attrNameLst>
                                      </p:cBhvr>
                                      <p:to>
                                        <p:strVal val="visible"/>
                                      </p:to>
                                    </p:set>
                                    <p:anim calcmode="lin" valueType="num">
                                      <p:cBhvr>
                                        <p:cTn id="19" dur="500" fill="hold"/>
                                        <p:tgtEl>
                                          <p:spTgt spid="1070345"/>
                                        </p:tgtEl>
                                        <p:attrNameLst>
                                          <p:attrName>ppt_w</p:attrName>
                                        </p:attrNameLst>
                                      </p:cBhvr>
                                      <p:tavLst>
                                        <p:tav tm="0">
                                          <p:val>
                                            <p:strVal val="4/3*#ppt_w"/>
                                          </p:val>
                                        </p:tav>
                                        <p:tav tm="100000">
                                          <p:val>
                                            <p:strVal val="#ppt_w"/>
                                          </p:val>
                                        </p:tav>
                                      </p:tavLst>
                                    </p:anim>
                                    <p:anim calcmode="lin" valueType="num">
                                      <p:cBhvr>
                                        <p:cTn id="20" dur="500" fill="hold"/>
                                        <p:tgtEl>
                                          <p:spTgt spid="1070345"/>
                                        </p:tgtEl>
                                        <p:attrNameLst>
                                          <p:attrName>ppt_h</p:attrName>
                                        </p:attrNameLst>
                                      </p:cBhvr>
                                      <p:tavLst>
                                        <p:tav tm="0">
                                          <p:val>
                                            <p:strVal val="4/3*#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288" fill="hold" nodeType="clickEffect">
                                  <p:stCondLst>
                                    <p:cond delay="0"/>
                                  </p:stCondLst>
                                  <p:childTnLst>
                                    <p:set>
                                      <p:cBhvr>
                                        <p:cTn id="24" dur="1" fill="hold">
                                          <p:stCondLst>
                                            <p:cond delay="0"/>
                                          </p:stCondLst>
                                        </p:cTn>
                                        <p:tgtEl>
                                          <p:spTgt spid="1070370"/>
                                        </p:tgtEl>
                                        <p:attrNameLst>
                                          <p:attrName>style.visibility</p:attrName>
                                        </p:attrNameLst>
                                      </p:cBhvr>
                                      <p:to>
                                        <p:strVal val="visible"/>
                                      </p:to>
                                    </p:set>
                                    <p:anim calcmode="lin" valueType="num">
                                      <p:cBhvr>
                                        <p:cTn id="25" dur="500" fill="hold"/>
                                        <p:tgtEl>
                                          <p:spTgt spid="1070370"/>
                                        </p:tgtEl>
                                        <p:attrNameLst>
                                          <p:attrName>ppt_w</p:attrName>
                                        </p:attrNameLst>
                                      </p:cBhvr>
                                      <p:tavLst>
                                        <p:tav tm="0">
                                          <p:val>
                                            <p:strVal val="4/3*#ppt_w"/>
                                          </p:val>
                                        </p:tav>
                                        <p:tav tm="100000">
                                          <p:val>
                                            <p:strVal val="#ppt_w"/>
                                          </p:val>
                                        </p:tav>
                                      </p:tavLst>
                                    </p:anim>
                                    <p:anim calcmode="lin" valueType="num">
                                      <p:cBhvr>
                                        <p:cTn id="26" dur="500" fill="hold"/>
                                        <p:tgtEl>
                                          <p:spTgt spid="1070370"/>
                                        </p:tgtEl>
                                        <p:attrNameLst>
                                          <p:attrName>ppt_h</p:attrName>
                                        </p:attrNameLst>
                                      </p:cBhvr>
                                      <p:tavLst>
                                        <p:tav tm="0">
                                          <p:val>
                                            <p:strVal val="4/3*#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nodeType="clickEffect">
                                  <p:stCondLst>
                                    <p:cond delay="0"/>
                                  </p:stCondLst>
                                  <p:childTnLst>
                                    <p:set>
                                      <p:cBhvr>
                                        <p:cTn id="30" dur="1" fill="hold">
                                          <p:stCondLst>
                                            <p:cond delay="0"/>
                                          </p:stCondLst>
                                        </p:cTn>
                                        <p:tgtEl>
                                          <p:spTgt spid="1070395"/>
                                        </p:tgtEl>
                                        <p:attrNameLst>
                                          <p:attrName>style.visibility</p:attrName>
                                        </p:attrNameLst>
                                      </p:cBhvr>
                                      <p:to>
                                        <p:strVal val="visible"/>
                                      </p:to>
                                    </p:set>
                                    <p:anim calcmode="lin" valueType="num">
                                      <p:cBhvr>
                                        <p:cTn id="31" dur="500" fill="hold"/>
                                        <p:tgtEl>
                                          <p:spTgt spid="1070395"/>
                                        </p:tgtEl>
                                        <p:attrNameLst>
                                          <p:attrName>ppt_w</p:attrName>
                                        </p:attrNameLst>
                                      </p:cBhvr>
                                      <p:tavLst>
                                        <p:tav tm="0">
                                          <p:val>
                                            <p:strVal val="4/3*#ppt_w"/>
                                          </p:val>
                                        </p:tav>
                                        <p:tav tm="100000">
                                          <p:val>
                                            <p:strVal val="#ppt_w"/>
                                          </p:val>
                                        </p:tav>
                                      </p:tavLst>
                                    </p:anim>
                                    <p:anim calcmode="lin" valueType="num">
                                      <p:cBhvr>
                                        <p:cTn id="32" dur="500" fill="hold"/>
                                        <p:tgtEl>
                                          <p:spTgt spid="107039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Rectangle 2">
            <a:extLst>
              <a:ext uri="{FF2B5EF4-FFF2-40B4-BE49-F238E27FC236}">
                <a16:creationId xmlns:a16="http://schemas.microsoft.com/office/drawing/2014/main" id="{A1424705-2E25-480C-8FDE-C8AAA23C4D48}"/>
              </a:ext>
            </a:extLst>
          </p:cNvPr>
          <p:cNvSpPr>
            <a:spLocks noGrp="1" noChangeArrowheads="1"/>
          </p:cNvSpPr>
          <p:nvPr>
            <p:ph type="title"/>
          </p:nvPr>
        </p:nvSpPr>
        <p:spPr/>
        <p:txBody>
          <a:bodyPr/>
          <a:lstStyle/>
          <a:p>
            <a:r>
              <a:rPr lang="en-US" altLang="en-US"/>
              <a:t>Insertion Sort Code</a:t>
            </a:r>
          </a:p>
        </p:txBody>
      </p:sp>
      <p:sp>
        <p:nvSpPr>
          <p:cNvPr id="1071107" name="Text Box 3">
            <a:extLst>
              <a:ext uri="{FF2B5EF4-FFF2-40B4-BE49-F238E27FC236}">
                <a16:creationId xmlns:a16="http://schemas.microsoft.com/office/drawing/2014/main" id="{72F1A987-B67C-4C70-9A05-B7B231D316A7}"/>
              </a:ext>
            </a:extLst>
          </p:cNvPr>
          <p:cNvSpPr txBox="1">
            <a:spLocks noChangeArrowheads="1"/>
          </p:cNvSpPr>
          <p:nvPr/>
        </p:nvSpPr>
        <p:spPr bwMode="auto">
          <a:xfrm>
            <a:off x="152400" y="1447800"/>
            <a:ext cx="8991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defTabSz="457200">
              <a:spcBef>
                <a:spcPct val="0"/>
              </a:spcBef>
              <a:defRPr sz="2400">
                <a:solidFill>
                  <a:schemeClr val="tx1"/>
                </a:solidFill>
                <a:latin typeface="Times New Roman" panose="02020603050405020304" pitchFamily="18" charset="0"/>
              </a:defRPr>
            </a:lvl1pPr>
            <a:lvl2pPr algn="l" defTabSz="457200">
              <a:spcBef>
                <a:spcPct val="0"/>
              </a:spcBef>
              <a:defRPr sz="2400">
                <a:solidFill>
                  <a:schemeClr val="tx1"/>
                </a:solidFill>
                <a:latin typeface="Times New Roman" panose="02020603050405020304" pitchFamily="18" charset="0"/>
              </a:defRPr>
            </a:lvl2pPr>
            <a:lvl3pPr algn="l" defTabSz="457200">
              <a:spcBef>
                <a:spcPct val="0"/>
              </a:spcBef>
              <a:defRPr sz="2400">
                <a:solidFill>
                  <a:schemeClr val="tx1"/>
                </a:solidFill>
                <a:latin typeface="Times New Roman" panose="02020603050405020304" pitchFamily="18" charset="0"/>
              </a:defRPr>
            </a:lvl3pPr>
            <a:lvl4pPr algn="l" defTabSz="457200">
              <a:spcBef>
                <a:spcPct val="0"/>
              </a:spcBef>
              <a:defRPr sz="2400">
                <a:solidFill>
                  <a:schemeClr val="tx1"/>
                </a:solidFill>
                <a:latin typeface="Times New Roman" panose="02020603050405020304" pitchFamily="18" charset="0"/>
              </a:defRPr>
            </a:lvl4pPr>
            <a:lvl5pPr algn="l" defTabSz="457200">
              <a:spcBef>
                <a:spcPct val="0"/>
              </a:spcBef>
              <a:defRPr sz="2400">
                <a:solidFill>
                  <a:schemeClr val="tx1"/>
                </a:solidFill>
                <a:latin typeface="Times New Roman" panose="02020603050405020304" pitchFamily="18" charset="0"/>
              </a:defRPr>
            </a:lvl5pPr>
            <a:lvl6pPr defTabSz="457200" eaLnBrk="0" fontAlgn="base" hangingPunct="0">
              <a:spcBef>
                <a:spcPct val="0"/>
              </a:spcBef>
              <a:spcAft>
                <a:spcPct val="0"/>
              </a:spcAft>
              <a:defRPr sz="2400">
                <a:solidFill>
                  <a:schemeClr val="tx1"/>
                </a:solidFill>
                <a:latin typeface="Times New Roman" panose="02020603050405020304" pitchFamily="18" charset="0"/>
              </a:defRPr>
            </a:lvl6pPr>
            <a:lvl7pPr defTabSz="457200" eaLnBrk="0" fontAlgn="base" hangingPunct="0">
              <a:spcBef>
                <a:spcPct val="0"/>
              </a:spcBef>
              <a:spcAft>
                <a:spcPct val="0"/>
              </a:spcAft>
              <a:defRPr sz="2400">
                <a:solidFill>
                  <a:schemeClr val="tx1"/>
                </a:solidFill>
                <a:latin typeface="Times New Roman" panose="02020603050405020304" pitchFamily="18" charset="0"/>
              </a:defRPr>
            </a:lvl7pPr>
            <a:lvl8pPr defTabSz="457200" eaLnBrk="0" fontAlgn="base" hangingPunct="0">
              <a:spcBef>
                <a:spcPct val="0"/>
              </a:spcBef>
              <a:spcAft>
                <a:spcPct val="0"/>
              </a:spcAft>
              <a:defRPr sz="2400">
                <a:solidFill>
                  <a:schemeClr val="tx1"/>
                </a:solidFill>
                <a:latin typeface="Times New Roman" panose="02020603050405020304" pitchFamily="18" charset="0"/>
              </a:defRPr>
            </a:lvl8pPr>
            <a:lvl9pPr defTabSz="4572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spcBef>
                <a:spcPct val="50000"/>
              </a:spcBef>
            </a:pPr>
            <a:r>
              <a:rPr lang="en-US" altLang="en-US" sz="2000" b="1">
                <a:solidFill>
                  <a:srgbClr val="FFFFFF"/>
                </a:solidFill>
                <a:latin typeface="Courier New" panose="02070309020205020404" pitchFamily="49" charset="0"/>
              </a:rPr>
              <a:t>void insertionSort(int data[], size_t n)</a:t>
            </a:r>
          </a:p>
          <a:p>
            <a:pPr>
              <a:lnSpc>
                <a:spcPct val="50000"/>
              </a:lnSpc>
              <a:spcBef>
                <a:spcPct val="50000"/>
              </a:spcBef>
            </a:pPr>
            <a:r>
              <a:rPr lang="en-US" altLang="en-US" sz="2000">
                <a:solidFill>
                  <a:srgbClr val="FFFFFF"/>
                </a:solidFill>
                <a:latin typeface="Courier New" panose="02070309020205020404" pitchFamily="49" charset="0"/>
              </a:rPr>
              <a:t>{ 	// Precondition: data contains n elements</a:t>
            </a:r>
          </a:p>
          <a:p>
            <a:pPr>
              <a:lnSpc>
                <a:spcPct val="50000"/>
              </a:lnSpc>
              <a:spcBef>
                <a:spcPct val="50000"/>
              </a:spcBef>
            </a:pPr>
            <a:r>
              <a:rPr lang="en-US" altLang="en-US" sz="2000">
                <a:solidFill>
                  <a:srgbClr val="FFFFFF"/>
                </a:solidFill>
                <a:latin typeface="Courier New" panose="02070309020205020404" pitchFamily="49" charset="0"/>
              </a:rPr>
              <a:t>	// Postcondition: data is sorted in ascending order</a:t>
            </a:r>
          </a:p>
          <a:p>
            <a:pPr>
              <a:lnSpc>
                <a:spcPct val="100000"/>
              </a:lnSpc>
            </a:pPr>
            <a:r>
              <a:rPr lang="en-US" altLang="en-US" sz="2000">
                <a:solidFill>
                  <a:srgbClr val="FFFFFF"/>
                </a:solidFill>
                <a:latin typeface="Courier New" panose="02070309020205020404" pitchFamily="49" charset="0"/>
              </a:rPr>
              <a:t>	size_t j;</a:t>
            </a:r>
          </a:p>
          <a:p>
            <a:pPr>
              <a:lnSpc>
                <a:spcPct val="100000"/>
              </a:lnSpc>
            </a:pPr>
            <a:r>
              <a:rPr lang="en-US" altLang="en-US" sz="2000">
                <a:solidFill>
                  <a:srgbClr val="FFFFFF"/>
                </a:solidFill>
                <a:latin typeface="Courier New" panose="02070309020205020404" pitchFamily="49" charset="0"/>
              </a:rPr>
              <a:t>	int	saved;</a:t>
            </a:r>
          </a:p>
          <a:p>
            <a:pPr>
              <a:lnSpc>
                <a:spcPct val="100000"/>
              </a:lnSpc>
            </a:pPr>
            <a:endParaRPr lang="en-US" altLang="en-US" sz="2000">
              <a:solidFill>
                <a:srgbClr val="FFFFFF"/>
              </a:solidFill>
              <a:latin typeface="Courier New" panose="02070309020205020404" pitchFamily="49" charset="0"/>
            </a:endParaRPr>
          </a:p>
          <a:p>
            <a:pPr>
              <a:lnSpc>
                <a:spcPct val="100000"/>
              </a:lnSpc>
            </a:pPr>
            <a:r>
              <a:rPr lang="en-US" altLang="en-US" sz="2000">
                <a:solidFill>
                  <a:srgbClr val="FFFFFF"/>
                </a:solidFill>
                <a:latin typeface="Courier New" panose="02070309020205020404" pitchFamily="49" charset="0"/>
              </a:rPr>
              <a:t>	</a:t>
            </a:r>
            <a:r>
              <a:rPr lang="en-US" altLang="en-US" sz="2000" b="1">
                <a:solidFill>
                  <a:srgbClr val="FFFFFF"/>
                </a:solidFill>
                <a:latin typeface="Courier New" panose="02070309020205020404" pitchFamily="49" charset="0"/>
              </a:rPr>
              <a:t>for (size_t i=1; i &lt; n; i++)</a:t>
            </a:r>
          </a:p>
          <a:p>
            <a:pPr>
              <a:lnSpc>
                <a:spcPct val="100000"/>
              </a:lnSpc>
            </a:pPr>
            <a:r>
              <a:rPr lang="en-US" altLang="en-US" sz="2000">
                <a:solidFill>
                  <a:srgbClr val="FFFFFF"/>
                </a:solidFill>
                <a:latin typeface="Courier New" panose="02070309020205020404" pitchFamily="49" charset="0"/>
              </a:rPr>
              <a:t>	{	j=i;</a:t>
            </a:r>
          </a:p>
          <a:p>
            <a:pPr>
              <a:lnSpc>
                <a:spcPct val="100000"/>
              </a:lnSpc>
            </a:pPr>
            <a:r>
              <a:rPr lang="en-US" altLang="en-US" sz="2000">
                <a:solidFill>
                  <a:srgbClr val="FFFFFF"/>
                </a:solidFill>
                <a:latin typeface="Courier New" panose="02070309020205020404" pitchFamily="49" charset="0"/>
              </a:rPr>
              <a:t>		saved = data[i];</a:t>
            </a:r>
          </a:p>
          <a:p>
            <a:pPr>
              <a:lnSpc>
                <a:spcPct val="100000"/>
              </a:lnSpc>
            </a:pPr>
            <a:r>
              <a:rPr lang="en-US" altLang="en-US" sz="2000">
                <a:solidFill>
                  <a:srgbClr val="FFFFFF"/>
                </a:solidFill>
                <a:latin typeface="Courier New" panose="02070309020205020404" pitchFamily="49" charset="0"/>
              </a:rPr>
              <a:t>		while (j &gt; 0 &amp;&amp; saved &lt; data[j-1])</a:t>
            </a:r>
          </a:p>
          <a:p>
            <a:pPr>
              <a:lnSpc>
                <a:spcPct val="100000"/>
              </a:lnSpc>
            </a:pPr>
            <a:r>
              <a:rPr lang="en-US" altLang="en-US" sz="2000">
                <a:solidFill>
                  <a:srgbClr val="FFFFFF"/>
                </a:solidFill>
                <a:latin typeface="Courier New" panose="02070309020205020404" pitchFamily="49" charset="0"/>
              </a:rPr>
              <a:t>		{	data[j] = data[j-1];</a:t>
            </a:r>
          </a:p>
          <a:p>
            <a:pPr>
              <a:lnSpc>
                <a:spcPct val="100000"/>
              </a:lnSpc>
            </a:pPr>
            <a:r>
              <a:rPr lang="en-US" altLang="en-US" sz="2000">
                <a:solidFill>
                  <a:srgbClr val="FFFFFF"/>
                </a:solidFill>
                <a:latin typeface="Courier New" panose="02070309020205020404" pitchFamily="49" charset="0"/>
              </a:rPr>
              <a:t>			j--;</a:t>
            </a:r>
          </a:p>
          <a:p>
            <a:pPr>
              <a:lnSpc>
                <a:spcPct val="100000"/>
              </a:lnSpc>
            </a:pPr>
            <a:r>
              <a:rPr lang="en-US" altLang="en-US" sz="2000">
                <a:solidFill>
                  <a:srgbClr val="FFFFFF"/>
                </a:solidFill>
                <a:latin typeface="Courier New" panose="02070309020205020404" pitchFamily="49" charset="0"/>
              </a:rPr>
              <a:t>		}</a:t>
            </a:r>
          </a:p>
          <a:p>
            <a:pPr>
              <a:lnSpc>
                <a:spcPct val="100000"/>
              </a:lnSpc>
            </a:pPr>
            <a:r>
              <a:rPr lang="en-US" altLang="en-US" sz="2000">
                <a:solidFill>
                  <a:srgbClr val="FFFFFF"/>
                </a:solidFill>
                <a:latin typeface="Courier New" panose="02070309020205020404" pitchFamily="49" charset="0"/>
              </a:rPr>
              <a:t>		data[j] = saved;</a:t>
            </a:r>
          </a:p>
          <a:p>
            <a:pPr>
              <a:lnSpc>
                <a:spcPct val="100000"/>
              </a:lnSpc>
            </a:pPr>
            <a:r>
              <a:rPr lang="en-US" altLang="en-US" sz="2000">
                <a:solidFill>
                  <a:srgbClr val="FFFFFF"/>
                </a:solidFill>
                <a:latin typeface="Courier New" panose="02070309020205020404" pitchFamily="49" charset="0"/>
              </a:rPr>
              <a:t>	}</a:t>
            </a:r>
          </a:p>
          <a:p>
            <a:pPr>
              <a:lnSpc>
                <a:spcPct val="100000"/>
              </a:lnSpc>
            </a:pPr>
            <a:r>
              <a:rPr lang="en-US" altLang="en-US" sz="2000">
                <a:solidFill>
                  <a:srgbClr val="FFFFFF"/>
                </a:solidFill>
                <a:latin typeface="Courier New" panose="02070309020205020404" pitchFamily="49" charset="0"/>
              </a:rPr>
              <a:t>}</a:t>
            </a:r>
          </a:p>
        </p:txBody>
      </p:sp>
      <p:grpSp>
        <p:nvGrpSpPr>
          <p:cNvPr id="1071111" name="Group 7">
            <a:extLst>
              <a:ext uri="{FF2B5EF4-FFF2-40B4-BE49-F238E27FC236}">
                <a16:creationId xmlns:a16="http://schemas.microsoft.com/office/drawing/2014/main" id="{CD91CB96-DAAB-4E5F-A721-37122957BE96}"/>
              </a:ext>
            </a:extLst>
          </p:cNvPr>
          <p:cNvGrpSpPr>
            <a:grpSpLocks/>
          </p:cNvGrpSpPr>
          <p:nvPr/>
        </p:nvGrpSpPr>
        <p:grpSpPr bwMode="auto">
          <a:xfrm>
            <a:off x="2971800" y="2514600"/>
            <a:ext cx="5334000" cy="685800"/>
            <a:chOff x="1872" y="1584"/>
            <a:chExt cx="3360" cy="432"/>
          </a:xfrm>
        </p:grpSpPr>
        <p:sp>
          <p:nvSpPr>
            <p:cNvPr id="1071109" name="Text Box 5">
              <a:extLst>
                <a:ext uri="{FF2B5EF4-FFF2-40B4-BE49-F238E27FC236}">
                  <a16:creationId xmlns:a16="http://schemas.microsoft.com/office/drawing/2014/main" id="{DDE795D0-598C-465B-AA4B-2AF610D163A1}"/>
                </a:ext>
              </a:extLst>
            </p:cNvPr>
            <p:cNvSpPr txBox="1">
              <a:spLocks noChangeArrowheads="1"/>
            </p:cNvSpPr>
            <p:nvPr/>
          </p:nvSpPr>
          <p:spPr bwMode="auto">
            <a:xfrm>
              <a:off x="3504" y="1584"/>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lnSpc>
                  <a:spcPct val="100000"/>
                </a:lnSpc>
                <a:spcBef>
                  <a:spcPct val="0"/>
                </a:spcBef>
              </a:pPr>
              <a:r>
                <a:rPr lang="en-GB" altLang="en-US" sz="2400">
                  <a:solidFill>
                    <a:srgbClr val="14FD3A"/>
                  </a:solidFill>
                  <a:latin typeface="Times New Roman" panose="02020603050405020304" pitchFamily="18" charset="0"/>
                </a:rPr>
                <a:t>Why 1 and not 0?</a:t>
              </a:r>
            </a:p>
          </p:txBody>
        </p:sp>
        <p:sp>
          <p:nvSpPr>
            <p:cNvPr id="1071110" name="Line 6">
              <a:extLst>
                <a:ext uri="{FF2B5EF4-FFF2-40B4-BE49-F238E27FC236}">
                  <a16:creationId xmlns:a16="http://schemas.microsoft.com/office/drawing/2014/main" id="{77A66DB7-0D07-4208-9AAA-FD9CC263A96B}"/>
                </a:ext>
              </a:extLst>
            </p:cNvPr>
            <p:cNvSpPr>
              <a:spLocks noChangeShapeType="1"/>
            </p:cNvSpPr>
            <p:nvPr/>
          </p:nvSpPr>
          <p:spPr bwMode="auto">
            <a:xfrm flipH="1">
              <a:off x="1872" y="1728"/>
              <a:ext cx="1584" cy="288"/>
            </a:xfrm>
            <a:prstGeom prst="line">
              <a:avLst/>
            </a:prstGeom>
            <a:noFill/>
            <a:ln w="28575">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a:extLst>
              <a:ext uri="{FF2B5EF4-FFF2-40B4-BE49-F238E27FC236}">
                <a16:creationId xmlns:a16="http://schemas.microsoft.com/office/drawing/2014/main" id="{4361B590-78E4-4728-A33A-FAA25CDCC7BA}"/>
              </a:ext>
            </a:extLst>
          </p:cNvPr>
          <p:cNvSpPr>
            <a:spLocks noGrp="1" noChangeArrowheads="1"/>
          </p:cNvSpPr>
          <p:nvPr>
            <p:ph type="title"/>
          </p:nvPr>
        </p:nvSpPr>
        <p:spPr/>
        <p:txBody>
          <a:bodyPr/>
          <a:lstStyle/>
          <a:p>
            <a:r>
              <a:rPr lang="en-US" altLang="en-US"/>
              <a:t>Insertion Sort Analysis</a:t>
            </a:r>
          </a:p>
        </p:txBody>
      </p:sp>
      <p:sp>
        <p:nvSpPr>
          <p:cNvPr id="1072131" name="Rectangle 3">
            <a:extLst>
              <a:ext uri="{FF2B5EF4-FFF2-40B4-BE49-F238E27FC236}">
                <a16:creationId xmlns:a16="http://schemas.microsoft.com/office/drawing/2014/main" id="{1593713A-9ECB-4B10-A7D3-48E8E8F6B3EC}"/>
              </a:ext>
            </a:extLst>
          </p:cNvPr>
          <p:cNvSpPr>
            <a:spLocks noGrp="1" noChangeArrowheads="1"/>
          </p:cNvSpPr>
          <p:nvPr>
            <p:ph type="body" idx="1"/>
          </p:nvPr>
        </p:nvSpPr>
        <p:spPr/>
        <p:txBody>
          <a:bodyPr/>
          <a:lstStyle/>
          <a:p>
            <a:r>
              <a:rPr lang="en-US" altLang="en-US" dirty="0"/>
              <a:t>Insertion sort analysis:</a:t>
            </a:r>
          </a:p>
          <a:p>
            <a:pPr lvl="1"/>
            <a:r>
              <a:rPr lang="en-US" altLang="en-US" dirty="0"/>
              <a:t>Unlike selection sort, the insertion sort has different best-case and worst-case performance.</a:t>
            </a:r>
          </a:p>
          <a:p>
            <a:pPr lvl="1"/>
            <a:endParaRPr lang="en-US" altLang="en-US" dirty="0"/>
          </a:p>
          <a:p>
            <a:r>
              <a:rPr lang="en-US" altLang="en-US" dirty="0">
                <a:solidFill>
                  <a:srgbClr val="14FD3A"/>
                </a:solidFill>
              </a:rPr>
              <a:t>In the best case, the array is already sorted in which case no elements are moved and only n-1 comparisons are performed.</a:t>
            </a:r>
          </a:p>
          <a:p>
            <a:endParaRPr lang="en-US" altLang="en-US" dirty="0">
              <a:solidFill>
                <a:srgbClr val="14FD3A"/>
              </a:solidFill>
            </a:endParaRPr>
          </a:p>
          <a:p>
            <a:r>
              <a:rPr lang="en-US" altLang="en-US" dirty="0"/>
              <a:t>In the worst case, the array is sorted in the opposite order than required (descending instead of ascending).  In this case, the algorithm performs n*(n-1)/2 swaps and comparisons.</a:t>
            </a:r>
          </a:p>
          <a:p>
            <a:pPr lvl="1">
              <a:buFont typeface="Monotype Sorts" pitchFamily="2" charset="2"/>
              <a:buNone/>
            </a:pPr>
            <a:endParaRPr lang="en-US" altLang="en-US" dirty="0"/>
          </a:p>
          <a:p>
            <a:pPr lvl="1">
              <a:buFont typeface="Monotype Sorts" pitchFamily="2" charset="2"/>
              <a:buNone/>
            </a:pPr>
            <a:endParaRPr lang="en-US" altLang="en-US" dirty="0"/>
          </a:p>
        </p:txBody>
      </p:sp>
      <p:graphicFrame>
        <p:nvGraphicFramePr>
          <p:cNvPr id="1072132" name="Object 4">
            <a:extLst>
              <a:ext uri="{FF2B5EF4-FFF2-40B4-BE49-F238E27FC236}">
                <a16:creationId xmlns:a16="http://schemas.microsoft.com/office/drawing/2014/main" id="{F8C3A7FD-64F1-4803-903A-4245C6A0CE9D}"/>
              </a:ext>
            </a:extLst>
          </p:cNvPr>
          <p:cNvGraphicFramePr>
            <a:graphicFrameLocks noChangeAspect="1"/>
          </p:cNvGraphicFramePr>
          <p:nvPr/>
        </p:nvGraphicFramePr>
        <p:xfrm>
          <a:off x="2438400" y="5440363"/>
          <a:ext cx="3848100" cy="1111250"/>
        </p:xfrm>
        <a:graphic>
          <a:graphicData uri="http://schemas.openxmlformats.org/presentationml/2006/ole">
            <mc:AlternateContent xmlns:mc="http://schemas.openxmlformats.org/markup-compatibility/2006">
              <mc:Choice xmlns:v="urn:schemas-microsoft-com:vml" Requires="v">
                <p:oleObj spid="_x0000_s1072140" name="Equation" r:id="rId4" imgW="1536480" imgH="444240" progId="Equation.3">
                  <p:embed/>
                </p:oleObj>
              </mc:Choice>
              <mc:Fallback>
                <p:oleObj name="Equation" r:id="rId4" imgW="153648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invGray">
                      <a:xfrm>
                        <a:off x="2438400" y="5440363"/>
                        <a:ext cx="3848100"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Rectangle 2">
            <a:extLst>
              <a:ext uri="{FF2B5EF4-FFF2-40B4-BE49-F238E27FC236}">
                <a16:creationId xmlns:a16="http://schemas.microsoft.com/office/drawing/2014/main" id="{C046E992-D257-47C4-881F-E80F338FA848}"/>
              </a:ext>
            </a:extLst>
          </p:cNvPr>
          <p:cNvSpPr>
            <a:spLocks noGrp="1" noChangeArrowheads="1"/>
          </p:cNvSpPr>
          <p:nvPr>
            <p:ph type="title"/>
          </p:nvPr>
        </p:nvSpPr>
        <p:spPr/>
        <p:txBody>
          <a:bodyPr/>
          <a:lstStyle/>
          <a:p>
            <a:r>
              <a:rPr lang="en-US" altLang="en-US"/>
              <a:t>Insertion Sort Analysis (2)</a:t>
            </a:r>
          </a:p>
        </p:txBody>
      </p:sp>
      <p:sp>
        <p:nvSpPr>
          <p:cNvPr id="1073155" name="Rectangle 3">
            <a:extLst>
              <a:ext uri="{FF2B5EF4-FFF2-40B4-BE49-F238E27FC236}">
                <a16:creationId xmlns:a16="http://schemas.microsoft.com/office/drawing/2014/main" id="{39786A6C-9DE5-447E-BED9-71053376676E}"/>
              </a:ext>
            </a:extLst>
          </p:cNvPr>
          <p:cNvSpPr>
            <a:spLocks noGrp="1" noChangeArrowheads="1"/>
          </p:cNvSpPr>
          <p:nvPr>
            <p:ph type="body" idx="1"/>
          </p:nvPr>
        </p:nvSpPr>
        <p:spPr/>
        <p:txBody>
          <a:bodyPr/>
          <a:lstStyle/>
          <a:p>
            <a:r>
              <a:rPr lang="en-US" altLang="en-US"/>
              <a:t>Insertion sort analysis:</a:t>
            </a:r>
          </a:p>
          <a:p>
            <a:pPr lvl="1"/>
            <a:endParaRPr lang="en-US" altLang="en-US"/>
          </a:p>
          <a:p>
            <a:pPr lvl="1">
              <a:buFont typeface="Monotype Sorts" pitchFamily="2" charset="2"/>
              <a:buNone/>
            </a:pPr>
            <a:r>
              <a:rPr lang="en-US" altLang="en-US"/>
              <a:t>                           </a:t>
            </a:r>
            <a:r>
              <a:rPr lang="en-US" altLang="en-US" u="sng"/>
              <a:t>Swaps</a:t>
            </a:r>
            <a:r>
              <a:rPr lang="en-US" altLang="en-US"/>
              <a:t>		</a:t>
            </a:r>
            <a:r>
              <a:rPr lang="en-US" altLang="en-US" u="sng"/>
              <a:t>Comparisons</a:t>
            </a:r>
            <a:endParaRPr lang="en-US" altLang="en-US"/>
          </a:p>
          <a:p>
            <a:pPr lvl="1">
              <a:buFont typeface="Monotype Sorts" pitchFamily="2" charset="2"/>
              <a:buNone/>
            </a:pPr>
            <a:r>
              <a:rPr lang="en-US" altLang="en-US"/>
              <a:t>Best case		</a:t>
            </a:r>
            <a:r>
              <a:rPr lang="en-US" altLang="en-US">
                <a:solidFill>
                  <a:schemeClr val="hlink"/>
                </a:solidFill>
              </a:rPr>
              <a:t>0</a:t>
            </a:r>
            <a:r>
              <a:rPr lang="en-US" altLang="en-US"/>
              <a:t>		     n-1</a:t>
            </a:r>
          </a:p>
          <a:p>
            <a:pPr lvl="1">
              <a:buFont typeface="Monotype Sorts" pitchFamily="2" charset="2"/>
              <a:buNone/>
            </a:pPr>
            <a:r>
              <a:rPr lang="en-US" altLang="en-US"/>
              <a:t>Worst case		n*(n-1)/2	     n*(n-1)/2</a:t>
            </a:r>
          </a:p>
          <a:p>
            <a:endParaRPr lang="en-US" altLang="en-US"/>
          </a:p>
          <a:p>
            <a:r>
              <a:rPr lang="en-US" altLang="en-US"/>
              <a:t>Thus, insertion sort performs n*(n-1)/2 swaps and comparisons in the worst case, so it is </a:t>
            </a:r>
            <a:r>
              <a:rPr lang="en-US" altLang="en-US" b="1">
                <a:solidFill>
                  <a:srgbClr val="14FD3A"/>
                </a:solidFill>
              </a:rPr>
              <a:t>O(n</a:t>
            </a:r>
            <a:r>
              <a:rPr lang="en-US" altLang="en-US" b="1" baseline="30000">
                <a:solidFill>
                  <a:srgbClr val="14FD3A"/>
                </a:solidFill>
              </a:rPr>
              <a:t>2</a:t>
            </a:r>
            <a:r>
              <a:rPr lang="en-US" altLang="en-US" b="1">
                <a:solidFill>
                  <a:srgbClr val="14FD3A"/>
                </a:solidFill>
              </a:rPr>
              <a:t>)</a:t>
            </a:r>
            <a:r>
              <a:rPr lang="en-US" altLang="en-US"/>
              <a:t>.</a:t>
            </a:r>
          </a:p>
          <a:p>
            <a:r>
              <a:rPr lang="en-US" altLang="en-US"/>
              <a:t>However, the best case is </a:t>
            </a:r>
            <a:r>
              <a:rPr lang="en-US" altLang="en-US" b="1">
                <a:solidFill>
                  <a:srgbClr val="14FD3A"/>
                </a:solidFill>
              </a:rPr>
              <a:t>O(n) </a:t>
            </a:r>
            <a:r>
              <a:rPr lang="en-US" altLang="en-US"/>
              <a:t>and occurs when the array is sorted (or nearly sorted).</a:t>
            </a:r>
          </a:p>
          <a:p>
            <a:endParaRPr lang="en-US" altLang="en-US"/>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essional.pot">
  <a:themeElements>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2.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3.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4.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5.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6.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ppt/theme/themeOverride7.xml><?xml version="1.0" encoding="utf-8"?>
<a:themeOverride xmlns:a="http://schemas.openxmlformats.org/drawingml/2006/main">
  <a:clrScheme name="Professional.pot 8">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themeOverride>
</file>

<file path=docProps/app.xml><?xml version="1.0" encoding="utf-8"?>
<Properties xmlns="http://schemas.openxmlformats.org/officeDocument/2006/extended-properties" xmlns:vt="http://schemas.openxmlformats.org/officeDocument/2006/docPropsVTypes">
  <Template>Refined</Template>
  <TotalTime>56</TotalTime>
  <Pages>51</Pages>
  <Words>749</Words>
  <Application>Microsoft Office PowerPoint</Application>
  <PresentationFormat>Letter Paper (8.5x11 in)</PresentationFormat>
  <Paragraphs>230</Paragraphs>
  <Slides>9</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5" baseType="lpstr">
      <vt:lpstr>Arial</vt:lpstr>
      <vt:lpstr>Courier New</vt:lpstr>
      <vt:lpstr>Monotype Sorts</vt:lpstr>
      <vt:lpstr>Times New Roman</vt:lpstr>
      <vt:lpstr>Professional.pot</vt:lpstr>
      <vt:lpstr>Equation</vt:lpstr>
      <vt:lpstr>CS-254 Algorithms Decrease-and-Conquer Sorting </vt:lpstr>
      <vt:lpstr>Sorting Introduction</vt:lpstr>
      <vt:lpstr>Quadratic Sorting Algorithms</vt:lpstr>
      <vt:lpstr>Insertion Sort</vt:lpstr>
      <vt:lpstr>Insertion Sort Example</vt:lpstr>
      <vt:lpstr>Insertion Sort Example (2)</vt:lpstr>
      <vt:lpstr>Insertion Sort Code</vt:lpstr>
      <vt:lpstr>Insertion Sort Analysis</vt:lpstr>
      <vt:lpstr>Insertion Sort Analysis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22C:030/115 Sorting</dc:title>
  <dc:subject/>
  <dc:creator>Ramon Lawrence</dc:creator>
  <cp:keywords/>
  <dc:description>Sorting</dc:description>
  <cp:lastModifiedBy>Mason, Terrence</cp:lastModifiedBy>
  <cp:revision>7688868</cp:revision>
  <cp:lastPrinted>2002-01-10T20:32:33Z</cp:lastPrinted>
  <dcterms:created xsi:type="dcterms:W3CDTF">1996-06-27T11:39:17Z</dcterms:created>
  <dcterms:modified xsi:type="dcterms:W3CDTF">2019-10-04T16:26:24Z</dcterms:modified>
</cp:coreProperties>
</file>