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notesSlides/notesSlide1.xml" ContentType="application/vnd.openxmlformats-officedocument.presentationml.notesSl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3"/>
  </p:notesMasterIdLst>
  <p:handoutMasterIdLst>
    <p:handoutMasterId r:id="rId34"/>
  </p:handoutMasterIdLst>
  <p:sldIdLst>
    <p:sldId id="325" r:id="rId2"/>
    <p:sldId id="923" r:id="rId3"/>
    <p:sldId id="833" r:id="rId4"/>
    <p:sldId id="854" r:id="rId5"/>
    <p:sldId id="855" r:id="rId6"/>
    <p:sldId id="860" r:id="rId7"/>
    <p:sldId id="857" r:id="rId8"/>
    <p:sldId id="864" r:id="rId9"/>
    <p:sldId id="867" r:id="rId10"/>
    <p:sldId id="866" r:id="rId11"/>
    <p:sldId id="868" r:id="rId12"/>
    <p:sldId id="871" r:id="rId13"/>
    <p:sldId id="861" r:id="rId14"/>
    <p:sldId id="869" r:id="rId15"/>
    <p:sldId id="870" r:id="rId16"/>
    <p:sldId id="872" r:id="rId17"/>
    <p:sldId id="874" r:id="rId18"/>
    <p:sldId id="818" r:id="rId19"/>
    <p:sldId id="873" r:id="rId20"/>
    <p:sldId id="875" r:id="rId21"/>
    <p:sldId id="876" r:id="rId22"/>
    <p:sldId id="877" r:id="rId23"/>
    <p:sldId id="878" r:id="rId24"/>
    <p:sldId id="880" r:id="rId25"/>
    <p:sldId id="881" r:id="rId26"/>
    <p:sldId id="882" r:id="rId27"/>
    <p:sldId id="883" r:id="rId28"/>
    <p:sldId id="879" r:id="rId29"/>
    <p:sldId id="884" r:id="rId30"/>
    <p:sldId id="885" r:id="rId31"/>
    <p:sldId id="439" r:id="rId32"/>
  </p:sldIdLst>
  <p:sldSz cx="9144000" cy="6858000" type="letter"/>
  <p:notesSz cx="7315200" cy="9601200"/>
  <p:defaultTextStyle>
    <a:defPPr>
      <a:defRPr lang="en-US"/>
    </a:defPPr>
    <a:lvl1pPr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1pPr>
    <a:lvl2pPr marL="457200"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2pPr>
    <a:lvl3pPr marL="914400"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3pPr>
    <a:lvl4pPr marL="1371600"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4pPr>
    <a:lvl5pPr marL="1828800"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5pPr>
    <a:lvl6pPr marL="2286000" algn="l" defTabSz="914400" rtl="0" eaLnBrk="1" latinLnBrk="0" hangingPunct="1">
      <a:defRPr sz="2000" kern="1200">
        <a:solidFill>
          <a:srgbClr val="FFFFFF"/>
        </a:solidFill>
        <a:latin typeface="Courier New" panose="02070309020205020404" pitchFamily="49" charset="0"/>
        <a:ea typeface="+mn-ea"/>
        <a:cs typeface="+mn-cs"/>
      </a:defRPr>
    </a:lvl6pPr>
    <a:lvl7pPr marL="2743200" algn="l" defTabSz="914400" rtl="0" eaLnBrk="1" latinLnBrk="0" hangingPunct="1">
      <a:defRPr sz="2000" kern="1200">
        <a:solidFill>
          <a:srgbClr val="FFFFFF"/>
        </a:solidFill>
        <a:latin typeface="Courier New" panose="02070309020205020404" pitchFamily="49" charset="0"/>
        <a:ea typeface="+mn-ea"/>
        <a:cs typeface="+mn-cs"/>
      </a:defRPr>
    </a:lvl7pPr>
    <a:lvl8pPr marL="3200400" algn="l" defTabSz="914400" rtl="0" eaLnBrk="1" latinLnBrk="0" hangingPunct="1">
      <a:defRPr sz="2000" kern="1200">
        <a:solidFill>
          <a:srgbClr val="FFFFFF"/>
        </a:solidFill>
        <a:latin typeface="Courier New" panose="02070309020205020404" pitchFamily="49" charset="0"/>
        <a:ea typeface="+mn-ea"/>
        <a:cs typeface="+mn-cs"/>
      </a:defRPr>
    </a:lvl8pPr>
    <a:lvl9pPr marL="3657600" algn="l" defTabSz="914400" rtl="0" eaLnBrk="1" latinLnBrk="0" hangingPunct="1">
      <a:defRPr sz="2000" kern="1200">
        <a:solidFill>
          <a:srgbClr val="FFFFFF"/>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3360">
          <p15:clr>
            <a:srgbClr val="A4A3A4"/>
          </p15:clr>
        </p15:guide>
        <p15:guide id="2" pos="2880">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00"/>
    <a:srgbClr val="FB8CC7"/>
    <a:srgbClr val="FFCCFF"/>
    <a:srgbClr val="CCECFF"/>
    <a:srgbClr val="FFFFFF"/>
    <a:srgbClr val="000099"/>
    <a:srgbClr val="14FD3A"/>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78"/>
      </p:cViewPr>
      <p:guideLst>
        <p:guide orient="horz" pos="33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8"/>
    </p:cViewPr>
  </p:sorterViewPr>
  <p:notesViewPr>
    <p:cSldViewPr>
      <p:cViewPr varScale="1">
        <p:scale>
          <a:sx n="55" d="100"/>
          <a:sy n="55" d="100"/>
        </p:scale>
        <p:origin x="-1758" y="-90"/>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AD3934D-E464-4DAD-8CF1-FEA548E8E72C}"/>
              </a:ext>
            </a:extLst>
          </p:cNvPr>
          <p:cNvSpPr>
            <a:spLocks noGrp="1" noChangeArrowheads="1"/>
          </p:cNvSpPr>
          <p:nvPr>
            <p:ph type="hdr" sz="quarter"/>
          </p:nvPr>
        </p:nvSpPr>
        <p:spPr bwMode="auto">
          <a:xfrm>
            <a:off x="0" y="-1588"/>
            <a:ext cx="3170238" cy="482601"/>
          </a:xfrm>
          <a:prstGeom prst="rect">
            <a:avLst/>
          </a:prstGeom>
          <a:noFill/>
          <a:ln>
            <a:noFill/>
          </a:ln>
          <a:effectLst/>
        </p:spPr>
        <p:txBody>
          <a:bodyPr vert="horz" wrap="square" lIns="20023" tIns="0" rIns="20023" bIns="0" numCol="1" anchor="t"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pPr>
              <a:defRPr/>
            </a:pPr>
            <a:endParaRPr lang="en-US" altLang="en-US"/>
          </a:p>
        </p:txBody>
      </p:sp>
      <p:sp>
        <p:nvSpPr>
          <p:cNvPr id="3075" name="Rectangle 3">
            <a:extLst>
              <a:ext uri="{FF2B5EF4-FFF2-40B4-BE49-F238E27FC236}">
                <a16:creationId xmlns:a16="http://schemas.microsoft.com/office/drawing/2014/main" id="{7EB3302A-C1ED-4486-A8D7-DC48BD9A6578}"/>
              </a:ext>
            </a:extLst>
          </p:cNvPr>
          <p:cNvSpPr>
            <a:spLocks noGrp="1" noChangeArrowheads="1"/>
          </p:cNvSpPr>
          <p:nvPr>
            <p:ph type="dt" sz="quarter" idx="1"/>
          </p:nvPr>
        </p:nvSpPr>
        <p:spPr bwMode="auto">
          <a:xfrm>
            <a:off x="4144963" y="-1588"/>
            <a:ext cx="3170237" cy="482601"/>
          </a:xfrm>
          <a:prstGeom prst="rect">
            <a:avLst/>
          </a:prstGeom>
          <a:noFill/>
          <a:ln>
            <a:noFill/>
          </a:ln>
          <a:effectLst/>
        </p:spPr>
        <p:txBody>
          <a:bodyPr vert="horz" wrap="square" lIns="20023" tIns="0" rIns="20023" bIns="0" numCol="1" anchor="t" anchorCtr="0" compatLnSpc="1">
            <a:prstTxWarp prst="textNoShape">
              <a:avLst/>
            </a:prstTxWarp>
          </a:bodyPr>
          <a:lstStyle>
            <a:lvl1pPr algn="r" defTabSz="960438">
              <a:lnSpc>
                <a:spcPct val="100000"/>
              </a:lnSpc>
              <a:spcBef>
                <a:spcPct val="0"/>
              </a:spcBef>
              <a:defRPr sz="900" i="1">
                <a:solidFill>
                  <a:schemeClr val="tx1"/>
                </a:solidFill>
                <a:latin typeface="Times New Roman"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AF461A76-31B2-4F04-A373-FFBA3B144015}"/>
              </a:ext>
            </a:extLst>
          </p:cNvPr>
          <p:cNvSpPr>
            <a:spLocks noGrp="1" noChangeArrowheads="1"/>
          </p:cNvSpPr>
          <p:nvPr>
            <p:ph type="ftr" sz="quarter" idx="2"/>
          </p:nvPr>
        </p:nvSpPr>
        <p:spPr bwMode="auto">
          <a:xfrm>
            <a:off x="0" y="9118600"/>
            <a:ext cx="3170238" cy="482600"/>
          </a:xfrm>
          <a:prstGeom prst="rect">
            <a:avLst/>
          </a:prstGeom>
          <a:noFill/>
          <a:ln>
            <a:noFill/>
          </a:ln>
          <a:effectLst/>
        </p:spPr>
        <p:txBody>
          <a:bodyPr vert="horz" wrap="square" lIns="20023" tIns="0" rIns="20023" bIns="0" numCol="1" anchor="b"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pPr>
              <a:defRPr/>
            </a:pPr>
            <a:endParaRPr lang="en-US" altLang="en-US"/>
          </a:p>
        </p:txBody>
      </p:sp>
      <p:sp>
        <p:nvSpPr>
          <p:cNvPr id="3077" name="Rectangle 5">
            <a:extLst>
              <a:ext uri="{FF2B5EF4-FFF2-40B4-BE49-F238E27FC236}">
                <a16:creationId xmlns:a16="http://schemas.microsoft.com/office/drawing/2014/main" id="{A082ED7B-CEF8-43A9-AD6D-CF66D2330269}"/>
              </a:ext>
            </a:extLst>
          </p:cNvPr>
          <p:cNvSpPr>
            <a:spLocks noGrp="1" noChangeArrowheads="1"/>
          </p:cNvSpPr>
          <p:nvPr>
            <p:ph type="sldNum" sz="quarter" idx="3"/>
          </p:nvPr>
        </p:nvSpPr>
        <p:spPr bwMode="auto">
          <a:xfrm>
            <a:off x="4144963" y="9118600"/>
            <a:ext cx="3170237" cy="482600"/>
          </a:xfrm>
          <a:prstGeom prst="rect">
            <a:avLst/>
          </a:prstGeom>
          <a:noFill/>
          <a:ln>
            <a:noFill/>
          </a:ln>
          <a:effectLst/>
        </p:spPr>
        <p:txBody>
          <a:bodyPr vert="horz" wrap="square" lIns="20023" tIns="0" rIns="20023" bIns="0" numCol="1" anchor="b" anchorCtr="0" compatLnSpc="1">
            <a:prstTxWarp prst="textNoShape">
              <a:avLst/>
            </a:prstTxWarp>
          </a:bodyPr>
          <a:lstStyle>
            <a:lvl1pPr algn="r" defTabSz="960438">
              <a:lnSpc>
                <a:spcPct val="100000"/>
              </a:lnSpc>
              <a:spcBef>
                <a:spcPct val="0"/>
              </a:spcBef>
              <a:defRPr sz="900" i="1" smtClean="0">
                <a:solidFill>
                  <a:schemeClr val="tx1"/>
                </a:solidFill>
                <a:latin typeface="Times New Roman" panose="02020603050405020304" pitchFamily="18" charset="0"/>
              </a:defRPr>
            </a:lvl1pPr>
          </a:lstStyle>
          <a:p>
            <a:pPr>
              <a:defRPr/>
            </a:pPr>
            <a:fld id="{28D3C5F6-59A4-4A92-A2B6-C31136D9F52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A239DAF-C74F-4174-8855-0FD3EC9E1CC0}"/>
              </a:ext>
            </a:extLst>
          </p:cNvPr>
          <p:cNvSpPr>
            <a:spLocks noGrp="1" noChangeArrowheads="1"/>
          </p:cNvSpPr>
          <p:nvPr>
            <p:ph type="hdr" sz="quarter"/>
          </p:nvPr>
        </p:nvSpPr>
        <p:spPr bwMode="auto">
          <a:xfrm>
            <a:off x="0" y="-1588"/>
            <a:ext cx="3170238" cy="482601"/>
          </a:xfrm>
          <a:prstGeom prst="rect">
            <a:avLst/>
          </a:prstGeom>
          <a:noFill/>
          <a:ln>
            <a:noFill/>
          </a:ln>
          <a:effectLst/>
        </p:spPr>
        <p:txBody>
          <a:bodyPr vert="horz" wrap="square" lIns="20023" tIns="0" rIns="20023" bIns="0" numCol="1" anchor="t"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pPr>
              <a:defRPr/>
            </a:pPr>
            <a:endParaRPr lang="en-US" altLang="en-US"/>
          </a:p>
        </p:txBody>
      </p:sp>
      <p:sp>
        <p:nvSpPr>
          <p:cNvPr id="2051" name="Rectangle 3">
            <a:extLst>
              <a:ext uri="{FF2B5EF4-FFF2-40B4-BE49-F238E27FC236}">
                <a16:creationId xmlns:a16="http://schemas.microsoft.com/office/drawing/2014/main" id="{9BA0AF6A-EA2D-4C70-9B93-7E109400C3FF}"/>
              </a:ext>
            </a:extLst>
          </p:cNvPr>
          <p:cNvSpPr>
            <a:spLocks noGrp="1" noChangeArrowheads="1"/>
          </p:cNvSpPr>
          <p:nvPr>
            <p:ph type="dt" idx="1"/>
          </p:nvPr>
        </p:nvSpPr>
        <p:spPr bwMode="auto">
          <a:xfrm>
            <a:off x="4144963" y="-1588"/>
            <a:ext cx="3170237" cy="482601"/>
          </a:xfrm>
          <a:prstGeom prst="rect">
            <a:avLst/>
          </a:prstGeom>
          <a:noFill/>
          <a:ln>
            <a:noFill/>
          </a:ln>
          <a:effectLst/>
        </p:spPr>
        <p:txBody>
          <a:bodyPr vert="horz" wrap="square" lIns="20023" tIns="0" rIns="20023" bIns="0" numCol="1" anchor="t" anchorCtr="0" compatLnSpc="1">
            <a:prstTxWarp prst="textNoShape">
              <a:avLst/>
            </a:prstTxWarp>
          </a:bodyPr>
          <a:lstStyle>
            <a:lvl1pPr algn="r" defTabSz="960438">
              <a:lnSpc>
                <a:spcPct val="100000"/>
              </a:lnSpc>
              <a:spcBef>
                <a:spcPct val="0"/>
              </a:spcBef>
              <a:defRPr sz="900" i="1">
                <a:solidFill>
                  <a:schemeClr val="tx1"/>
                </a:solidFill>
                <a:latin typeface="Times New Roman" panose="02020603050405020304" pitchFamily="18" charset="0"/>
              </a:defRPr>
            </a:lvl1pPr>
          </a:lstStyle>
          <a:p>
            <a:pPr>
              <a:defRPr/>
            </a:pPr>
            <a:endParaRPr lang="en-US" altLang="en-US"/>
          </a:p>
        </p:txBody>
      </p:sp>
      <p:sp>
        <p:nvSpPr>
          <p:cNvPr id="2052" name="Rectangle 4">
            <a:extLst>
              <a:ext uri="{FF2B5EF4-FFF2-40B4-BE49-F238E27FC236}">
                <a16:creationId xmlns:a16="http://schemas.microsoft.com/office/drawing/2014/main" id="{EA3D9CDC-2AC7-4469-876B-A7C2CC86905C}"/>
              </a:ext>
            </a:extLst>
          </p:cNvPr>
          <p:cNvSpPr>
            <a:spLocks noGrp="1" noChangeArrowheads="1"/>
          </p:cNvSpPr>
          <p:nvPr>
            <p:ph type="ftr" sz="quarter" idx="4"/>
          </p:nvPr>
        </p:nvSpPr>
        <p:spPr bwMode="auto">
          <a:xfrm>
            <a:off x="0" y="9118600"/>
            <a:ext cx="3170238" cy="482600"/>
          </a:xfrm>
          <a:prstGeom prst="rect">
            <a:avLst/>
          </a:prstGeom>
          <a:noFill/>
          <a:ln>
            <a:noFill/>
          </a:ln>
          <a:effectLst/>
        </p:spPr>
        <p:txBody>
          <a:bodyPr vert="horz" wrap="square" lIns="20023" tIns="0" rIns="20023" bIns="0" numCol="1" anchor="b"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pPr>
              <a:defRPr/>
            </a:pPr>
            <a:endParaRPr lang="en-US" altLang="en-US"/>
          </a:p>
        </p:txBody>
      </p:sp>
      <p:sp>
        <p:nvSpPr>
          <p:cNvPr id="2053" name="Rectangle 5">
            <a:extLst>
              <a:ext uri="{FF2B5EF4-FFF2-40B4-BE49-F238E27FC236}">
                <a16:creationId xmlns:a16="http://schemas.microsoft.com/office/drawing/2014/main" id="{681DB5B1-A56E-401F-A32D-E4D4F0B1904A}"/>
              </a:ext>
            </a:extLst>
          </p:cNvPr>
          <p:cNvSpPr>
            <a:spLocks noGrp="1" noChangeArrowheads="1"/>
          </p:cNvSpPr>
          <p:nvPr>
            <p:ph type="sldNum" sz="quarter" idx="5"/>
          </p:nvPr>
        </p:nvSpPr>
        <p:spPr bwMode="auto">
          <a:xfrm>
            <a:off x="4144963" y="9118600"/>
            <a:ext cx="3170237" cy="482600"/>
          </a:xfrm>
          <a:prstGeom prst="rect">
            <a:avLst/>
          </a:prstGeom>
          <a:noFill/>
          <a:ln>
            <a:noFill/>
          </a:ln>
          <a:effectLst/>
        </p:spPr>
        <p:txBody>
          <a:bodyPr vert="horz" wrap="square" lIns="20023" tIns="0" rIns="20023" bIns="0" numCol="1" anchor="b" anchorCtr="0" compatLnSpc="1">
            <a:prstTxWarp prst="textNoShape">
              <a:avLst/>
            </a:prstTxWarp>
          </a:bodyPr>
          <a:lstStyle>
            <a:lvl1pPr algn="r" defTabSz="960438">
              <a:lnSpc>
                <a:spcPct val="100000"/>
              </a:lnSpc>
              <a:spcBef>
                <a:spcPct val="0"/>
              </a:spcBef>
              <a:defRPr sz="900" i="1" smtClean="0">
                <a:solidFill>
                  <a:schemeClr val="tx1"/>
                </a:solidFill>
                <a:latin typeface="Times New Roman" panose="02020603050405020304" pitchFamily="18" charset="0"/>
              </a:defRPr>
            </a:lvl1pPr>
          </a:lstStyle>
          <a:p>
            <a:pPr>
              <a:defRPr/>
            </a:pPr>
            <a:fld id="{59331DA7-42BC-426B-848F-BBDFE326D3EE}" type="slidenum">
              <a:rPr lang="en-US" altLang="en-US"/>
              <a:pPr>
                <a:defRPr/>
              </a:pPr>
              <a:t>‹#›</a:t>
            </a:fld>
            <a:endParaRPr lang="en-US" altLang="en-US"/>
          </a:p>
        </p:txBody>
      </p:sp>
      <p:sp>
        <p:nvSpPr>
          <p:cNvPr id="2054" name="Rectangle 6">
            <a:extLst>
              <a:ext uri="{FF2B5EF4-FFF2-40B4-BE49-F238E27FC236}">
                <a16:creationId xmlns:a16="http://schemas.microsoft.com/office/drawing/2014/main" id="{319B938A-4862-4782-8BDC-5296C62C048F}"/>
              </a:ext>
            </a:extLst>
          </p:cNvPr>
          <p:cNvSpPr>
            <a:spLocks noGrp="1" noChangeArrowheads="1"/>
          </p:cNvSpPr>
          <p:nvPr>
            <p:ph type="body" sz="quarter" idx="3"/>
          </p:nvPr>
        </p:nvSpPr>
        <p:spPr bwMode="auto">
          <a:xfrm>
            <a:off x="974725" y="4556125"/>
            <a:ext cx="5360988" cy="4324350"/>
          </a:xfrm>
          <a:prstGeom prst="rect">
            <a:avLst/>
          </a:prstGeom>
          <a:noFill/>
          <a:ln>
            <a:noFill/>
          </a:ln>
          <a:effectLst/>
        </p:spPr>
        <p:txBody>
          <a:bodyPr vert="horz" wrap="square" lIns="96780" tIns="48389" rIns="96780" bIns="48389" numCol="1" anchor="t" anchorCtr="0" compatLnSpc="1">
            <a:prstTxWarp prst="textNoShape">
              <a:avLst/>
            </a:prstTxWarp>
          </a:bodyPr>
          <a:lstStyle/>
          <a:p>
            <a:pPr lvl="0"/>
            <a:r>
              <a:rPr lang="en-US" altLang="en-US" noProof="0"/>
              <a:t>Body Text</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5" name="Rectangle 7">
            <a:extLst>
              <a:ext uri="{FF2B5EF4-FFF2-40B4-BE49-F238E27FC236}">
                <a16:creationId xmlns:a16="http://schemas.microsoft.com/office/drawing/2014/main" id="{BD245C87-F9E4-478D-AED4-B62752FD03CF}"/>
              </a:ext>
            </a:extLst>
          </p:cNvPr>
          <p:cNvSpPr>
            <a:spLocks noChangeArrowheads="1"/>
          </p:cNvSpPr>
          <p:nvPr/>
        </p:nvSpPr>
        <p:spPr bwMode="auto">
          <a:xfrm>
            <a:off x="3308350" y="9144000"/>
            <a:ext cx="696913" cy="257175"/>
          </a:xfrm>
          <a:prstGeom prst="rect">
            <a:avLst/>
          </a:prstGeom>
          <a:noFill/>
          <a:ln>
            <a:noFill/>
          </a:ln>
          <a:effectLst/>
        </p:spPr>
        <p:txBody>
          <a:bodyPr wrap="none" lIns="91772" tIns="46721" rIns="91772" bIns="46721">
            <a:spAutoFit/>
          </a:bodyPr>
          <a:lstStyle>
            <a:lvl1pPr algn="l" defTabSz="912813">
              <a:spcBef>
                <a:spcPct val="0"/>
              </a:spcBef>
              <a:defRPr sz="2400">
                <a:solidFill>
                  <a:schemeClr val="tx1"/>
                </a:solidFill>
                <a:latin typeface="Times New Roman" panose="02020603050405020304" pitchFamily="18" charset="0"/>
              </a:defRPr>
            </a:lvl1pPr>
            <a:lvl2pPr algn="l" defTabSz="912813">
              <a:spcBef>
                <a:spcPct val="0"/>
              </a:spcBef>
              <a:defRPr sz="2400">
                <a:solidFill>
                  <a:schemeClr val="tx1"/>
                </a:solidFill>
                <a:latin typeface="Times New Roman" panose="02020603050405020304" pitchFamily="18" charset="0"/>
              </a:defRPr>
            </a:lvl2pPr>
            <a:lvl3pPr marL="912813" algn="l" defTabSz="912813">
              <a:spcBef>
                <a:spcPct val="0"/>
              </a:spcBef>
              <a:defRPr sz="2400">
                <a:solidFill>
                  <a:schemeClr val="tx1"/>
                </a:solidFill>
                <a:latin typeface="Times New Roman" panose="02020603050405020304" pitchFamily="18" charset="0"/>
              </a:defRPr>
            </a:lvl3pPr>
            <a:lvl4pPr marL="1370013" algn="l" defTabSz="912813">
              <a:spcBef>
                <a:spcPct val="0"/>
              </a:spcBef>
              <a:defRPr sz="2400">
                <a:solidFill>
                  <a:schemeClr val="tx1"/>
                </a:solidFill>
                <a:latin typeface="Times New Roman" panose="02020603050405020304" pitchFamily="18" charset="0"/>
              </a:defRPr>
            </a:lvl4pPr>
            <a:lvl5pPr marL="1827213" algn="l" defTabSz="912813">
              <a:spcBef>
                <a:spcPct val="0"/>
              </a:spcBef>
              <a:defRPr sz="2400">
                <a:solidFill>
                  <a:schemeClr val="tx1"/>
                </a:solidFill>
                <a:latin typeface="Times New Roman" panose="02020603050405020304" pitchFamily="18" charset="0"/>
              </a:defRPr>
            </a:lvl5pPr>
            <a:lvl6pPr marL="2284413" defTabSz="912813" eaLnBrk="0" fontAlgn="base" hangingPunct="0">
              <a:spcBef>
                <a:spcPct val="0"/>
              </a:spcBef>
              <a:spcAft>
                <a:spcPct val="0"/>
              </a:spcAft>
              <a:defRPr sz="2400">
                <a:solidFill>
                  <a:schemeClr val="tx1"/>
                </a:solidFill>
                <a:latin typeface="Times New Roman" panose="02020603050405020304" pitchFamily="18" charset="0"/>
              </a:defRPr>
            </a:lvl6pPr>
            <a:lvl7pPr marL="2741613" defTabSz="912813" eaLnBrk="0" fontAlgn="base" hangingPunct="0">
              <a:spcBef>
                <a:spcPct val="0"/>
              </a:spcBef>
              <a:spcAft>
                <a:spcPct val="0"/>
              </a:spcAft>
              <a:defRPr sz="2400">
                <a:solidFill>
                  <a:schemeClr val="tx1"/>
                </a:solidFill>
                <a:latin typeface="Times New Roman" panose="02020603050405020304" pitchFamily="18" charset="0"/>
              </a:defRPr>
            </a:lvl7pPr>
            <a:lvl8pPr marL="3198813" defTabSz="912813" eaLnBrk="0" fontAlgn="base" hangingPunct="0">
              <a:spcBef>
                <a:spcPct val="0"/>
              </a:spcBef>
              <a:spcAft>
                <a:spcPct val="0"/>
              </a:spcAft>
              <a:defRPr sz="2400">
                <a:solidFill>
                  <a:schemeClr val="tx1"/>
                </a:solidFill>
                <a:latin typeface="Times New Roman" panose="02020603050405020304" pitchFamily="18" charset="0"/>
              </a:defRPr>
            </a:lvl8pPr>
            <a:lvl9pPr marL="3656013"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defRPr/>
            </a:pPr>
            <a:r>
              <a:rPr lang="en-US" altLang="en-US" sz="1200"/>
              <a:t>Page </a:t>
            </a:r>
            <a:fld id="{9E465905-1892-478D-A309-BB1F74A491EC}" type="slidenum">
              <a:rPr lang="en-US" altLang="en-US" sz="1200" smtClean="0"/>
              <a:pPr algn="ctr">
                <a:lnSpc>
                  <a:spcPct val="90000"/>
                </a:lnSpc>
                <a:defRPr/>
              </a:pPr>
              <a:t>‹#›</a:t>
            </a:fld>
            <a:endParaRPr lang="en-US" altLang="en-US" sz="1200"/>
          </a:p>
        </p:txBody>
      </p:sp>
      <p:sp>
        <p:nvSpPr>
          <p:cNvPr id="3080" name="Rectangle 8">
            <a:extLst>
              <a:ext uri="{FF2B5EF4-FFF2-40B4-BE49-F238E27FC236}">
                <a16:creationId xmlns:a16="http://schemas.microsoft.com/office/drawing/2014/main" id="{3B76E13E-9BA9-4A6D-911C-E7931E7A24E1}"/>
              </a:ext>
            </a:extLst>
          </p:cNvPr>
          <p:cNvSpPr>
            <a:spLocks noGrp="1" noRot="1" noChangeAspect="1" noChangeArrowheads="1" noTextEdit="1"/>
          </p:cNvSpPr>
          <p:nvPr>
            <p:ph type="sldImg" idx="2"/>
          </p:nvPr>
        </p:nvSpPr>
        <p:spPr bwMode="auto">
          <a:xfrm>
            <a:off x="1268413" y="727075"/>
            <a:ext cx="4781550" cy="3584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a:extLst>
              <a:ext uri="{FF2B5EF4-FFF2-40B4-BE49-F238E27FC236}">
                <a16:creationId xmlns:a16="http://schemas.microsoft.com/office/drawing/2014/main" id="{66E4FD4B-3887-4BB6-88CE-731D19C2FD2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defTabSz="960438">
              <a:lnSpc>
                <a:spcPct val="40000"/>
              </a:lnSpc>
              <a:spcBef>
                <a:spcPct val="50000"/>
              </a:spcBef>
              <a:defRPr sz="2000">
                <a:solidFill>
                  <a:srgbClr val="FFFFFF"/>
                </a:solidFill>
                <a:latin typeface="Courier New" panose="02070309020205020404" pitchFamily="49" charset="0"/>
              </a:defRPr>
            </a:lvl1pPr>
            <a:lvl2pPr marL="742950" indent="-285750" algn="r" defTabSz="960438">
              <a:lnSpc>
                <a:spcPct val="40000"/>
              </a:lnSpc>
              <a:spcBef>
                <a:spcPct val="50000"/>
              </a:spcBef>
              <a:defRPr sz="2000">
                <a:solidFill>
                  <a:srgbClr val="FFFFFF"/>
                </a:solidFill>
                <a:latin typeface="Courier New" panose="02070309020205020404" pitchFamily="49" charset="0"/>
              </a:defRPr>
            </a:lvl2pPr>
            <a:lvl3pPr marL="1143000" indent="-228600" algn="r" defTabSz="960438">
              <a:lnSpc>
                <a:spcPct val="40000"/>
              </a:lnSpc>
              <a:spcBef>
                <a:spcPct val="50000"/>
              </a:spcBef>
              <a:defRPr sz="2000">
                <a:solidFill>
                  <a:srgbClr val="FFFFFF"/>
                </a:solidFill>
                <a:latin typeface="Courier New" panose="02070309020205020404" pitchFamily="49" charset="0"/>
              </a:defRPr>
            </a:lvl3pPr>
            <a:lvl4pPr marL="1600200" indent="-228600" algn="r" defTabSz="960438">
              <a:lnSpc>
                <a:spcPct val="40000"/>
              </a:lnSpc>
              <a:spcBef>
                <a:spcPct val="50000"/>
              </a:spcBef>
              <a:defRPr sz="2000">
                <a:solidFill>
                  <a:srgbClr val="FFFFFF"/>
                </a:solidFill>
                <a:latin typeface="Courier New" panose="02070309020205020404" pitchFamily="49" charset="0"/>
              </a:defRPr>
            </a:lvl4pPr>
            <a:lvl5pPr marL="2057400" indent="-228600" algn="r" defTabSz="960438">
              <a:lnSpc>
                <a:spcPct val="40000"/>
              </a:lnSpc>
              <a:spcBef>
                <a:spcPct val="50000"/>
              </a:spcBef>
              <a:defRPr sz="2000">
                <a:solidFill>
                  <a:srgbClr val="FFFFFF"/>
                </a:solidFill>
                <a:latin typeface="Courier New" panose="02070309020205020404" pitchFamily="49" charset="0"/>
              </a:defRPr>
            </a:lvl5pPr>
            <a:lvl6pPr marL="2514600" indent="-228600" algn="r" defTabSz="960438"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defTabSz="960438"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defTabSz="960438"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defTabSz="960438"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nSpc>
                <a:spcPct val="100000"/>
              </a:lnSpc>
              <a:spcBef>
                <a:spcPct val="0"/>
              </a:spcBef>
            </a:pPr>
            <a:fld id="{66C3DCF1-2813-4E13-96C8-18C8E5EE0697}" type="slidenum">
              <a:rPr lang="en-US" altLang="en-US" sz="900">
                <a:solidFill>
                  <a:schemeClr val="tx1"/>
                </a:solidFill>
                <a:latin typeface="Times New Roman" panose="02020603050405020304" pitchFamily="18" charset="0"/>
              </a:rPr>
              <a:pPr>
                <a:lnSpc>
                  <a:spcPct val="100000"/>
                </a:lnSpc>
                <a:spcBef>
                  <a:spcPct val="0"/>
                </a:spcBef>
              </a:pPr>
              <a:t>27</a:t>
            </a:fld>
            <a:endParaRPr lang="en-US" altLang="en-US" sz="900">
              <a:solidFill>
                <a:schemeClr val="tx1"/>
              </a:solidFill>
              <a:latin typeface="Times New Roman" panose="02020603050405020304" pitchFamily="18" charset="0"/>
            </a:endParaRPr>
          </a:p>
        </p:txBody>
      </p:sp>
      <p:sp>
        <p:nvSpPr>
          <p:cNvPr id="32771" name="Rectangle 2">
            <a:extLst>
              <a:ext uri="{FF2B5EF4-FFF2-40B4-BE49-F238E27FC236}">
                <a16:creationId xmlns:a16="http://schemas.microsoft.com/office/drawing/2014/main" id="{2651E680-B1B2-487C-A436-6B4F398579FF}"/>
              </a:ext>
            </a:extLst>
          </p:cNvPr>
          <p:cNvSpPr>
            <a:spLocks noGrp="1" noRot="1" noChangeAspect="1" noChangeArrowheads="1" noTextEdit="1"/>
          </p:cNvSpPr>
          <p:nvPr>
            <p:ph type="sldImg"/>
          </p:nvPr>
        </p:nvSpPr>
        <p:spPr>
          <a:xfrm>
            <a:off x="1270000" y="727075"/>
            <a:ext cx="4778375" cy="3584575"/>
          </a:xfrm>
          <a:ln/>
        </p:spPr>
      </p:sp>
      <p:sp>
        <p:nvSpPr>
          <p:cNvPr id="32772" name="Rectangle 3">
            <a:extLst>
              <a:ext uri="{FF2B5EF4-FFF2-40B4-BE49-F238E27FC236}">
                <a16:creationId xmlns:a16="http://schemas.microsoft.com/office/drawing/2014/main" id="{5F403F7D-E4CE-41A1-ADF5-71ED1E16275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0F447F"/>
            </a:gs>
            <a:gs pos="100000">
              <a:schemeClr val="bg1"/>
            </a:gs>
          </a:gsLst>
          <a:lin ang="18900000" scaled="1"/>
        </a:gradFill>
        <a:effectLst/>
      </p:bgPr>
    </p:bg>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442E3E30-4DB3-475D-BDD4-1049D6B7F1B5}"/>
              </a:ext>
            </a:extLst>
          </p:cNvPr>
          <p:cNvSpPr>
            <a:spLocks noChangeShapeType="1"/>
          </p:cNvSpPr>
          <p:nvPr/>
        </p:nvSpPr>
        <p:spPr bwMode="auto">
          <a:xfrm flipV="1">
            <a:off x="112713" y="1371600"/>
            <a:ext cx="9031287" cy="0"/>
          </a:xfrm>
          <a:prstGeom prst="line">
            <a:avLst/>
          </a:prstGeom>
          <a:noFill/>
          <a:ln w="47625" cmpd="thinThick">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a:extLst>
              <a:ext uri="{FF2B5EF4-FFF2-40B4-BE49-F238E27FC236}">
                <a16:creationId xmlns:a16="http://schemas.microsoft.com/office/drawing/2014/main" id="{59DEA82A-5E55-4114-B264-A794F492092A}"/>
              </a:ext>
            </a:extLst>
          </p:cNvPr>
          <p:cNvSpPr txBox="1">
            <a:spLocks noChangeArrowheads="1"/>
          </p:cNvSpPr>
          <p:nvPr/>
        </p:nvSpPr>
        <p:spPr bwMode="auto">
          <a:xfrm>
            <a:off x="7902575" y="690563"/>
            <a:ext cx="1065213" cy="442912"/>
          </a:xfrm>
          <a:prstGeom prst="rect">
            <a:avLst/>
          </a:prstGeom>
          <a:noFill/>
          <a:ln>
            <a:noFill/>
          </a:ln>
          <a:effectLst/>
        </p:spPr>
        <p:txBody>
          <a:bodyPr lIns="91422" tIns="45711" rIns="91422" bIns="45711">
            <a:spAutoFit/>
          </a:bodyPr>
          <a:lstStyle>
            <a:lvl1pPr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marL="1370013" algn="l">
              <a:spcBef>
                <a:spcPct val="0"/>
              </a:spcBef>
              <a:defRPr sz="2400">
                <a:solidFill>
                  <a:schemeClr val="tx1"/>
                </a:solidFill>
                <a:latin typeface="Times New Roman" panose="02020603050405020304" pitchFamily="18" charset="0"/>
              </a:defRPr>
            </a:lvl4pPr>
            <a:lvl5pPr marL="1827213" algn="l">
              <a:spcBef>
                <a:spcPct val="0"/>
              </a:spcBef>
              <a:defRPr sz="2400">
                <a:solidFill>
                  <a:schemeClr val="tx1"/>
                </a:solidFill>
                <a:latin typeface="Times New Roman" panose="02020603050405020304" pitchFamily="18" charset="0"/>
              </a:defRPr>
            </a:lvl5pPr>
            <a:lvl6pPr marL="2284413" eaLnBrk="0" fontAlgn="base" hangingPunct="0">
              <a:spcBef>
                <a:spcPct val="0"/>
              </a:spcBef>
              <a:spcAft>
                <a:spcPct val="0"/>
              </a:spcAft>
              <a:defRPr sz="2400">
                <a:solidFill>
                  <a:schemeClr val="tx1"/>
                </a:solidFill>
                <a:latin typeface="Times New Roman" panose="02020603050405020304" pitchFamily="18" charset="0"/>
              </a:defRPr>
            </a:lvl6pPr>
            <a:lvl7pPr marL="2741613" eaLnBrk="0" fontAlgn="base" hangingPunct="0">
              <a:spcBef>
                <a:spcPct val="0"/>
              </a:spcBef>
              <a:spcAft>
                <a:spcPct val="0"/>
              </a:spcAft>
              <a:defRPr sz="2400">
                <a:solidFill>
                  <a:schemeClr val="tx1"/>
                </a:solidFill>
                <a:latin typeface="Times New Roman" panose="02020603050405020304" pitchFamily="18" charset="0"/>
              </a:defRPr>
            </a:lvl7pPr>
            <a:lvl8pPr marL="3198813" eaLnBrk="0" fontAlgn="base" hangingPunct="0">
              <a:spcBef>
                <a:spcPct val="0"/>
              </a:spcBef>
              <a:spcAft>
                <a:spcPct val="0"/>
              </a:spcAft>
              <a:defRPr sz="2400">
                <a:solidFill>
                  <a:schemeClr val="tx1"/>
                </a:solidFill>
                <a:latin typeface="Times New Roman" panose="02020603050405020304" pitchFamily="18" charset="0"/>
              </a:defRPr>
            </a:lvl8pPr>
            <a:lvl9pPr marL="365601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endParaRPr lang="en-US" altLang="en-US" sz="2300"/>
          </a:p>
        </p:txBody>
      </p:sp>
      <p:sp>
        <p:nvSpPr>
          <p:cNvPr id="6" name="Text Box 6">
            <a:extLst>
              <a:ext uri="{FF2B5EF4-FFF2-40B4-BE49-F238E27FC236}">
                <a16:creationId xmlns:a16="http://schemas.microsoft.com/office/drawing/2014/main" id="{9D71F1E8-6934-4FB5-A9C7-7CB840585CA7}"/>
              </a:ext>
            </a:extLst>
          </p:cNvPr>
          <p:cNvSpPr txBox="1">
            <a:spLocks noChangeArrowheads="1"/>
          </p:cNvSpPr>
          <p:nvPr/>
        </p:nvSpPr>
        <p:spPr bwMode="auto">
          <a:xfrm>
            <a:off x="7842250" y="6400800"/>
            <a:ext cx="12954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pPr>
            <a:r>
              <a:rPr lang="en-US" altLang="en-US">
                <a:latin typeface="Times New Roman" panose="02020603050405020304" pitchFamily="18" charset="0"/>
              </a:rPr>
              <a:t>Page </a:t>
            </a:r>
            <a:fld id="{2C593A22-874D-4721-A662-C156C3DBDF1F}" type="slidenum">
              <a:rPr lang="en-US" altLang="en-US">
                <a:latin typeface="Times New Roman" panose="02020603050405020304" pitchFamily="18" charset="0"/>
              </a:rPr>
              <a:pPr algn="ctr">
                <a:lnSpc>
                  <a:spcPct val="100000"/>
                </a:lnSpc>
              </a:pPr>
              <a:t>‹#›</a:t>
            </a:fld>
            <a:endParaRPr lang="en-US" altLang="en-US" sz="2400">
              <a:latin typeface="Times New Roman" panose="02020603050405020304" pitchFamily="18" charset="0"/>
            </a:endParaRPr>
          </a:p>
        </p:txBody>
      </p:sp>
      <p:sp>
        <p:nvSpPr>
          <p:cNvPr id="7" name="Text Box 7">
            <a:extLst>
              <a:ext uri="{FF2B5EF4-FFF2-40B4-BE49-F238E27FC236}">
                <a16:creationId xmlns:a16="http://schemas.microsoft.com/office/drawing/2014/main" id="{423A606B-9C3A-4F52-A134-E8DA8A0D3ADD}"/>
              </a:ext>
            </a:extLst>
          </p:cNvPr>
          <p:cNvSpPr txBox="1">
            <a:spLocks noChangeArrowheads="1"/>
          </p:cNvSpPr>
          <p:nvPr/>
        </p:nvSpPr>
        <p:spPr bwMode="auto">
          <a:xfrm>
            <a:off x="5099050" y="0"/>
            <a:ext cx="4038600" cy="43973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nSpc>
                <a:spcPct val="100000"/>
              </a:lnSpc>
            </a:pPr>
            <a:r>
              <a:rPr lang="en-US" altLang="en-US" sz="1200">
                <a:latin typeface="Times New Roman" panose="02020603050405020304" pitchFamily="18" charset="0"/>
              </a:rPr>
              <a:t>74.102 Lab Review - April 2001</a:t>
            </a:r>
          </a:p>
          <a:p>
            <a:r>
              <a:rPr lang="en-US" altLang="en-US" sz="1200">
                <a:latin typeface="Times New Roman" panose="02020603050405020304" pitchFamily="18" charset="0"/>
              </a:rPr>
              <a:t>Ramon Lawrence</a:t>
            </a:r>
          </a:p>
        </p:txBody>
      </p:sp>
      <p:sp>
        <p:nvSpPr>
          <p:cNvPr id="189443" name="Rectangle 3"/>
          <p:cNvSpPr>
            <a:spLocks noGrp="1" noChangeArrowheads="1"/>
          </p:cNvSpPr>
          <p:nvPr>
            <p:ph type="ctrTitle"/>
          </p:nvPr>
        </p:nvSpPr>
        <p:spPr>
          <a:xfrm>
            <a:off x="685800" y="2286000"/>
            <a:ext cx="7772400" cy="1143000"/>
          </a:xfrm>
        </p:spPr>
        <p:txBody>
          <a:bodyPr/>
          <a:lstStyle>
            <a:lvl1pPr>
              <a:defRPr/>
            </a:lvl1pPr>
          </a:lstStyle>
          <a:p>
            <a:pPr lvl="0"/>
            <a:r>
              <a:rPr lang="en-US" altLang="en-US" noProof="0"/>
              <a:t>Click to edit Master title style</a:t>
            </a:r>
          </a:p>
        </p:txBody>
      </p:sp>
      <p:sp>
        <p:nvSpPr>
          <p:cNvPr id="18944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Tree>
    <p:extLst>
      <p:ext uri="{BB962C8B-B14F-4D97-AF65-F5344CB8AC3E}">
        <p14:creationId xmlns:p14="http://schemas.microsoft.com/office/powerpoint/2010/main" val="1602969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897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534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0011-20A1-42E0-ABD5-36061F038D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CA0DC5-38BC-4DEF-83DD-D769E70E85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2029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0"/>
          </p:nvPr>
        </p:nvSpPr>
        <p:spPr>
          <a:xfrm>
            <a:off x="8458200" y="152400"/>
            <a:ext cx="914400" cy="91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408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590476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447800"/>
            <a:ext cx="4419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447800"/>
            <a:ext cx="4419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510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392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8981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14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7556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1855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Line 5">
            <a:extLst>
              <a:ext uri="{FF2B5EF4-FFF2-40B4-BE49-F238E27FC236}">
                <a16:creationId xmlns:a16="http://schemas.microsoft.com/office/drawing/2014/main" id="{797BBFAB-CBCB-4DE3-B5D0-D5C530368FBC}"/>
              </a:ext>
            </a:extLst>
          </p:cNvPr>
          <p:cNvSpPr>
            <a:spLocks noChangeShapeType="1"/>
          </p:cNvSpPr>
          <p:nvPr/>
        </p:nvSpPr>
        <p:spPr bwMode="auto">
          <a:xfrm flipV="1">
            <a:off x="112713" y="1371600"/>
            <a:ext cx="9031287" cy="0"/>
          </a:xfrm>
          <a:prstGeom prst="line">
            <a:avLst/>
          </a:prstGeom>
          <a:noFill/>
          <a:ln w="47625" cmpd="thinThick">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6">
            <a:extLst>
              <a:ext uri="{FF2B5EF4-FFF2-40B4-BE49-F238E27FC236}">
                <a16:creationId xmlns:a16="http://schemas.microsoft.com/office/drawing/2014/main" id="{D44C5D66-6AAF-4485-BC09-A2B1FB28B5D5}"/>
              </a:ext>
            </a:extLst>
          </p:cNvPr>
          <p:cNvSpPr>
            <a:spLocks noGrp="1" noChangeArrowheads="1"/>
          </p:cNvSpPr>
          <p:nvPr>
            <p:ph type="title"/>
          </p:nvPr>
        </p:nvSpPr>
        <p:spPr bwMode="auto">
          <a:xfrm>
            <a:off x="0" y="0"/>
            <a:ext cx="9144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b" anchorCtr="0" compatLnSpc="1">
            <a:prstTxWarp prst="textNoShape">
              <a:avLst/>
            </a:prstTxWarp>
          </a:bodyPr>
          <a:lstStyle/>
          <a:p>
            <a:pPr lvl="0"/>
            <a:r>
              <a:rPr lang="en-US" altLang="en-US"/>
              <a:t>Title</a:t>
            </a:r>
          </a:p>
        </p:txBody>
      </p:sp>
      <p:sp>
        <p:nvSpPr>
          <p:cNvPr id="1028" name="Rectangle 7">
            <a:extLst>
              <a:ext uri="{FF2B5EF4-FFF2-40B4-BE49-F238E27FC236}">
                <a16:creationId xmlns:a16="http://schemas.microsoft.com/office/drawing/2014/main" id="{74B0D8AC-3D13-431B-BEF3-DE28AC5308A9}"/>
              </a:ext>
            </a:extLst>
          </p:cNvPr>
          <p:cNvSpPr>
            <a:spLocks noGrp="1" noChangeArrowheads="1"/>
          </p:cNvSpPr>
          <p:nvPr>
            <p:ph type="body" idx="1"/>
          </p:nvPr>
        </p:nvSpPr>
        <p:spPr bwMode="auto">
          <a:xfrm>
            <a:off x="0" y="1447800"/>
            <a:ext cx="8991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 Fifth Level</a:t>
            </a:r>
          </a:p>
        </p:txBody>
      </p:sp>
      <p:sp>
        <p:nvSpPr>
          <p:cNvPr id="1035" name="Text Box 11">
            <a:extLst>
              <a:ext uri="{FF2B5EF4-FFF2-40B4-BE49-F238E27FC236}">
                <a16:creationId xmlns:a16="http://schemas.microsoft.com/office/drawing/2014/main" id="{F876C788-AF12-417A-AF0F-75A47228FEDF}"/>
              </a:ext>
            </a:extLst>
          </p:cNvPr>
          <p:cNvSpPr txBox="1">
            <a:spLocks noChangeArrowheads="1"/>
          </p:cNvSpPr>
          <p:nvPr/>
        </p:nvSpPr>
        <p:spPr bwMode="auto">
          <a:xfrm>
            <a:off x="7902575" y="690563"/>
            <a:ext cx="1065213" cy="442912"/>
          </a:xfrm>
          <a:prstGeom prst="rect">
            <a:avLst/>
          </a:prstGeom>
          <a:noFill/>
          <a:ln>
            <a:noFill/>
          </a:ln>
          <a:effectLst/>
        </p:spPr>
        <p:txBody>
          <a:bodyPr lIns="91422" tIns="45711" rIns="91422" bIns="45711">
            <a:spAutoFit/>
          </a:bodyPr>
          <a:lstStyle>
            <a:lvl1pPr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marL="1370013" algn="l">
              <a:spcBef>
                <a:spcPct val="0"/>
              </a:spcBef>
              <a:defRPr sz="2400">
                <a:solidFill>
                  <a:schemeClr val="tx1"/>
                </a:solidFill>
                <a:latin typeface="Times New Roman" panose="02020603050405020304" pitchFamily="18" charset="0"/>
              </a:defRPr>
            </a:lvl4pPr>
            <a:lvl5pPr marL="1827213" algn="l">
              <a:spcBef>
                <a:spcPct val="0"/>
              </a:spcBef>
              <a:defRPr sz="2400">
                <a:solidFill>
                  <a:schemeClr val="tx1"/>
                </a:solidFill>
                <a:latin typeface="Times New Roman" panose="02020603050405020304" pitchFamily="18" charset="0"/>
              </a:defRPr>
            </a:lvl5pPr>
            <a:lvl6pPr marL="2284413" eaLnBrk="0" fontAlgn="base" hangingPunct="0">
              <a:spcBef>
                <a:spcPct val="0"/>
              </a:spcBef>
              <a:spcAft>
                <a:spcPct val="0"/>
              </a:spcAft>
              <a:defRPr sz="2400">
                <a:solidFill>
                  <a:schemeClr val="tx1"/>
                </a:solidFill>
                <a:latin typeface="Times New Roman" panose="02020603050405020304" pitchFamily="18" charset="0"/>
              </a:defRPr>
            </a:lvl6pPr>
            <a:lvl7pPr marL="2741613" eaLnBrk="0" fontAlgn="base" hangingPunct="0">
              <a:spcBef>
                <a:spcPct val="0"/>
              </a:spcBef>
              <a:spcAft>
                <a:spcPct val="0"/>
              </a:spcAft>
              <a:defRPr sz="2400">
                <a:solidFill>
                  <a:schemeClr val="tx1"/>
                </a:solidFill>
                <a:latin typeface="Times New Roman" panose="02020603050405020304" pitchFamily="18" charset="0"/>
              </a:defRPr>
            </a:lvl7pPr>
            <a:lvl8pPr marL="3198813" eaLnBrk="0" fontAlgn="base" hangingPunct="0">
              <a:spcBef>
                <a:spcPct val="0"/>
              </a:spcBef>
              <a:spcAft>
                <a:spcPct val="0"/>
              </a:spcAft>
              <a:defRPr sz="2400">
                <a:solidFill>
                  <a:schemeClr val="tx1"/>
                </a:solidFill>
                <a:latin typeface="Times New Roman" panose="02020603050405020304" pitchFamily="18" charset="0"/>
              </a:defRPr>
            </a:lvl8pPr>
            <a:lvl9pPr marL="365601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endParaRPr lang="en-US" altLang="en-US" sz="2300"/>
          </a:p>
        </p:txBody>
      </p:sp>
      <p:sp>
        <p:nvSpPr>
          <p:cNvPr id="1030" name="Text Box 18">
            <a:extLst>
              <a:ext uri="{FF2B5EF4-FFF2-40B4-BE49-F238E27FC236}">
                <a16:creationId xmlns:a16="http://schemas.microsoft.com/office/drawing/2014/main" id="{29A47E90-D9C1-4F72-9092-235BA3A2A5CB}"/>
              </a:ext>
            </a:extLst>
          </p:cNvPr>
          <p:cNvSpPr txBox="1">
            <a:spLocks noChangeArrowheads="1"/>
          </p:cNvSpPr>
          <p:nvPr/>
        </p:nvSpPr>
        <p:spPr bwMode="auto">
          <a:xfrm>
            <a:off x="7842250" y="6400800"/>
            <a:ext cx="12954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pPr>
            <a:r>
              <a:rPr lang="en-US" altLang="en-US">
                <a:latin typeface="Times New Roman" panose="02020603050405020304" pitchFamily="18" charset="0"/>
              </a:rPr>
              <a:t>Page </a:t>
            </a:r>
            <a:fld id="{6AFEB95E-4C16-45E9-9653-BF6323467736}" type="slidenum">
              <a:rPr lang="en-US" altLang="en-US">
                <a:latin typeface="Times New Roman" panose="02020603050405020304" pitchFamily="18" charset="0"/>
              </a:rPr>
              <a:pPr algn="ctr">
                <a:lnSpc>
                  <a:spcPct val="100000"/>
                </a:lnSpc>
              </a:pPr>
              <a:t>‹#›</a:t>
            </a:fld>
            <a:endParaRPr lang="en-US" altLang="en-US" sz="2400">
              <a:latin typeface="Times New Roman" panose="02020603050405020304" pitchFamily="18" charset="0"/>
            </a:endParaRPr>
          </a:p>
        </p:txBody>
      </p:sp>
      <p:sp>
        <p:nvSpPr>
          <p:cNvPr id="1031" name="Text Box 20">
            <a:extLst>
              <a:ext uri="{FF2B5EF4-FFF2-40B4-BE49-F238E27FC236}">
                <a16:creationId xmlns:a16="http://schemas.microsoft.com/office/drawing/2014/main" id="{04D4F895-71DC-47F5-8043-9227DC6CE6A9}"/>
              </a:ext>
            </a:extLst>
          </p:cNvPr>
          <p:cNvSpPr txBox="1">
            <a:spLocks noChangeArrowheads="1"/>
          </p:cNvSpPr>
          <p:nvPr/>
        </p:nvSpPr>
        <p:spPr bwMode="auto">
          <a:xfrm>
            <a:off x="5099050" y="0"/>
            <a:ext cx="4038600" cy="27463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nSpc>
                <a:spcPct val="100000"/>
              </a:lnSpc>
            </a:pPr>
            <a:r>
              <a:rPr lang="en-US" altLang="en-US" sz="1200">
                <a:latin typeface="Times New Roman" panose="02020603050405020304" pitchFamily="18" charset="0"/>
              </a:rPr>
              <a:t>CS-254 Algorithms</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Lst>
  <p:txStyles>
    <p:titleStyle>
      <a:lvl1pPr algn="l" rtl="0" eaLnBrk="0" fontAlgn="base" hangingPunct="0">
        <a:lnSpc>
          <a:spcPct val="89000"/>
        </a:lnSpc>
        <a:spcBef>
          <a:spcPct val="0"/>
        </a:spcBef>
        <a:spcAft>
          <a:spcPct val="0"/>
        </a:spcAft>
        <a:defRPr sz="3600" b="1" i="1" kern="1200">
          <a:solidFill>
            <a:srgbClr val="FFFFFF"/>
          </a:solidFill>
          <a:latin typeface="+mj-lt"/>
          <a:ea typeface="+mj-ea"/>
          <a:cs typeface="+mj-cs"/>
        </a:defRPr>
      </a:lvl1pPr>
      <a:lvl2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2pPr>
      <a:lvl3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3pPr>
      <a:lvl4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4pPr>
      <a:lvl5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5pPr>
      <a:lvl6pPr marL="4572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6pPr>
      <a:lvl7pPr marL="9144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7pPr>
      <a:lvl8pPr marL="13716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8pPr>
      <a:lvl9pPr marL="18288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9pPr>
    </p:titleStyle>
    <p:body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ï"/>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6498" name="AutoShape 2">
            <a:extLst>
              <a:ext uri="{FF2B5EF4-FFF2-40B4-BE49-F238E27FC236}">
                <a16:creationId xmlns:a16="http://schemas.microsoft.com/office/drawing/2014/main" id="{BC057288-7F4F-433B-9B1F-5551DCBEAA15}"/>
              </a:ext>
            </a:extLst>
          </p:cNvPr>
          <p:cNvSpPr>
            <a:spLocks noGrp="1" noChangeArrowheads="1"/>
          </p:cNvSpPr>
          <p:nvPr>
            <p:ph type="ctrTitle"/>
          </p:nvPr>
        </p:nvSpPr>
        <p:spPr>
          <a:xfrm>
            <a:off x="228600" y="838200"/>
            <a:ext cx="8382000" cy="2438400"/>
          </a:xfrm>
          <a:prstGeom prst="roundRect">
            <a:avLst>
              <a:gd name="adj" fmla="val 12495"/>
            </a:avLst>
          </a:prstGeom>
          <a:solidFill>
            <a:srgbClr val="339966"/>
          </a:solidFill>
          <a:ln w="12700" cap="flat">
            <a:solidFill>
              <a:schemeClr val="tx2"/>
            </a:solidFill>
            <a:round/>
            <a:headEnd type="none" w="med" len="med"/>
            <a:tailEnd type="none" w="med" len="med"/>
          </a:ln>
          <a:effectLst>
            <a:outerShdw dist="161645" dir="2700000" algn="ctr" rotWithShape="0">
              <a:schemeClr val="bg2"/>
            </a:outerShdw>
          </a:effectLst>
        </p:spPr>
        <p:txBody>
          <a:bodyPr lIns="92075" tIns="46038" rIns="92075" bIns="46038"/>
          <a:lstStyle/>
          <a:p>
            <a:pPr algn="ctr">
              <a:defRPr/>
            </a:pPr>
            <a:r>
              <a:rPr lang="en-US" altLang="en-US" dirty="0">
                <a:effectLst>
                  <a:outerShdw blurRad="38100" dist="38100" dir="2700000" algn="tl">
                    <a:srgbClr val="000000"/>
                  </a:outerShdw>
                </a:effectLst>
              </a:rPr>
              <a:t>CS-254 Divide and Conquer</a:t>
            </a:r>
            <a:br>
              <a:rPr lang="en-US" altLang="en-US" dirty="0">
                <a:effectLst>
                  <a:outerShdw blurRad="38100" dist="38100" dir="2700000" algn="tl">
                    <a:srgbClr val="000000"/>
                  </a:outerShdw>
                </a:effectLst>
              </a:rPr>
            </a:br>
            <a:r>
              <a:rPr lang="en-US" altLang="en-US" dirty="0">
                <a:effectLst>
                  <a:outerShdw blurRad="38100" dist="38100" dir="2700000" algn="tl">
                    <a:srgbClr val="000000"/>
                  </a:outerShdw>
                </a:effectLst>
              </a:rPr>
              <a:t>Sorting</a:t>
            </a:r>
            <a:br>
              <a:rPr lang="en-US" altLang="en-US" dirty="0">
                <a:effectLst>
                  <a:outerShdw blurRad="38100" dist="38100" dir="2700000" algn="tl">
                    <a:srgbClr val="000000"/>
                  </a:outerShdw>
                </a:effectLst>
              </a:rPr>
            </a:br>
            <a:endParaRPr lang="en-US" altLang="en-US" dirty="0">
              <a:effectLst>
                <a:outerShdw blurRad="38100" dist="38100" dir="2700000" algn="tl">
                  <a:srgbClr val="000000"/>
                </a:outerShdw>
              </a:effectLst>
            </a:endParaRPr>
          </a:p>
        </p:txBody>
      </p:sp>
      <p:sp>
        <p:nvSpPr>
          <p:cNvPr id="106500" name="Rectangle 4">
            <a:extLst>
              <a:ext uri="{FF2B5EF4-FFF2-40B4-BE49-F238E27FC236}">
                <a16:creationId xmlns:a16="http://schemas.microsoft.com/office/drawing/2014/main" id="{7B982311-4812-4379-8B8D-061E67C0D8A4}"/>
              </a:ext>
            </a:extLst>
          </p:cNvPr>
          <p:cNvSpPr>
            <a:spLocks noChangeArrowheads="1"/>
          </p:cNvSpPr>
          <p:nvPr/>
        </p:nvSpPr>
        <p:spPr bwMode="auto">
          <a:xfrm>
            <a:off x="1066800" y="3810000"/>
            <a:ext cx="7010400" cy="585788"/>
          </a:xfrm>
          <a:prstGeom prst="rect">
            <a:avLst/>
          </a:prstGeom>
          <a:noFill/>
          <a:ln>
            <a:noFill/>
          </a:ln>
          <a:effectLst>
            <a:outerShdw dist="17961" dir="2700000" algn="ctr" rotWithShape="0">
              <a:srgbClr val="FFCCFF"/>
            </a:outerShdw>
          </a:effectLst>
        </p:spPr>
        <p:txBody>
          <a:bodyPr lIns="92075" tIns="46038" rIns="92075" bIns="46038">
            <a:spAutoFit/>
          </a:bodyPr>
          <a:lstStyle>
            <a:lvl1pPr algn="l">
              <a:spcBef>
                <a:spcPct val="0"/>
              </a:spcBef>
              <a:defRPr sz="2400">
                <a:solidFill>
                  <a:schemeClr val="tx1"/>
                </a:solidFill>
                <a:latin typeface="Times New Roman" panose="02020603050405020304" pitchFamily="18" charset="0"/>
              </a:defRPr>
            </a:lvl1pPr>
            <a:lvl2pPr marL="571500" algn="l">
              <a:spcBef>
                <a:spcPct val="0"/>
              </a:spcBef>
              <a:defRPr sz="2400">
                <a:solidFill>
                  <a:schemeClr val="tx1"/>
                </a:solidFill>
                <a:latin typeface="Times New Roman" panose="02020603050405020304" pitchFamily="18" charset="0"/>
              </a:defRPr>
            </a:lvl2pPr>
            <a:lvl3pPr marL="1143000" algn="l">
              <a:spcBef>
                <a:spcPct val="0"/>
              </a:spcBef>
              <a:defRPr sz="2400">
                <a:solidFill>
                  <a:schemeClr val="tx1"/>
                </a:solidFill>
                <a:latin typeface="Times New Roman" panose="02020603050405020304" pitchFamily="18" charset="0"/>
              </a:defRPr>
            </a:lvl3pPr>
            <a:lvl4pPr marL="1714500" algn="l">
              <a:spcBef>
                <a:spcPct val="0"/>
              </a:spcBef>
              <a:defRPr sz="2400">
                <a:solidFill>
                  <a:schemeClr val="tx1"/>
                </a:solidFill>
                <a:latin typeface="Times New Roman" panose="02020603050405020304" pitchFamily="18" charset="0"/>
              </a:defRPr>
            </a:lvl4pPr>
            <a:lvl5pPr marL="2286000" algn="l">
              <a:spcBef>
                <a:spcPct val="0"/>
              </a:spcBef>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3200" b="1" dirty="0">
                <a:solidFill>
                  <a:srgbClr val="FFFFFF"/>
                </a:solidFill>
                <a:effectLst>
                  <a:outerShdw blurRad="38100" dist="38100" dir="2700000" algn="tl">
                    <a:srgbClr val="000080"/>
                  </a:outerShdw>
                </a:effectLst>
                <a:latin typeface="Arial" panose="020B0604020202020204" pitchFamily="34" charset="0"/>
              </a:rPr>
              <a:t>Dr. Terry Mason</a:t>
            </a:r>
            <a:endParaRPr lang="en-US" altLang="en-US" b="1" dirty="0">
              <a:solidFill>
                <a:srgbClr val="FFFFFF"/>
              </a:solidFill>
              <a:effectLst>
                <a:outerShdw blurRad="38100" dist="38100" dir="2700000" algn="tl">
                  <a:srgbClr val="000080"/>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061853D-3A1D-41A5-800F-E1EB2DB2AFE5}"/>
              </a:ext>
            </a:extLst>
          </p:cNvPr>
          <p:cNvSpPr>
            <a:spLocks noGrp="1" noChangeArrowheads="1"/>
          </p:cNvSpPr>
          <p:nvPr>
            <p:ph type="title"/>
          </p:nvPr>
        </p:nvSpPr>
        <p:spPr/>
        <p:txBody>
          <a:bodyPr/>
          <a:lstStyle/>
          <a:p>
            <a:r>
              <a:rPr lang="en-US" altLang="en-US"/>
              <a:t>Merge Sort</a:t>
            </a:r>
            <a:br>
              <a:rPr lang="en-US" altLang="en-US"/>
            </a:br>
            <a:r>
              <a:rPr lang="en-US" altLang="en-US"/>
              <a:t>Example (3)</a:t>
            </a:r>
          </a:p>
        </p:txBody>
      </p:sp>
      <p:grpSp>
        <p:nvGrpSpPr>
          <p:cNvPr id="14339" name="Group 3">
            <a:extLst>
              <a:ext uri="{FF2B5EF4-FFF2-40B4-BE49-F238E27FC236}">
                <a16:creationId xmlns:a16="http://schemas.microsoft.com/office/drawing/2014/main" id="{563AB21A-2BAB-4979-A51A-67A23918AA2D}"/>
              </a:ext>
            </a:extLst>
          </p:cNvPr>
          <p:cNvGrpSpPr>
            <a:grpSpLocks/>
          </p:cNvGrpSpPr>
          <p:nvPr/>
        </p:nvGrpSpPr>
        <p:grpSpPr bwMode="auto">
          <a:xfrm>
            <a:off x="1524000" y="1371600"/>
            <a:ext cx="6745288" cy="1036638"/>
            <a:chOff x="1152" y="864"/>
            <a:chExt cx="4249" cy="653"/>
          </a:xfrm>
        </p:grpSpPr>
        <p:grpSp>
          <p:nvGrpSpPr>
            <p:cNvPr id="14407" name="Group 4">
              <a:extLst>
                <a:ext uri="{FF2B5EF4-FFF2-40B4-BE49-F238E27FC236}">
                  <a16:creationId xmlns:a16="http://schemas.microsoft.com/office/drawing/2014/main" id="{0AEE216C-AFD0-441F-9653-AD36EBF68F87}"/>
                </a:ext>
              </a:extLst>
            </p:cNvPr>
            <p:cNvGrpSpPr>
              <a:grpSpLocks/>
            </p:cNvGrpSpPr>
            <p:nvPr/>
          </p:nvGrpSpPr>
          <p:grpSpPr bwMode="auto">
            <a:xfrm>
              <a:off x="1170" y="864"/>
              <a:ext cx="4231" cy="250"/>
              <a:chOff x="642" y="1411"/>
              <a:chExt cx="4231" cy="250"/>
            </a:xfrm>
          </p:grpSpPr>
          <p:sp>
            <p:nvSpPr>
              <p:cNvPr id="14431" name="Text Box 5">
                <a:extLst>
                  <a:ext uri="{FF2B5EF4-FFF2-40B4-BE49-F238E27FC236}">
                    <a16:creationId xmlns:a16="http://schemas.microsoft.com/office/drawing/2014/main" id="{77F9CDCF-7F28-49BA-9354-6E032F53CC4E}"/>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14432" name="Text Box 6">
                <a:extLst>
                  <a:ext uri="{FF2B5EF4-FFF2-40B4-BE49-F238E27FC236}">
                    <a16:creationId xmlns:a16="http://schemas.microsoft.com/office/drawing/2014/main" id="{390194D6-A9BB-4C8B-B221-3CD6CA1CC2FE}"/>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14433" name="Text Box 7">
                <a:extLst>
                  <a:ext uri="{FF2B5EF4-FFF2-40B4-BE49-F238E27FC236}">
                    <a16:creationId xmlns:a16="http://schemas.microsoft.com/office/drawing/2014/main" id="{CE87AC02-A6DD-49E1-A7DE-2243F803AF9B}"/>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14434" name="Text Box 8">
                <a:extLst>
                  <a:ext uri="{FF2B5EF4-FFF2-40B4-BE49-F238E27FC236}">
                    <a16:creationId xmlns:a16="http://schemas.microsoft.com/office/drawing/2014/main" id="{A7A80CE5-0E60-4699-B7AC-75091F26A786}"/>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14435" name="Text Box 9">
                <a:extLst>
                  <a:ext uri="{FF2B5EF4-FFF2-40B4-BE49-F238E27FC236}">
                    <a16:creationId xmlns:a16="http://schemas.microsoft.com/office/drawing/2014/main" id="{05DDD4E7-F3AD-43DE-BD8A-0A6A9AB3A7E4}"/>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14436" name="Text Box 10">
                <a:extLst>
                  <a:ext uri="{FF2B5EF4-FFF2-40B4-BE49-F238E27FC236}">
                    <a16:creationId xmlns:a16="http://schemas.microsoft.com/office/drawing/2014/main" id="{324A2C1F-BA21-4194-A48A-B1E4643C0955}"/>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14437" name="Text Box 11">
                <a:extLst>
                  <a:ext uri="{FF2B5EF4-FFF2-40B4-BE49-F238E27FC236}">
                    <a16:creationId xmlns:a16="http://schemas.microsoft.com/office/drawing/2014/main" id="{02A0F505-A591-4709-A1DD-59C93140E69B}"/>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14438" name="Text Box 12">
                <a:extLst>
                  <a:ext uri="{FF2B5EF4-FFF2-40B4-BE49-F238E27FC236}">
                    <a16:creationId xmlns:a16="http://schemas.microsoft.com/office/drawing/2014/main" id="{5A365A57-50F4-4261-A1E9-0B6675537D44}"/>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14439" name="Text Box 13">
                <a:extLst>
                  <a:ext uri="{FF2B5EF4-FFF2-40B4-BE49-F238E27FC236}">
                    <a16:creationId xmlns:a16="http://schemas.microsoft.com/office/drawing/2014/main" id="{BD5DA051-9E16-408D-96DC-7C983741B502}"/>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14440" name="Text Box 14">
                <a:extLst>
                  <a:ext uri="{FF2B5EF4-FFF2-40B4-BE49-F238E27FC236}">
                    <a16:creationId xmlns:a16="http://schemas.microsoft.com/office/drawing/2014/main" id="{AC4A4FB0-A9FC-45F3-B9CF-40F2B68F0444}"/>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14441" name="Text Box 15">
                <a:extLst>
                  <a:ext uri="{FF2B5EF4-FFF2-40B4-BE49-F238E27FC236}">
                    <a16:creationId xmlns:a16="http://schemas.microsoft.com/office/drawing/2014/main" id="{36B593E0-FFBB-48EC-B419-6423553F43B9}"/>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14408" name="Group 16">
              <a:extLst>
                <a:ext uri="{FF2B5EF4-FFF2-40B4-BE49-F238E27FC236}">
                  <a16:creationId xmlns:a16="http://schemas.microsoft.com/office/drawing/2014/main" id="{B028845D-DCE2-4F02-8CB3-D5EF6ABBAB7D}"/>
                </a:ext>
              </a:extLst>
            </p:cNvPr>
            <p:cNvGrpSpPr>
              <a:grpSpLocks/>
            </p:cNvGrpSpPr>
            <p:nvPr/>
          </p:nvGrpSpPr>
          <p:grpSpPr bwMode="auto">
            <a:xfrm>
              <a:off x="1152" y="1133"/>
              <a:ext cx="4224" cy="384"/>
              <a:chOff x="624" y="960"/>
              <a:chExt cx="4224" cy="384"/>
            </a:xfrm>
          </p:grpSpPr>
          <p:sp>
            <p:nvSpPr>
              <p:cNvPr id="14409" name="Rectangle 17">
                <a:extLst>
                  <a:ext uri="{FF2B5EF4-FFF2-40B4-BE49-F238E27FC236}">
                    <a16:creationId xmlns:a16="http://schemas.microsoft.com/office/drawing/2014/main" id="{247EB7D9-C570-4A34-865C-C7559AB0A782}"/>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410" name="Rectangle 18">
                <a:extLst>
                  <a:ext uri="{FF2B5EF4-FFF2-40B4-BE49-F238E27FC236}">
                    <a16:creationId xmlns:a16="http://schemas.microsoft.com/office/drawing/2014/main" id="{6D8325C4-7982-495B-90B1-8DEEEB8ADF38}"/>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411" name="Rectangle 19">
                <a:extLst>
                  <a:ext uri="{FF2B5EF4-FFF2-40B4-BE49-F238E27FC236}">
                    <a16:creationId xmlns:a16="http://schemas.microsoft.com/office/drawing/2014/main" id="{346A615C-CA53-45E3-BA63-9BD25F827A59}"/>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412" name="Rectangle 20">
                <a:extLst>
                  <a:ext uri="{FF2B5EF4-FFF2-40B4-BE49-F238E27FC236}">
                    <a16:creationId xmlns:a16="http://schemas.microsoft.com/office/drawing/2014/main" id="{0F845BC8-87E7-4E5F-8222-7169C44606C0}"/>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413" name="Rectangle 21">
                <a:extLst>
                  <a:ext uri="{FF2B5EF4-FFF2-40B4-BE49-F238E27FC236}">
                    <a16:creationId xmlns:a16="http://schemas.microsoft.com/office/drawing/2014/main" id="{DB5D27AC-3140-4720-AA43-5B4093B57026}"/>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414" name="Rectangle 22">
                <a:extLst>
                  <a:ext uri="{FF2B5EF4-FFF2-40B4-BE49-F238E27FC236}">
                    <a16:creationId xmlns:a16="http://schemas.microsoft.com/office/drawing/2014/main" id="{654673FB-33A1-4D5C-A0EA-AF538437A9C1}"/>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415" name="Rectangle 23">
                <a:extLst>
                  <a:ext uri="{FF2B5EF4-FFF2-40B4-BE49-F238E27FC236}">
                    <a16:creationId xmlns:a16="http://schemas.microsoft.com/office/drawing/2014/main" id="{5B586E83-82EA-4811-97BC-F7D749B14C60}"/>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416" name="Rectangle 24">
                <a:extLst>
                  <a:ext uri="{FF2B5EF4-FFF2-40B4-BE49-F238E27FC236}">
                    <a16:creationId xmlns:a16="http://schemas.microsoft.com/office/drawing/2014/main" id="{B7D97BAF-EB60-4E9D-984D-78AE12FD7AC9}"/>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417" name="Rectangle 25">
                <a:extLst>
                  <a:ext uri="{FF2B5EF4-FFF2-40B4-BE49-F238E27FC236}">
                    <a16:creationId xmlns:a16="http://schemas.microsoft.com/office/drawing/2014/main" id="{0F267149-17C9-4B49-B86C-D02966742F6B}"/>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418" name="Rectangle 26">
                <a:extLst>
                  <a:ext uri="{FF2B5EF4-FFF2-40B4-BE49-F238E27FC236}">
                    <a16:creationId xmlns:a16="http://schemas.microsoft.com/office/drawing/2014/main" id="{E3F1BFF1-7A3E-45C5-9210-707F573C6CCA}"/>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419" name="Rectangle 27">
                <a:extLst>
                  <a:ext uri="{FF2B5EF4-FFF2-40B4-BE49-F238E27FC236}">
                    <a16:creationId xmlns:a16="http://schemas.microsoft.com/office/drawing/2014/main" id="{EC58171A-5EB2-49BA-931C-4DA399D863D8}"/>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420" name="Text Box 28">
                <a:extLst>
                  <a:ext uri="{FF2B5EF4-FFF2-40B4-BE49-F238E27FC236}">
                    <a16:creationId xmlns:a16="http://schemas.microsoft.com/office/drawing/2014/main" id="{43AD6CA2-0207-41D9-9F2C-E0297E6D08B2}"/>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10</a:t>
                </a:r>
              </a:p>
            </p:txBody>
          </p:sp>
          <p:sp>
            <p:nvSpPr>
              <p:cNvPr id="14421" name="Text Box 29">
                <a:extLst>
                  <a:ext uri="{FF2B5EF4-FFF2-40B4-BE49-F238E27FC236}">
                    <a16:creationId xmlns:a16="http://schemas.microsoft.com/office/drawing/2014/main" id="{BDFFD9E7-B178-47B7-B527-BA7D154AC243}"/>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2</a:t>
                </a:r>
                <a:endParaRPr lang="en-US" altLang="en-US" sz="2400">
                  <a:latin typeface="Arial" panose="020B0604020202020204" pitchFamily="34" charset="0"/>
                </a:endParaRPr>
              </a:p>
            </p:txBody>
          </p:sp>
          <p:sp>
            <p:nvSpPr>
              <p:cNvPr id="14422" name="Text Box 30">
                <a:extLst>
                  <a:ext uri="{FF2B5EF4-FFF2-40B4-BE49-F238E27FC236}">
                    <a16:creationId xmlns:a16="http://schemas.microsoft.com/office/drawing/2014/main" id="{99CC33EB-2161-4C57-B904-0284114498ED}"/>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latin typeface="Arial" panose="020B0604020202020204" pitchFamily="34" charset="0"/>
                  </a:rPr>
                  <a:t> </a:t>
                </a:r>
                <a:r>
                  <a:rPr lang="en-US" altLang="en-US" sz="2400">
                    <a:latin typeface="Arial" panose="020B0604020202020204" pitchFamily="34" charset="0"/>
                  </a:rPr>
                  <a:t>4 </a:t>
                </a:r>
              </a:p>
            </p:txBody>
          </p:sp>
          <p:sp>
            <p:nvSpPr>
              <p:cNvPr id="14423" name="Text Box 31">
                <a:extLst>
                  <a:ext uri="{FF2B5EF4-FFF2-40B4-BE49-F238E27FC236}">
                    <a16:creationId xmlns:a16="http://schemas.microsoft.com/office/drawing/2014/main" id="{57CA259F-F919-4A58-9BBD-C46C5F422D48}"/>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5</a:t>
                </a:r>
                <a:r>
                  <a:rPr lang="en-US" altLang="en-US" sz="2400">
                    <a:latin typeface="Arial" panose="020B0604020202020204" pitchFamily="34" charset="0"/>
                  </a:rPr>
                  <a:t>  </a:t>
                </a:r>
              </a:p>
            </p:txBody>
          </p:sp>
          <p:sp>
            <p:nvSpPr>
              <p:cNvPr id="14424" name="Text Box 32">
                <a:extLst>
                  <a:ext uri="{FF2B5EF4-FFF2-40B4-BE49-F238E27FC236}">
                    <a16:creationId xmlns:a16="http://schemas.microsoft.com/office/drawing/2014/main" id="{8E4FDC7B-275B-4CFA-96EC-20C2D25937A1}"/>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1</a:t>
                </a:r>
                <a:endParaRPr lang="en-US" altLang="en-US" sz="2400">
                  <a:latin typeface="Arial" panose="020B0604020202020204" pitchFamily="34" charset="0"/>
                </a:endParaRPr>
              </a:p>
            </p:txBody>
          </p:sp>
          <p:sp>
            <p:nvSpPr>
              <p:cNvPr id="14425" name="Text Box 33">
                <a:extLst>
                  <a:ext uri="{FF2B5EF4-FFF2-40B4-BE49-F238E27FC236}">
                    <a16:creationId xmlns:a16="http://schemas.microsoft.com/office/drawing/2014/main" id="{B64B2339-B93C-4B86-839B-8143154CAC9B}"/>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b="1">
                    <a:solidFill>
                      <a:srgbClr val="14FD3A"/>
                    </a:solidFill>
                    <a:latin typeface="Arial" panose="020B0604020202020204" pitchFamily="34" charset="0"/>
                  </a:rPr>
                  <a:t>6</a:t>
                </a:r>
                <a:r>
                  <a:rPr lang="en-US" altLang="en-US" sz="2400">
                    <a:latin typeface="Arial" panose="020B0604020202020204" pitchFamily="34" charset="0"/>
                  </a:rPr>
                  <a:t>  </a:t>
                </a:r>
              </a:p>
            </p:txBody>
          </p:sp>
          <p:sp>
            <p:nvSpPr>
              <p:cNvPr id="14426" name="Text Box 34">
                <a:extLst>
                  <a:ext uri="{FF2B5EF4-FFF2-40B4-BE49-F238E27FC236}">
                    <a16:creationId xmlns:a16="http://schemas.microsoft.com/office/drawing/2014/main" id="{8E6F8DF6-4F89-4536-84C9-931EA7150485}"/>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8</a:t>
                </a:r>
                <a:endParaRPr lang="en-US" altLang="en-US" sz="2400">
                  <a:latin typeface="Arial" panose="020B0604020202020204" pitchFamily="34" charset="0"/>
                </a:endParaRPr>
              </a:p>
            </p:txBody>
          </p:sp>
          <p:sp>
            <p:nvSpPr>
              <p:cNvPr id="14427" name="Text Box 35">
                <a:extLst>
                  <a:ext uri="{FF2B5EF4-FFF2-40B4-BE49-F238E27FC236}">
                    <a16:creationId xmlns:a16="http://schemas.microsoft.com/office/drawing/2014/main" id="{9397A5FD-222B-4F9E-9F52-6BB37B69CF01}"/>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14428" name="Text Box 36">
                <a:extLst>
                  <a:ext uri="{FF2B5EF4-FFF2-40B4-BE49-F238E27FC236}">
                    <a16:creationId xmlns:a16="http://schemas.microsoft.com/office/drawing/2014/main" id="{6A238753-1E4A-41C5-A8BF-340109E3771C}"/>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latin typeface="Arial" panose="020B0604020202020204" pitchFamily="34" charset="0"/>
                  </a:rPr>
                  <a:t> </a:t>
                </a:r>
                <a:r>
                  <a:rPr lang="en-US" altLang="en-US" sz="2400">
                    <a:latin typeface="Arial" panose="020B0604020202020204" pitchFamily="34" charset="0"/>
                  </a:rPr>
                  <a:t>5 </a:t>
                </a:r>
              </a:p>
            </p:txBody>
          </p:sp>
          <p:sp>
            <p:nvSpPr>
              <p:cNvPr id="14429" name="Text Box 37">
                <a:extLst>
                  <a:ext uri="{FF2B5EF4-FFF2-40B4-BE49-F238E27FC236}">
                    <a16:creationId xmlns:a16="http://schemas.microsoft.com/office/drawing/2014/main" id="{3A0F5D96-FC4E-4F46-A7EC-37DBD49F0015}"/>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7 </a:t>
                </a:r>
              </a:p>
            </p:txBody>
          </p:sp>
          <p:sp>
            <p:nvSpPr>
              <p:cNvPr id="14430" name="Text Box 38">
                <a:extLst>
                  <a:ext uri="{FF2B5EF4-FFF2-40B4-BE49-F238E27FC236}">
                    <a16:creationId xmlns:a16="http://schemas.microsoft.com/office/drawing/2014/main" id="{09DC2CE3-6EEE-49E0-B055-A1643A3CE275}"/>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9</a:t>
                </a:r>
                <a:r>
                  <a:rPr lang="en-US" altLang="en-US" sz="2400">
                    <a:latin typeface="Arial" panose="020B0604020202020204" pitchFamily="34" charset="0"/>
                  </a:rPr>
                  <a:t> </a:t>
                </a:r>
              </a:p>
            </p:txBody>
          </p:sp>
        </p:grpSp>
      </p:grpSp>
      <p:grpSp>
        <p:nvGrpSpPr>
          <p:cNvPr id="14340" name="Group 50">
            <a:extLst>
              <a:ext uri="{FF2B5EF4-FFF2-40B4-BE49-F238E27FC236}">
                <a16:creationId xmlns:a16="http://schemas.microsoft.com/office/drawing/2014/main" id="{C320C6F9-8FEE-4923-A84D-F00E1739AE03}"/>
              </a:ext>
            </a:extLst>
          </p:cNvPr>
          <p:cNvGrpSpPr>
            <a:grpSpLocks/>
          </p:cNvGrpSpPr>
          <p:nvPr/>
        </p:nvGrpSpPr>
        <p:grpSpPr bwMode="auto">
          <a:xfrm>
            <a:off x="4648200" y="2895600"/>
            <a:ext cx="3657600" cy="609600"/>
            <a:chOff x="2880" y="2448"/>
            <a:chExt cx="2304" cy="384"/>
          </a:xfrm>
        </p:grpSpPr>
        <p:sp>
          <p:nvSpPr>
            <p:cNvPr id="14395" name="Rectangle 51">
              <a:extLst>
                <a:ext uri="{FF2B5EF4-FFF2-40B4-BE49-F238E27FC236}">
                  <a16:creationId xmlns:a16="http://schemas.microsoft.com/office/drawing/2014/main" id="{F2DC95B0-4580-4680-A326-B241DA161159}"/>
                </a:ext>
              </a:extLst>
            </p:cNvPr>
            <p:cNvSpPr>
              <a:spLocks noChangeArrowheads="1"/>
            </p:cNvSpPr>
            <p:nvPr/>
          </p:nvSpPr>
          <p:spPr bwMode="auto">
            <a:xfrm>
              <a:off x="4032"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96" name="Rectangle 52">
              <a:extLst>
                <a:ext uri="{FF2B5EF4-FFF2-40B4-BE49-F238E27FC236}">
                  <a16:creationId xmlns:a16="http://schemas.microsoft.com/office/drawing/2014/main" id="{3D782EB7-AD26-4B53-8E1D-A37DE2AC9E4F}"/>
                </a:ext>
              </a:extLst>
            </p:cNvPr>
            <p:cNvSpPr>
              <a:spLocks noChangeArrowheads="1"/>
            </p:cNvSpPr>
            <p:nvPr/>
          </p:nvSpPr>
          <p:spPr bwMode="auto">
            <a:xfrm>
              <a:off x="4800"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97" name="Rectangle 53">
              <a:extLst>
                <a:ext uri="{FF2B5EF4-FFF2-40B4-BE49-F238E27FC236}">
                  <a16:creationId xmlns:a16="http://schemas.microsoft.com/office/drawing/2014/main" id="{C945F862-E62D-41CD-8DAC-332DD1F973D4}"/>
                </a:ext>
              </a:extLst>
            </p:cNvPr>
            <p:cNvSpPr>
              <a:spLocks noChangeArrowheads="1"/>
            </p:cNvSpPr>
            <p:nvPr/>
          </p:nvSpPr>
          <p:spPr bwMode="auto">
            <a:xfrm>
              <a:off x="4416"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98" name="Rectangle 54">
              <a:extLst>
                <a:ext uri="{FF2B5EF4-FFF2-40B4-BE49-F238E27FC236}">
                  <a16:creationId xmlns:a16="http://schemas.microsoft.com/office/drawing/2014/main" id="{17BA1562-E7AE-4161-AF78-6F329A1E837F}"/>
                </a:ext>
              </a:extLst>
            </p:cNvPr>
            <p:cNvSpPr>
              <a:spLocks noChangeArrowheads="1"/>
            </p:cNvSpPr>
            <p:nvPr/>
          </p:nvSpPr>
          <p:spPr bwMode="auto">
            <a:xfrm>
              <a:off x="3648"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99" name="Rectangle 55">
              <a:extLst>
                <a:ext uri="{FF2B5EF4-FFF2-40B4-BE49-F238E27FC236}">
                  <a16:creationId xmlns:a16="http://schemas.microsoft.com/office/drawing/2014/main" id="{C9196216-5E55-466A-ACA0-411880AFFABB}"/>
                </a:ext>
              </a:extLst>
            </p:cNvPr>
            <p:cNvSpPr>
              <a:spLocks noChangeArrowheads="1"/>
            </p:cNvSpPr>
            <p:nvPr/>
          </p:nvSpPr>
          <p:spPr bwMode="auto">
            <a:xfrm>
              <a:off x="3264"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400" name="Rectangle 56">
              <a:extLst>
                <a:ext uri="{FF2B5EF4-FFF2-40B4-BE49-F238E27FC236}">
                  <a16:creationId xmlns:a16="http://schemas.microsoft.com/office/drawing/2014/main" id="{2E308332-631B-4C08-9BC8-83334A6A5EDF}"/>
                </a:ext>
              </a:extLst>
            </p:cNvPr>
            <p:cNvSpPr>
              <a:spLocks noChangeArrowheads="1"/>
            </p:cNvSpPr>
            <p:nvPr/>
          </p:nvSpPr>
          <p:spPr bwMode="auto">
            <a:xfrm>
              <a:off x="2880"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401" name="Text Box 57">
              <a:extLst>
                <a:ext uri="{FF2B5EF4-FFF2-40B4-BE49-F238E27FC236}">
                  <a16:creationId xmlns:a16="http://schemas.microsoft.com/office/drawing/2014/main" id="{B4215275-EDBE-4C71-A78D-396369539883}"/>
                </a:ext>
              </a:extLst>
            </p:cNvPr>
            <p:cNvSpPr txBox="1">
              <a:spLocks noChangeArrowheads="1"/>
            </p:cNvSpPr>
            <p:nvPr/>
          </p:nvSpPr>
          <p:spPr bwMode="auto">
            <a:xfrm>
              <a:off x="3303"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2</a:t>
              </a:r>
            </a:p>
          </p:txBody>
        </p:sp>
        <p:sp>
          <p:nvSpPr>
            <p:cNvPr id="14402" name="Text Box 58">
              <a:extLst>
                <a:ext uri="{FF2B5EF4-FFF2-40B4-BE49-F238E27FC236}">
                  <a16:creationId xmlns:a16="http://schemas.microsoft.com/office/drawing/2014/main" id="{ADD40298-9844-4403-8279-901CAE13E926}"/>
                </a:ext>
              </a:extLst>
            </p:cNvPr>
            <p:cNvSpPr txBox="1">
              <a:spLocks noChangeArrowheads="1"/>
            </p:cNvSpPr>
            <p:nvPr/>
          </p:nvSpPr>
          <p:spPr bwMode="auto">
            <a:xfrm>
              <a:off x="3686"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 5  </a:t>
              </a:r>
            </a:p>
          </p:txBody>
        </p:sp>
        <p:sp>
          <p:nvSpPr>
            <p:cNvPr id="14403" name="Text Box 59">
              <a:extLst>
                <a:ext uri="{FF2B5EF4-FFF2-40B4-BE49-F238E27FC236}">
                  <a16:creationId xmlns:a16="http://schemas.microsoft.com/office/drawing/2014/main" id="{AFD10315-0200-4F83-9664-2817811B6D7E}"/>
                </a:ext>
              </a:extLst>
            </p:cNvPr>
            <p:cNvSpPr txBox="1">
              <a:spLocks noChangeArrowheads="1"/>
            </p:cNvSpPr>
            <p:nvPr/>
          </p:nvSpPr>
          <p:spPr bwMode="auto">
            <a:xfrm>
              <a:off x="2920"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1</a:t>
              </a:r>
            </a:p>
          </p:txBody>
        </p:sp>
        <p:sp>
          <p:nvSpPr>
            <p:cNvPr id="14404" name="Text Box 60">
              <a:extLst>
                <a:ext uri="{FF2B5EF4-FFF2-40B4-BE49-F238E27FC236}">
                  <a16:creationId xmlns:a16="http://schemas.microsoft.com/office/drawing/2014/main" id="{394C923E-5D2B-4A74-8BEF-A75A4C4969C5}"/>
                </a:ext>
              </a:extLst>
            </p:cNvPr>
            <p:cNvSpPr txBox="1">
              <a:spLocks noChangeArrowheads="1"/>
            </p:cNvSpPr>
            <p:nvPr/>
          </p:nvSpPr>
          <p:spPr bwMode="auto">
            <a:xfrm>
              <a:off x="4069"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 6  </a:t>
              </a:r>
            </a:p>
          </p:txBody>
        </p:sp>
        <p:sp>
          <p:nvSpPr>
            <p:cNvPr id="14405" name="Text Box 61">
              <a:extLst>
                <a:ext uri="{FF2B5EF4-FFF2-40B4-BE49-F238E27FC236}">
                  <a16:creationId xmlns:a16="http://schemas.microsoft.com/office/drawing/2014/main" id="{CC42AFE3-3915-4E82-AB72-33D8A6FB222E}"/>
                </a:ext>
              </a:extLst>
            </p:cNvPr>
            <p:cNvSpPr txBox="1">
              <a:spLocks noChangeArrowheads="1"/>
            </p:cNvSpPr>
            <p:nvPr/>
          </p:nvSpPr>
          <p:spPr bwMode="auto">
            <a:xfrm>
              <a:off x="4452"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8</a:t>
              </a:r>
            </a:p>
          </p:txBody>
        </p:sp>
        <p:sp>
          <p:nvSpPr>
            <p:cNvPr id="14406" name="Text Box 62">
              <a:extLst>
                <a:ext uri="{FF2B5EF4-FFF2-40B4-BE49-F238E27FC236}">
                  <a16:creationId xmlns:a16="http://schemas.microsoft.com/office/drawing/2014/main" id="{9AA1E7DC-AEAB-4E7A-9FB6-323C7A25A93F}"/>
                </a:ext>
              </a:extLst>
            </p:cNvPr>
            <p:cNvSpPr txBox="1">
              <a:spLocks noChangeArrowheads="1"/>
            </p:cNvSpPr>
            <p:nvPr/>
          </p:nvSpPr>
          <p:spPr bwMode="auto">
            <a:xfrm>
              <a:off x="4836"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 9 </a:t>
              </a:r>
            </a:p>
          </p:txBody>
        </p:sp>
      </p:grpSp>
      <p:grpSp>
        <p:nvGrpSpPr>
          <p:cNvPr id="14341" name="Group 75">
            <a:extLst>
              <a:ext uri="{FF2B5EF4-FFF2-40B4-BE49-F238E27FC236}">
                <a16:creationId xmlns:a16="http://schemas.microsoft.com/office/drawing/2014/main" id="{D2D82908-2B13-4841-9D11-B3C1BAFA5246}"/>
              </a:ext>
            </a:extLst>
          </p:cNvPr>
          <p:cNvGrpSpPr>
            <a:grpSpLocks/>
          </p:cNvGrpSpPr>
          <p:nvPr/>
        </p:nvGrpSpPr>
        <p:grpSpPr bwMode="auto">
          <a:xfrm>
            <a:off x="4673600" y="3962400"/>
            <a:ext cx="1828800" cy="609600"/>
            <a:chOff x="3024" y="2784"/>
            <a:chExt cx="1152" cy="384"/>
          </a:xfrm>
        </p:grpSpPr>
        <p:sp>
          <p:nvSpPr>
            <p:cNvPr id="14389" name="Rectangle 76">
              <a:extLst>
                <a:ext uri="{FF2B5EF4-FFF2-40B4-BE49-F238E27FC236}">
                  <a16:creationId xmlns:a16="http://schemas.microsoft.com/office/drawing/2014/main" id="{C956CE89-AB34-47BB-9081-77A4EBF4B757}"/>
                </a:ext>
              </a:extLst>
            </p:cNvPr>
            <p:cNvSpPr>
              <a:spLocks noChangeArrowheads="1"/>
            </p:cNvSpPr>
            <p:nvPr/>
          </p:nvSpPr>
          <p:spPr bwMode="auto">
            <a:xfrm>
              <a:off x="3792"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90" name="Rectangle 77">
              <a:extLst>
                <a:ext uri="{FF2B5EF4-FFF2-40B4-BE49-F238E27FC236}">
                  <a16:creationId xmlns:a16="http://schemas.microsoft.com/office/drawing/2014/main" id="{754F3965-4821-492F-802B-BC879E8AD698}"/>
                </a:ext>
              </a:extLst>
            </p:cNvPr>
            <p:cNvSpPr>
              <a:spLocks noChangeArrowheads="1"/>
            </p:cNvSpPr>
            <p:nvPr/>
          </p:nvSpPr>
          <p:spPr bwMode="auto">
            <a:xfrm>
              <a:off x="3408"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91" name="Rectangle 78">
              <a:extLst>
                <a:ext uri="{FF2B5EF4-FFF2-40B4-BE49-F238E27FC236}">
                  <a16:creationId xmlns:a16="http://schemas.microsoft.com/office/drawing/2014/main" id="{D5489FD4-CC54-4496-B08B-BD165FA3102E}"/>
                </a:ext>
              </a:extLst>
            </p:cNvPr>
            <p:cNvSpPr>
              <a:spLocks noChangeArrowheads="1"/>
            </p:cNvSpPr>
            <p:nvPr/>
          </p:nvSpPr>
          <p:spPr bwMode="auto">
            <a:xfrm>
              <a:off x="3024"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92" name="Text Box 79">
              <a:extLst>
                <a:ext uri="{FF2B5EF4-FFF2-40B4-BE49-F238E27FC236}">
                  <a16:creationId xmlns:a16="http://schemas.microsoft.com/office/drawing/2014/main" id="{63E7B509-2411-422A-A149-C1994E6B2F5C}"/>
                </a:ext>
              </a:extLst>
            </p:cNvPr>
            <p:cNvSpPr txBox="1">
              <a:spLocks noChangeArrowheads="1"/>
            </p:cNvSpPr>
            <p:nvPr/>
          </p:nvSpPr>
          <p:spPr bwMode="auto">
            <a:xfrm>
              <a:off x="3447"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14393" name="Text Box 80">
              <a:extLst>
                <a:ext uri="{FF2B5EF4-FFF2-40B4-BE49-F238E27FC236}">
                  <a16:creationId xmlns:a16="http://schemas.microsoft.com/office/drawing/2014/main" id="{0582DBC1-A3B2-42BE-856B-AF30BA8DF664}"/>
                </a:ext>
              </a:extLst>
            </p:cNvPr>
            <p:cNvSpPr txBox="1">
              <a:spLocks noChangeArrowheads="1"/>
            </p:cNvSpPr>
            <p:nvPr/>
          </p:nvSpPr>
          <p:spPr bwMode="auto">
            <a:xfrm>
              <a:off x="3830"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sp>
          <p:nvSpPr>
            <p:cNvPr id="14394" name="Text Box 81">
              <a:extLst>
                <a:ext uri="{FF2B5EF4-FFF2-40B4-BE49-F238E27FC236}">
                  <a16:creationId xmlns:a16="http://schemas.microsoft.com/office/drawing/2014/main" id="{C21BAC5A-FFA1-4BC2-A726-5E795D0B8C5B}"/>
                </a:ext>
              </a:extLst>
            </p:cNvPr>
            <p:cNvSpPr txBox="1">
              <a:spLocks noChangeArrowheads="1"/>
            </p:cNvSpPr>
            <p:nvPr/>
          </p:nvSpPr>
          <p:spPr bwMode="auto">
            <a:xfrm>
              <a:off x="3064"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grpSp>
      <p:grpSp>
        <p:nvGrpSpPr>
          <p:cNvPr id="14342" name="Group 82">
            <a:extLst>
              <a:ext uri="{FF2B5EF4-FFF2-40B4-BE49-F238E27FC236}">
                <a16:creationId xmlns:a16="http://schemas.microsoft.com/office/drawing/2014/main" id="{FBE019A9-7B2D-436E-8785-79767BCA980B}"/>
              </a:ext>
            </a:extLst>
          </p:cNvPr>
          <p:cNvGrpSpPr>
            <a:grpSpLocks/>
          </p:cNvGrpSpPr>
          <p:nvPr/>
        </p:nvGrpSpPr>
        <p:grpSpPr bwMode="auto">
          <a:xfrm>
            <a:off x="6858000" y="3962400"/>
            <a:ext cx="1828800" cy="609600"/>
            <a:chOff x="4176" y="2784"/>
            <a:chExt cx="1152" cy="384"/>
          </a:xfrm>
        </p:grpSpPr>
        <p:sp>
          <p:nvSpPr>
            <p:cNvPr id="14383" name="Rectangle 83">
              <a:extLst>
                <a:ext uri="{FF2B5EF4-FFF2-40B4-BE49-F238E27FC236}">
                  <a16:creationId xmlns:a16="http://schemas.microsoft.com/office/drawing/2014/main" id="{2C1A4E15-10EA-4422-B766-D828EE07B07D}"/>
                </a:ext>
              </a:extLst>
            </p:cNvPr>
            <p:cNvSpPr>
              <a:spLocks noChangeArrowheads="1"/>
            </p:cNvSpPr>
            <p:nvPr/>
          </p:nvSpPr>
          <p:spPr bwMode="auto">
            <a:xfrm>
              <a:off x="4176"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84" name="Rectangle 84">
              <a:extLst>
                <a:ext uri="{FF2B5EF4-FFF2-40B4-BE49-F238E27FC236}">
                  <a16:creationId xmlns:a16="http://schemas.microsoft.com/office/drawing/2014/main" id="{4ACFA584-F106-483B-A2DD-AA4449BFBEFE}"/>
                </a:ext>
              </a:extLst>
            </p:cNvPr>
            <p:cNvSpPr>
              <a:spLocks noChangeArrowheads="1"/>
            </p:cNvSpPr>
            <p:nvPr/>
          </p:nvSpPr>
          <p:spPr bwMode="auto">
            <a:xfrm>
              <a:off x="4944"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85" name="Rectangle 85">
              <a:extLst>
                <a:ext uri="{FF2B5EF4-FFF2-40B4-BE49-F238E27FC236}">
                  <a16:creationId xmlns:a16="http://schemas.microsoft.com/office/drawing/2014/main" id="{F376C374-0906-460D-8867-26BCB68E97B3}"/>
                </a:ext>
              </a:extLst>
            </p:cNvPr>
            <p:cNvSpPr>
              <a:spLocks noChangeArrowheads="1"/>
            </p:cNvSpPr>
            <p:nvPr/>
          </p:nvSpPr>
          <p:spPr bwMode="auto">
            <a:xfrm>
              <a:off x="4560"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86" name="Text Box 86">
              <a:extLst>
                <a:ext uri="{FF2B5EF4-FFF2-40B4-BE49-F238E27FC236}">
                  <a16:creationId xmlns:a16="http://schemas.microsoft.com/office/drawing/2014/main" id="{C90852E3-82F7-446D-B637-3155057F655C}"/>
                </a:ext>
              </a:extLst>
            </p:cNvPr>
            <p:cNvSpPr txBox="1">
              <a:spLocks noChangeArrowheads="1"/>
            </p:cNvSpPr>
            <p:nvPr/>
          </p:nvSpPr>
          <p:spPr bwMode="auto">
            <a:xfrm>
              <a:off x="4213"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2  </a:t>
              </a:r>
            </a:p>
          </p:txBody>
        </p:sp>
        <p:sp>
          <p:nvSpPr>
            <p:cNvPr id="14387" name="Text Box 87">
              <a:extLst>
                <a:ext uri="{FF2B5EF4-FFF2-40B4-BE49-F238E27FC236}">
                  <a16:creationId xmlns:a16="http://schemas.microsoft.com/office/drawing/2014/main" id="{5E925967-2FFF-49D5-B38F-3DDE2A6E1946}"/>
                </a:ext>
              </a:extLst>
            </p:cNvPr>
            <p:cNvSpPr txBox="1">
              <a:spLocks noChangeArrowheads="1"/>
            </p:cNvSpPr>
            <p:nvPr/>
          </p:nvSpPr>
          <p:spPr bwMode="auto">
            <a:xfrm>
              <a:off x="4596"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8</a:t>
              </a:r>
            </a:p>
          </p:txBody>
        </p:sp>
        <p:sp>
          <p:nvSpPr>
            <p:cNvPr id="14388" name="Text Box 88">
              <a:extLst>
                <a:ext uri="{FF2B5EF4-FFF2-40B4-BE49-F238E27FC236}">
                  <a16:creationId xmlns:a16="http://schemas.microsoft.com/office/drawing/2014/main" id="{572ED0E4-4F31-4AB7-BF30-DB501F40AACF}"/>
                </a:ext>
              </a:extLst>
            </p:cNvPr>
            <p:cNvSpPr txBox="1">
              <a:spLocks noChangeArrowheads="1"/>
            </p:cNvSpPr>
            <p:nvPr/>
          </p:nvSpPr>
          <p:spPr bwMode="auto">
            <a:xfrm>
              <a:off x="4980"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grpSp>
        <p:nvGrpSpPr>
          <p:cNvPr id="14343" name="Group 98">
            <a:extLst>
              <a:ext uri="{FF2B5EF4-FFF2-40B4-BE49-F238E27FC236}">
                <a16:creationId xmlns:a16="http://schemas.microsoft.com/office/drawing/2014/main" id="{29240546-6AF7-4DC8-BCD3-AD734BF89273}"/>
              </a:ext>
            </a:extLst>
          </p:cNvPr>
          <p:cNvGrpSpPr>
            <a:grpSpLocks/>
          </p:cNvGrpSpPr>
          <p:nvPr/>
        </p:nvGrpSpPr>
        <p:grpSpPr bwMode="auto">
          <a:xfrm>
            <a:off x="5410200" y="5003800"/>
            <a:ext cx="1219200" cy="609600"/>
            <a:chOff x="3216" y="3312"/>
            <a:chExt cx="768" cy="384"/>
          </a:xfrm>
        </p:grpSpPr>
        <p:sp>
          <p:nvSpPr>
            <p:cNvPr id="14379" name="Rectangle 99">
              <a:extLst>
                <a:ext uri="{FF2B5EF4-FFF2-40B4-BE49-F238E27FC236}">
                  <a16:creationId xmlns:a16="http://schemas.microsoft.com/office/drawing/2014/main" id="{564F6E4A-E404-4901-B8FA-1C4DC09840D1}"/>
                </a:ext>
              </a:extLst>
            </p:cNvPr>
            <p:cNvSpPr>
              <a:spLocks noChangeArrowheads="1"/>
            </p:cNvSpPr>
            <p:nvPr/>
          </p:nvSpPr>
          <p:spPr bwMode="auto">
            <a:xfrm>
              <a:off x="3600" y="3312"/>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80" name="Rectangle 100">
              <a:extLst>
                <a:ext uri="{FF2B5EF4-FFF2-40B4-BE49-F238E27FC236}">
                  <a16:creationId xmlns:a16="http://schemas.microsoft.com/office/drawing/2014/main" id="{49B77754-4F45-4759-B53B-689DA3DD643C}"/>
                </a:ext>
              </a:extLst>
            </p:cNvPr>
            <p:cNvSpPr>
              <a:spLocks noChangeArrowheads="1"/>
            </p:cNvSpPr>
            <p:nvPr/>
          </p:nvSpPr>
          <p:spPr bwMode="auto">
            <a:xfrm>
              <a:off x="3216" y="3312"/>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81" name="Text Box 101">
              <a:extLst>
                <a:ext uri="{FF2B5EF4-FFF2-40B4-BE49-F238E27FC236}">
                  <a16:creationId xmlns:a16="http://schemas.microsoft.com/office/drawing/2014/main" id="{5BECC1FB-9D74-49E7-B962-9B92813C608C}"/>
                </a:ext>
              </a:extLst>
            </p:cNvPr>
            <p:cNvSpPr txBox="1">
              <a:spLocks noChangeArrowheads="1"/>
            </p:cNvSpPr>
            <p:nvPr/>
          </p:nvSpPr>
          <p:spPr bwMode="auto">
            <a:xfrm>
              <a:off x="3255" y="3385"/>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14382" name="Text Box 102">
              <a:extLst>
                <a:ext uri="{FF2B5EF4-FFF2-40B4-BE49-F238E27FC236}">
                  <a16:creationId xmlns:a16="http://schemas.microsoft.com/office/drawing/2014/main" id="{83DF9971-9346-4C0D-A384-4817228F92E4}"/>
                </a:ext>
              </a:extLst>
            </p:cNvPr>
            <p:cNvSpPr txBox="1">
              <a:spLocks noChangeArrowheads="1"/>
            </p:cNvSpPr>
            <p:nvPr/>
          </p:nvSpPr>
          <p:spPr bwMode="auto">
            <a:xfrm>
              <a:off x="3638" y="3385"/>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grpSp>
      <p:grpSp>
        <p:nvGrpSpPr>
          <p:cNvPr id="14344" name="Group 103">
            <a:extLst>
              <a:ext uri="{FF2B5EF4-FFF2-40B4-BE49-F238E27FC236}">
                <a16:creationId xmlns:a16="http://schemas.microsoft.com/office/drawing/2014/main" id="{DF666AB1-CE1B-4866-9D02-529560FAC0EC}"/>
              </a:ext>
            </a:extLst>
          </p:cNvPr>
          <p:cNvGrpSpPr>
            <a:grpSpLocks/>
          </p:cNvGrpSpPr>
          <p:nvPr/>
        </p:nvGrpSpPr>
        <p:grpSpPr bwMode="auto">
          <a:xfrm>
            <a:off x="4419600" y="5003800"/>
            <a:ext cx="611188" cy="609600"/>
            <a:chOff x="2832" y="3312"/>
            <a:chExt cx="385" cy="384"/>
          </a:xfrm>
        </p:grpSpPr>
        <p:sp>
          <p:nvSpPr>
            <p:cNvPr id="14377" name="Rectangle 104">
              <a:extLst>
                <a:ext uri="{FF2B5EF4-FFF2-40B4-BE49-F238E27FC236}">
                  <a16:creationId xmlns:a16="http://schemas.microsoft.com/office/drawing/2014/main" id="{1253B17D-331C-4BD8-87DF-F35F90EDF4F8}"/>
                </a:ext>
              </a:extLst>
            </p:cNvPr>
            <p:cNvSpPr>
              <a:spLocks noChangeArrowheads="1"/>
            </p:cNvSpPr>
            <p:nvPr/>
          </p:nvSpPr>
          <p:spPr bwMode="auto">
            <a:xfrm>
              <a:off x="2832" y="3312"/>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78" name="Text Box 105">
              <a:extLst>
                <a:ext uri="{FF2B5EF4-FFF2-40B4-BE49-F238E27FC236}">
                  <a16:creationId xmlns:a16="http://schemas.microsoft.com/office/drawing/2014/main" id="{C1F00E48-39FA-410D-8B69-A3BB5D9ECFE7}"/>
                </a:ext>
              </a:extLst>
            </p:cNvPr>
            <p:cNvSpPr txBox="1">
              <a:spLocks noChangeArrowheads="1"/>
            </p:cNvSpPr>
            <p:nvPr/>
          </p:nvSpPr>
          <p:spPr bwMode="auto">
            <a:xfrm>
              <a:off x="2872" y="3385"/>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grpSp>
      <p:grpSp>
        <p:nvGrpSpPr>
          <p:cNvPr id="14345" name="Group 106">
            <a:extLst>
              <a:ext uri="{FF2B5EF4-FFF2-40B4-BE49-F238E27FC236}">
                <a16:creationId xmlns:a16="http://schemas.microsoft.com/office/drawing/2014/main" id="{6851E57C-6EA6-4193-BD7A-81302D228D57}"/>
              </a:ext>
            </a:extLst>
          </p:cNvPr>
          <p:cNvGrpSpPr>
            <a:grpSpLocks/>
          </p:cNvGrpSpPr>
          <p:nvPr/>
        </p:nvGrpSpPr>
        <p:grpSpPr bwMode="auto">
          <a:xfrm>
            <a:off x="6896100" y="5003800"/>
            <a:ext cx="609600" cy="609600"/>
            <a:chOff x="4416" y="3024"/>
            <a:chExt cx="384" cy="384"/>
          </a:xfrm>
        </p:grpSpPr>
        <p:sp>
          <p:nvSpPr>
            <p:cNvPr id="14375" name="Rectangle 107">
              <a:extLst>
                <a:ext uri="{FF2B5EF4-FFF2-40B4-BE49-F238E27FC236}">
                  <a16:creationId xmlns:a16="http://schemas.microsoft.com/office/drawing/2014/main" id="{E1609DA7-11A5-466F-9FB6-27D2828B5EA4}"/>
                </a:ext>
              </a:extLst>
            </p:cNvPr>
            <p:cNvSpPr>
              <a:spLocks noChangeArrowheads="1"/>
            </p:cNvSpPr>
            <p:nvPr/>
          </p:nvSpPr>
          <p:spPr bwMode="auto">
            <a:xfrm>
              <a:off x="4416" y="302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76" name="Text Box 108">
              <a:extLst>
                <a:ext uri="{FF2B5EF4-FFF2-40B4-BE49-F238E27FC236}">
                  <a16:creationId xmlns:a16="http://schemas.microsoft.com/office/drawing/2014/main" id="{7056D490-99CA-4D4A-B801-F5F39A354BBD}"/>
                </a:ext>
              </a:extLst>
            </p:cNvPr>
            <p:cNvSpPr txBox="1">
              <a:spLocks noChangeArrowheads="1"/>
            </p:cNvSpPr>
            <p:nvPr/>
          </p:nvSpPr>
          <p:spPr bwMode="auto">
            <a:xfrm>
              <a:off x="4453" y="309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grpSp>
      <p:grpSp>
        <p:nvGrpSpPr>
          <p:cNvPr id="14346" name="Group 109">
            <a:extLst>
              <a:ext uri="{FF2B5EF4-FFF2-40B4-BE49-F238E27FC236}">
                <a16:creationId xmlns:a16="http://schemas.microsoft.com/office/drawing/2014/main" id="{30971886-5D56-4988-B4BF-B6EC1CFBD4F3}"/>
              </a:ext>
            </a:extLst>
          </p:cNvPr>
          <p:cNvGrpSpPr>
            <a:grpSpLocks/>
          </p:cNvGrpSpPr>
          <p:nvPr/>
        </p:nvGrpSpPr>
        <p:grpSpPr bwMode="auto">
          <a:xfrm>
            <a:off x="7772400" y="5003800"/>
            <a:ext cx="1219200" cy="609600"/>
            <a:chOff x="4800" y="3024"/>
            <a:chExt cx="768" cy="384"/>
          </a:xfrm>
        </p:grpSpPr>
        <p:sp>
          <p:nvSpPr>
            <p:cNvPr id="14371" name="Rectangle 110">
              <a:extLst>
                <a:ext uri="{FF2B5EF4-FFF2-40B4-BE49-F238E27FC236}">
                  <a16:creationId xmlns:a16="http://schemas.microsoft.com/office/drawing/2014/main" id="{4A453790-7505-4E3E-BFE5-1280968791E0}"/>
                </a:ext>
              </a:extLst>
            </p:cNvPr>
            <p:cNvSpPr>
              <a:spLocks noChangeArrowheads="1"/>
            </p:cNvSpPr>
            <p:nvPr/>
          </p:nvSpPr>
          <p:spPr bwMode="auto">
            <a:xfrm>
              <a:off x="5184" y="302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72" name="Rectangle 111">
              <a:extLst>
                <a:ext uri="{FF2B5EF4-FFF2-40B4-BE49-F238E27FC236}">
                  <a16:creationId xmlns:a16="http://schemas.microsoft.com/office/drawing/2014/main" id="{AEA43E30-5413-4173-A5A3-92FAE61C7EE8}"/>
                </a:ext>
              </a:extLst>
            </p:cNvPr>
            <p:cNvSpPr>
              <a:spLocks noChangeArrowheads="1"/>
            </p:cNvSpPr>
            <p:nvPr/>
          </p:nvSpPr>
          <p:spPr bwMode="auto">
            <a:xfrm>
              <a:off x="4800" y="302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73" name="Text Box 112">
              <a:extLst>
                <a:ext uri="{FF2B5EF4-FFF2-40B4-BE49-F238E27FC236}">
                  <a16:creationId xmlns:a16="http://schemas.microsoft.com/office/drawing/2014/main" id="{7EAA86DF-B3D6-4113-B336-881448D28C3D}"/>
                </a:ext>
              </a:extLst>
            </p:cNvPr>
            <p:cNvSpPr txBox="1">
              <a:spLocks noChangeArrowheads="1"/>
            </p:cNvSpPr>
            <p:nvPr/>
          </p:nvSpPr>
          <p:spPr bwMode="auto">
            <a:xfrm>
              <a:off x="4836" y="309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2</a:t>
              </a:r>
            </a:p>
          </p:txBody>
        </p:sp>
        <p:sp>
          <p:nvSpPr>
            <p:cNvPr id="14374" name="Text Box 113">
              <a:extLst>
                <a:ext uri="{FF2B5EF4-FFF2-40B4-BE49-F238E27FC236}">
                  <a16:creationId xmlns:a16="http://schemas.microsoft.com/office/drawing/2014/main" id="{C013C724-EDB0-43C0-97F2-DC7B030E685D}"/>
                </a:ext>
              </a:extLst>
            </p:cNvPr>
            <p:cNvSpPr txBox="1">
              <a:spLocks noChangeArrowheads="1"/>
            </p:cNvSpPr>
            <p:nvPr/>
          </p:nvSpPr>
          <p:spPr bwMode="auto">
            <a:xfrm>
              <a:off x="5220" y="309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grpSp>
        <p:nvGrpSpPr>
          <p:cNvPr id="14347" name="Group 125">
            <a:extLst>
              <a:ext uri="{FF2B5EF4-FFF2-40B4-BE49-F238E27FC236}">
                <a16:creationId xmlns:a16="http://schemas.microsoft.com/office/drawing/2014/main" id="{DF62696A-36CC-4784-A73F-BAB7662C3C89}"/>
              </a:ext>
            </a:extLst>
          </p:cNvPr>
          <p:cNvGrpSpPr>
            <a:grpSpLocks/>
          </p:cNvGrpSpPr>
          <p:nvPr/>
        </p:nvGrpSpPr>
        <p:grpSpPr bwMode="auto">
          <a:xfrm>
            <a:off x="5257800" y="6019800"/>
            <a:ext cx="609600" cy="609600"/>
            <a:chOff x="3312" y="3648"/>
            <a:chExt cx="384" cy="384"/>
          </a:xfrm>
        </p:grpSpPr>
        <p:sp>
          <p:nvSpPr>
            <p:cNvPr id="14369" name="Rectangle 126">
              <a:extLst>
                <a:ext uri="{FF2B5EF4-FFF2-40B4-BE49-F238E27FC236}">
                  <a16:creationId xmlns:a16="http://schemas.microsoft.com/office/drawing/2014/main" id="{43992628-1DDD-4D8C-956A-C994988F6E9E}"/>
                </a:ext>
              </a:extLst>
            </p:cNvPr>
            <p:cNvSpPr>
              <a:spLocks noChangeArrowheads="1"/>
            </p:cNvSpPr>
            <p:nvPr/>
          </p:nvSpPr>
          <p:spPr bwMode="auto">
            <a:xfrm>
              <a:off x="3312" y="36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70" name="Text Box 127">
              <a:extLst>
                <a:ext uri="{FF2B5EF4-FFF2-40B4-BE49-F238E27FC236}">
                  <a16:creationId xmlns:a16="http://schemas.microsoft.com/office/drawing/2014/main" id="{B0DA63E8-D02A-47F7-820B-31394D423931}"/>
                </a:ext>
              </a:extLst>
            </p:cNvPr>
            <p:cNvSpPr txBox="1">
              <a:spLocks noChangeArrowheads="1"/>
            </p:cNvSpPr>
            <p:nvPr/>
          </p:nvSpPr>
          <p:spPr bwMode="auto">
            <a:xfrm>
              <a:off x="3351" y="37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grpSp>
      <p:grpSp>
        <p:nvGrpSpPr>
          <p:cNvPr id="14348" name="Group 128">
            <a:extLst>
              <a:ext uri="{FF2B5EF4-FFF2-40B4-BE49-F238E27FC236}">
                <a16:creationId xmlns:a16="http://schemas.microsoft.com/office/drawing/2014/main" id="{901F3F82-0F19-403D-A2D2-9464796F6C1A}"/>
              </a:ext>
            </a:extLst>
          </p:cNvPr>
          <p:cNvGrpSpPr>
            <a:grpSpLocks/>
          </p:cNvGrpSpPr>
          <p:nvPr/>
        </p:nvGrpSpPr>
        <p:grpSpPr bwMode="auto">
          <a:xfrm>
            <a:off x="6172200" y="6019800"/>
            <a:ext cx="609600" cy="609600"/>
            <a:chOff x="3696" y="3648"/>
            <a:chExt cx="384" cy="384"/>
          </a:xfrm>
        </p:grpSpPr>
        <p:sp>
          <p:nvSpPr>
            <p:cNvPr id="14367" name="Rectangle 129">
              <a:extLst>
                <a:ext uri="{FF2B5EF4-FFF2-40B4-BE49-F238E27FC236}">
                  <a16:creationId xmlns:a16="http://schemas.microsoft.com/office/drawing/2014/main" id="{9072C9E7-8386-4360-9C8F-3FE85D9CCEFE}"/>
                </a:ext>
              </a:extLst>
            </p:cNvPr>
            <p:cNvSpPr>
              <a:spLocks noChangeArrowheads="1"/>
            </p:cNvSpPr>
            <p:nvPr/>
          </p:nvSpPr>
          <p:spPr bwMode="auto">
            <a:xfrm>
              <a:off x="3696" y="36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68" name="Text Box 130">
              <a:extLst>
                <a:ext uri="{FF2B5EF4-FFF2-40B4-BE49-F238E27FC236}">
                  <a16:creationId xmlns:a16="http://schemas.microsoft.com/office/drawing/2014/main" id="{A8632280-D254-4510-90A9-1B63A0642011}"/>
                </a:ext>
              </a:extLst>
            </p:cNvPr>
            <p:cNvSpPr txBox="1">
              <a:spLocks noChangeArrowheads="1"/>
            </p:cNvSpPr>
            <p:nvPr/>
          </p:nvSpPr>
          <p:spPr bwMode="auto">
            <a:xfrm>
              <a:off x="3734" y="37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grpSp>
      <p:grpSp>
        <p:nvGrpSpPr>
          <p:cNvPr id="14349" name="Group 131">
            <a:extLst>
              <a:ext uri="{FF2B5EF4-FFF2-40B4-BE49-F238E27FC236}">
                <a16:creationId xmlns:a16="http://schemas.microsoft.com/office/drawing/2014/main" id="{25641E52-0019-44C5-B7C5-911F3AD40B4B}"/>
              </a:ext>
            </a:extLst>
          </p:cNvPr>
          <p:cNvGrpSpPr>
            <a:grpSpLocks/>
          </p:cNvGrpSpPr>
          <p:nvPr/>
        </p:nvGrpSpPr>
        <p:grpSpPr bwMode="auto">
          <a:xfrm>
            <a:off x="7543800" y="5867400"/>
            <a:ext cx="609600" cy="609600"/>
            <a:chOff x="4656" y="3552"/>
            <a:chExt cx="384" cy="384"/>
          </a:xfrm>
        </p:grpSpPr>
        <p:sp>
          <p:nvSpPr>
            <p:cNvPr id="14365" name="Rectangle 132">
              <a:extLst>
                <a:ext uri="{FF2B5EF4-FFF2-40B4-BE49-F238E27FC236}">
                  <a16:creationId xmlns:a16="http://schemas.microsoft.com/office/drawing/2014/main" id="{815D64EF-F630-4529-8780-A13BDC62AD31}"/>
                </a:ext>
              </a:extLst>
            </p:cNvPr>
            <p:cNvSpPr>
              <a:spLocks noChangeArrowheads="1"/>
            </p:cNvSpPr>
            <p:nvPr/>
          </p:nvSpPr>
          <p:spPr bwMode="auto">
            <a:xfrm>
              <a:off x="4656" y="3552"/>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66" name="Text Box 133">
              <a:extLst>
                <a:ext uri="{FF2B5EF4-FFF2-40B4-BE49-F238E27FC236}">
                  <a16:creationId xmlns:a16="http://schemas.microsoft.com/office/drawing/2014/main" id="{FC1BB0F9-F513-48E4-903C-889E45A35F28}"/>
                </a:ext>
              </a:extLst>
            </p:cNvPr>
            <p:cNvSpPr txBox="1">
              <a:spLocks noChangeArrowheads="1"/>
            </p:cNvSpPr>
            <p:nvPr/>
          </p:nvSpPr>
          <p:spPr bwMode="auto">
            <a:xfrm>
              <a:off x="4692" y="3625"/>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2</a:t>
              </a:r>
            </a:p>
          </p:txBody>
        </p:sp>
      </p:grpSp>
      <p:grpSp>
        <p:nvGrpSpPr>
          <p:cNvPr id="14350" name="Group 134">
            <a:extLst>
              <a:ext uri="{FF2B5EF4-FFF2-40B4-BE49-F238E27FC236}">
                <a16:creationId xmlns:a16="http://schemas.microsoft.com/office/drawing/2014/main" id="{9CD5CB1F-44E2-44B4-992F-A7867DECA1CD}"/>
              </a:ext>
            </a:extLst>
          </p:cNvPr>
          <p:cNvGrpSpPr>
            <a:grpSpLocks/>
          </p:cNvGrpSpPr>
          <p:nvPr/>
        </p:nvGrpSpPr>
        <p:grpSpPr bwMode="auto">
          <a:xfrm>
            <a:off x="8382000" y="5867400"/>
            <a:ext cx="609600" cy="609600"/>
            <a:chOff x="5040" y="3552"/>
            <a:chExt cx="384" cy="384"/>
          </a:xfrm>
        </p:grpSpPr>
        <p:sp>
          <p:nvSpPr>
            <p:cNvPr id="14363" name="Rectangle 135">
              <a:extLst>
                <a:ext uri="{FF2B5EF4-FFF2-40B4-BE49-F238E27FC236}">
                  <a16:creationId xmlns:a16="http://schemas.microsoft.com/office/drawing/2014/main" id="{F5132D3F-67EB-466B-8889-C35F9A22C375}"/>
                </a:ext>
              </a:extLst>
            </p:cNvPr>
            <p:cNvSpPr>
              <a:spLocks noChangeArrowheads="1"/>
            </p:cNvSpPr>
            <p:nvPr/>
          </p:nvSpPr>
          <p:spPr bwMode="auto">
            <a:xfrm>
              <a:off x="5040" y="3552"/>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64" name="Text Box 136">
              <a:extLst>
                <a:ext uri="{FF2B5EF4-FFF2-40B4-BE49-F238E27FC236}">
                  <a16:creationId xmlns:a16="http://schemas.microsoft.com/office/drawing/2014/main" id="{AE4D7F52-381E-428E-95F7-B729E60EF66E}"/>
                </a:ext>
              </a:extLst>
            </p:cNvPr>
            <p:cNvSpPr txBox="1">
              <a:spLocks noChangeArrowheads="1"/>
            </p:cNvSpPr>
            <p:nvPr/>
          </p:nvSpPr>
          <p:spPr bwMode="auto">
            <a:xfrm>
              <a:off x="5076" y="3625"/>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sp>
        <p:nvSpPr>
          <p:cNvPr id="14351" name="AutoShape 137">
            <a:extLst>
              <a:ext uri="{FF2B5EF4-FFF2-40B4-BE49-F238E27FC236}">
                <a16:creationId xmlns:a16="http://schemas.microsoft.com/office/drawing/2014/main" id="{1191B240-3A59-4498-9061-9776B1C4C51E}"/>
              </a:ext>
            </a:extLst>
          </p:cNvPr>
          <p:cNvSpPr>
            <a:spLocks/>
          </p:cNvSpPr>
          <p:nvPr/>
        </p:nvSpPr>
        <p:spPr bwMode="auto">
          <a:xfrm rot="-5400000">
            <a:off x="3048000" y="1447800"/>
            <a:ext cx="304800" cy="2438400"/>
          </a:xfrm>
          <a:prstGeom prst="leftBrace">
            <a:avLst>
              <a:gd name="adj1" fmla="val 6666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52" name="AutoShape 138">
            <a:extLst>
              <a:ext uri="{FF2B5EF4-FFF2-40B4-BE49-F238E27FC236}">
                <a16:creationId xmlns:a16="http://schemas.microsoft.com/office/drawing/2014/main" id="{A8C0A6C7-D469-4A3E-88EA-33AEA5830636}"/>
              </a:ext>
            </a:extLst>
          </p:cNvPr>
          <p:cNvSpPr>
            <a:spLocks/>
          </p:cNvSpPr>
          <p:nvPr/>
        </p:nvSpPr>
        <p:spPr bwMode="auto">
          <a:xfrm rot="-5400000">
            <a:off x="6362700" y="1104900"/>
            <a:ext cx="304800" cy="3124200"/>
          </a:xfrm>
          <a:prstGeom prst="leftBrace">
            <a:avLst>
              <a:gd name="adj1" fmla="val 8541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53" name="AutoShape 140">
            <a:extLst>
              <a:ext uri="{FF2B5EF4-FFF2-40B4-BE49-F238E27FC236}">
                <a16:creationId xmlns:a16="http://schemas.microsoft.com/office/drawing/2014/main" id="{E1EF7A67-D3C3-4064-A120-10B5297B2503}"/>
              </a:ext>
            </a:extLst>
          </p:cNvPr>
          <p:cNvSpPr>
            <a:spLocks/>
          </p:cNvSpPr>
          <p:nvPr/>
        </p:nvSpPr>
        <p:spPr bwMode="auto">
          <a:xfrm rot="-5400000">
            <a:off x="5410200" y="2933700"/>
            <a:ext cx="304800" cy="1524000"/>
          </a:xfrm>
          <a:prstGeom prst="leftBrace">
            <a:avLst>
              <a:gd name="adj1" fmla="val 4166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54" name="AutoShape 141">
            <a:extLst>
              <a:ext uri="{FF2B5EF4-FFF2-40B4-BE49-F238E27FC236}">
                <a16:creationId xmlns:a16="http://schemas.microsoft.com/office/drawing/2014/main" id="{A4C104B4-B51F-4F5A-A9E9-9EB16052854C}"/>
              </a:ext>
            </a:extLst>
          </p:cNvPr>
          <p:cNvSpPr>
            <a:spLocks/>
          </p:cNvSpPr>
          <p:nvPr/>
        </p:nvSpPr>
        <p:spPr bwMode="auto">
          <a:xfrm rot="-5400000">
            <a:off x="7391400" y="2933700"/>
            <a:ext cx="304800" cy="1524000"/>
          </a:xfrm>
          <a:prstGeom prst="leftBrace">
            <a:avLst>
              <a:gd name="adj1" fmla="val 4166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55" name="AutoShape 144">
            <a:extLst>
              <a:ext uri="{FF2B5EF4-FFF2-40B4-BE49-F238E27FC236}">
                <a16:creationId xmlns:a16="http://schemas.microsoft.com/office/drawing/2014/main" id="{BCDADF73-244E-47BA-AC28-D0E012D0C8F9}"/>
              </a:ext>
            </a:extLst>
          </p:cNvPr>
          <p:cNvSpPr>
            <a:spLocks/>
          </p:cNvSpPr>
          <p:nvPr/>
        </p:nvSpPr>
        <p:spPr bwMode="auto">
          <a:xfrm rot="-5400000">
            <a:off x="5791200" y="4267200"/>
            <a:ext cx="304800" cy="914400"/>
          </a:xfrm>
          <a:prstGeom prst="leftBrace">
            <a:avLst>
              <a:gd name="adj1" fmla="val 25000"/>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56" name="AutoShape 145">
            <a:extLst>
              <a:ext uri="{FF2B5EF4-FFF2-40B4-BE49-F238E27FC236}">
                <a16:creationId xmlns:a16="http://schemas.microsoft.com/office/drawing/2014/main" id="{BD99FE30-D00B-4B63-9BB0-8F531CF02C93}"/>
              </a:ext>
            </a:extLst>
          </p:cNvPr>
          <p:cNvSpPr>
            <a:spLocks/>
          </p:cNvSpPr>
          <p:nvPr/>
        </p:nvSpPr>
        <p:spPr bwMode="auto">
          <a:xfrm rot="-5400000">
            <a:off x="8077200" y="4267200"/>
            <a:ext cx="304800" cy="914400"/>
          </a:xfrm>
          <a:prstGeom prst="leftBrace">
            <a:avLst>
              <a:gd name="adj1" fmla="val 25000"/>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4357" name="Line 151">
            <a:extLst>
              <a:ext uri="{FF2B5EF4-FFF2-40B4-BE49-F238E27FC236}">
                <a16:creationId xmlns:a16="http://schemas.microsoft.com/office/drawing/2014/main" id="{EEBD0110-ED28-41DE-96DB-5A9932374621}"/>
              </a:ext>
            </a:extLst>
          </p:cNvPr>
          <p:cNvSpPr>
            <a:spLocks noChangeShapeType="1"/>
          </p:cNvSpPr>
          <p:nvPr/>
        </p:nvSpPr>
        <p:spPr bwMode="auto">
          <a:xfrm flipH="1">
            <a:off x="4648200" y="4572000"/>
            <a:ext cx="381000" cy="38100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58" name="Line 152">
            <a:extLst>
              <a:ext uri="{FF2B5EF4-FFF2-40B4-BE49-F238E27FC236}">
                <a16:creationId xmlns:a16="http://schemas.microsoft.com/office/drawing/2014/main" id="{48458F14-90C9-42AA-BF9C-69500C69E68E}"/>
              </a:ext>
            </a:extLst>
          </p:cNvPr>
          <p:cNvSpPr>
            <a:spLocks noChangeShapeType="1"/>
          </p:cNvSpPr>
          <p:nvPr/>
        </p:nvSpPr>
        <p:spPr bwMode="auto">
          <a:xfrm flipH="1">
            <a:off x="5486400" y="5638800"/>
            <a:ext cx="304800" cy="30480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59" name="Line 153">
            <a:extLst>
              <a:ext uri="{FF2B5EF4-FFF2-40B4-BE49-F238E27FC236}">
                <a16:creationId xmlns:a16="http://schemas.microsoft.com/office/drawing/2014/main" id="{77D8925E-086F-47D6-BFB3-2B5C7BD80880}"/>
              </a:ext>
            </a:extLst>
          </p:cNvPr>
          <p:cNvSpPr>
            <a:spLocks noChangeShapeType="1"/>
          </p:cNvSpPr>
          <p:nvPr/>
        </p:nvSpPr>
        <p:spPr bwMode="auto">
          <a:xfrm>
            <a:off x="6324600" y="5638800"/>
            <a:ext cx="152400" cy="30480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60" name="Line 154">
            <a:extLst>
              <a:ext uri="{FF2B5EF4-FFF2-40B4-BE49-F238E27FC236}">
                <a16:creationId xmlns:a16="http://schemas.microsoft.com/office/drawing/2014/main" id="{AEEC768E-A6FD-48C2-A864-40BE3B4D27E4}"/>
              </a:ext>
            </a:extLst>
          </p:cNvPr>
          <p:cNvSpPr>
            <a:spLocks noChangeShapeType="1"/>
          </p:cNvSpPr>
          <p:nvPr/>
        </p:nvSpPr>
        <p:spPr bwMode="auto">
          <a:xfrm flipH="1">
            <a:off x="7239000" y="4648200"/>
            <a:ext cx="0" cy="30480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61" name="Line 155">
            <a:extLst>
              <a:ext uri="{FF2B5EF4-FFF2-40B4-BE49-F238E27FC236}">
                <a16:creationId xmlns:a16="http://schemas.microsoft.com/office/drawing/2014/main" id="{5AE946A2-A1A1-4B44-B474-0B61A78561F1}"/>
              </a:ext>
            </a:extLst>
          </p:cNvPr>
          <p:cNvSpPr>
            <a:spLocks noChangeShapeType="1"/>
          </p:cNvSpPr>
          <p:nvPr/>
        </p:nvSpPr>
        <p:spPr bwMode="auto">
          <a:xfrm flipH="1">
            <a:off x="7848600" y="5638800"/>
            <a:ext cx="304800" cy="15240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362" name="Line 156">
            <a:extLst>
              <a:ext uri="{FF2B5EF4-FFF2-40B4-BE49-F238E27FC236}">
                <a16:creationId xmlns:a16="http://schemas.microsoft.com/office/drawing/2014/main" id="{EBE1481C-6406-459F-8BEC-60502F2D8F65}"/>
              </a:ext>
            </a:extLst>
          </p:cNvPr>
          <p:cNvSpPr>
            <a:spLocks noChangeShapeType="1"/>
          </p:cNvSpPr>
          <p:nvPr/>
        </p:nvSpPr>
        <p:spPr bwMode="auto">
          <a:xfrm>
            <a:off x="8686800" y="5638800"/>
            <a:ext cx="152400" cy="22860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B549067-1074-4559-8A2B-F28B9A93E369}"/>
              </a:ext>
            </a:extLst>
          </p:cNvPr>
          <p:cNvSpPr>
            <a:spLocks noGrp="1" noChangeArrowheads="1"/>
          </p:cNvSpPr>
          <p:nvPr>
            <p:ph type="title"/>
          </p:nvPr>
        </p:nvSpPr>
        <p:spPr/>
        <p:txBody>
          <a:bodyPr/>
          <a:lstStyle/>
          <a:p>
            <a:r>
              <a:rPr lang="en-US" altLang="en-US"/>
              <a:t>Merge Sort</a:t>
            </a:r>
            <a:br>
              <a:rPr lang="en-US" altLang="en-US"/>
            </a:br>
            <a:r>
              <a:rPr lang="en-US" altLang="en-US"/>
              <a:t>Example (4)</a:t>
            </a:r>
          </a:p>
        </p:txBody>
      </p:sp>
      <p:grpSp>
        <p:nvGrpSpPr>
          <p:cNvPr id="15363" name="Group 3">
            <a:extLst>
              <a:ext uri="{FF2B5EF4-FFF2-40B4-BE49-F238E27FC236}">
                <a16:creationId xmlns:a16="http://schemas.microsoft.com/office/drawing/2014/main" id="{F6AA07C9-BF13-45C8-8490-917507BFD1D8}"/>
              </a:ext>
            </a:extLst>
          </p:cNvPr>
          <p:cNvGrpSpPr>
            <a:grpSpLocks/>
          </p:cNvGrpSpPr>
          <p:nvPr/>
        </p:nvGrpSpPr>
        <p:grpSpPr bwMode="auto">
          <a:xfrm>
            <a:off x="1524000" y="1981200"/>
            <a:ext cx="6745288" cy="1036638"/>
            <a:chOff x="1152" y="864"/>
            <a:chExt cx="4249" cy="653"/>
          </a:xfrm>
        </p:grpSpPr>
        <p:grpSp>
          <p:nvGrpSpPr>
            <p:cNvPr id="15390" name="Group 4">
              <a:extLst>
                <a:ext uri="{FF2B5EF4-FFF2-40B4-BE49-F238E27FC236}">
                  <a16:creationId xmlns:a16="http://schemas.microsoft.com/office/drawing/2014/main" id="{8B832264-DBC1-47F3-99F3-198ACFE29ECD}"/>
                </a:ext>
              </a:extLst>
            </p:cNvPr>
            <p:cNvGrpSpPr>
              <a:grpSpLocks/>
            </p:cNvGrpSpPr>
            <p:nvPr/>
          </p:nvGrpSpPr>
          <p:grpSpPr bwMode="auto">
            <a:xfrm>
              <a:off x="1170" y="864"/>
              <a:ext cx="4231" cy="250"/>
              <a:chOff x="642" y="1411"/>
              <a:chExt cx="4231" cy="250"/>
            </a:xfrm>
          </p:grpSpPr>
          <p:sp>
            <p:nvSpPr>
              <p:cNvPr id="15414" name="Text Box 5">
                <a:extLst>
                  <a:ext uri="{FF2B5EF4-FFF2-40B4-BE49-F238E27FC236}">
                    <a16:creationId xmlns:a16="http://schemas.microsoft.com/office/drawing/2014/main" id="{D27537FA-FD1F-4E93-A287-96B5D3A7AE8B}"/>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15415" name="Text Box 6">
                <a:extLst>
                  <a:ext uri="{FF2B5EF4-FFF2-40B4-BE49-F238E27FC236}">
                    <a16:creationId xmlns:a16="http://schemas.microsoft.com/office/drawing/2014/main" id="{3EC8DC4A-512B-462E-9351-E789FFD35B99}"/>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15416" name="Text Box 7">
                <a:extLst>
                  <a:ext uri="{FF2B5EF4-FFF2-40B4-BE49-F238E27FC236}">
                    <a16:creationId xmlns:a16="http://schemas.microsoft.com/office/drawing/2014/main" id="{70641390-FC2B-4F45-AD5B-6AD8B6F07C8D}"/>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15417" name="Text Box 8">
                <a:extLst>
                  <a:ext uri="{FF2B5EF4-FFF2-40B4-BE49-F238E27FC236}">
                    <a16:creationId xmlns:a16="http://schemas.microsoft.com/office/drawing/2014/main" id="{917D0612-3FFE-470E-82BD-A6055591B2FE}"/>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15418" name="Text Box 9">
                <a:extLst>
                  <a:ext uri="{FF2B5EF4-FFF2-40B4-BE49-F238E27FC236}">
                    <a16:creationId xmlns:a16="http://schemas.microsoft.com/office/drawing/2014/main" id="{13D4423F-CAF6-4ADF-9FD0-2357CB21AE5E}"/>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15419" name="Text Box 10">
                <a:extLst>
                  <a:ext uri="{FF2B5EF4-FFF2-40B4-BE49-F238E27FC236}">
                    <a16:creationId xmlns:a16="http://schemas.microsoft.com/office/drawing/2014/main" id="{22CFF3E8-17BB-4FAC-9064-11923EE1B570}"/>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15420" name="Text Box 11">
                <a:extLst>
                  <a:ext uri="{FF2B5EF4-FFF2-40B4-BE49-F238E27FC236}">
                    <a16:creationId xmlns:a16="http://schemas.microsoft.com/office/drawing/2014/main" id="{4B5C1C28-6E0B-43F4-BE97-1F3918D096B7}"/>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15421" name="Text Box 12">
                <a:extLst>
                  <a:ext uri="{FF2B5EF4-FFF2-40B4-BE49-F238E27FC236}">
                    <a16:creationId xmlns:a16="http://schemas.microsoft.com/office/drawing/2014/main" id="{5EA1BD06-1562-4853-8E95-610E24848A0F}"/>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15422" name="Text Box 13">
                <a:extLst>
                  <a:ext uri="{FF2B5EF4-FFF2-40B4-BE49-F238E27FC236}">
                    <a16:creationId xmlns:a16="http://schemas.microsoft.com/office/drawing/2014/main" id="{05ED3B37-2FF3-48DE-82E3-AA8A73B898F9}"/>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15423" name="Text Box 14">
                <a:extLst>
                  <a:ext uri="{FF2B5EF4-FFF2-40B4-BE49-F238E27FC236}">
                    <a16:creationId xmlns:a16="http://schemas.microsoft.com/office/drawing/2014/main" id="{0068A8E7-F0F4-419A-AEC6-59C819FB1A39}"/>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15424" name="Text Box 15">
                <a:extLst>
                  <a:ext uri="{FF2B5EF4-FFF2-40B4-BE49-F238E27FC236}">
                    <a16:creationId xmlns:a16="http://schemas.microsoft.com/office/drawing/2014/main" id="{6ED68B1A-BD8F-4248-865F-6ABECA5B04BC}"/>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15391" name="Group 16">
              <a:extLst>
                <a:ext uri="{FF2B5EF4-FFF2-40B4-BE49-F238E27FC236}">
                  <a16:creationId xmlns:a16="http://schemas.microsoft.com/office/drawing/2014/main" id="{DBD7217A-563D-4BC0-A5FF-2B6619ACC89E}"/>
                </a:ext>
              </a:extLst>
            </p:cNvPr>
            <p:cNvGrpSpPr>
              <a:grpSpLocks/>
            </p:cNvGrpSpPr>
            <p:nvPr/>
          </p:nvGrpSpPr>
          <p:grpSpPr bwMode="auto">
            <a:xfrm>
              <a:off x="1152" y="1133"/>
              <a:ext cx="4224" cy="384"/>
              <a:chOff x="624" y="960"/>
              <a:chExt cx="4224" cy="384"/>
            </a:xfrm>
          </p:grpSpPr>
          <p:sp>
            <p:nvSpPr>
              <p:cNvPr id="15392" name="Rectangle 17">
                <a:extLst>
                  <a:ext uri="{FF2B5EF4-FFF2-40B4-BE49-F238E27FC236}">
                    <a16:creationId xmlns:a16="http://schemas.microsoft.com/office/drawing/2014/main" id="{23837E2B-5212-4917-B432-23CD2AA80BA0}"/>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93" name="Rectangle 18">
                <a:extLst>
                  <a:ext uri="{FF2B5EF4-FFF2-40B4-BE49-F238E27FC236}">
                    <a16:creationId xmlns:a16="http://schemas.microsoft.com/office/drawing/2014/main" id="{B97B3F63-E928-415D-9EF4-4C9B19697C75}"/>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94" name="Rectangle 19">
                <a:extLst>
                  <a:ext uri="{FF2B5EF4-FFF2-40B4-BE49-F238E27FC236}">
                    <a16:creationId xmlns:a16="http://schemas.microsoft.com/office/drawing/2014/main" id="{9551CA67-7385-4409-A915-61BDC74BB6FA}"/>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95" name="Rectangle 20">
                <a:extLst>
                  <a:ext uri="{FF2B5EF4-FFF2-40B4-BE49-F238E27FC236}">
                    <a16:creationId xmlns:a16="http://schemas.microsoft.com/office/drawing/2014/main" id="{11B33497-2B30-49A4-9DEE-7BEBC34E2FD9}"/>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96" name="Rectangle 21">
                <a:extLst>
                  <a:ext uri="{FF2B5EF4-FFF2-40B4-BE49-F238E27FC236}">
                    <a16:creationId xmlns:a16="http://schemas.microsoft.com/office/drawing/2014/main" id="{FEDEFC6B-3AA5-4E3E-9748-71328C0A8626}"/>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97" name="Rectangle 22">
                <a:extLst>
                  <a:ext uri="{FF2B5EF4-FFF2-40B4-BE49-F238E27FC236}">
                    <a16:creationId xmlns:a16="http://schemas.microsoft.com/office/drawing/2014/main" id="{D12F7A9A-E2C5-4547-AA1A-81C675A9C545}"/>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98" name="Rectangle 23">
                <a:extLst>
                  <a:ext uri="{FF2B5EF4-FFF2-40B4-BE49-F238E27FC236}">
                    <a16:creationId xmlns:a16="http://schemas.microsoft.com/office/drawing/2014/main" id="{3B3679AB-736B-4EE4-A5C7-5E502923BFCA}"/>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99" name="Rectangle 24">
                <a:extLst>
                  <a:ext uri="{FF2B5EF4-FFF2-40B4-BE49-F238E27FC236}">
                    <a16:creationId xmlns:a16="http://schemas.microsoft.com/office/drawing/2014/main" id="{614F23A4-B7D3-4CFF-887C-68CAB5F09B1E}"/>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400" name="Rectangle 25">
                <a:extLst>
                  <a:ext uri="{FF2B5EF4-FFF2-40B4-BE49-F238E27FC236}">
                    <a16:creationId xmlns:a16="http://schemas.microsoft.com/office/drawing/2014/main" id="{47C304B9-0CE7-4DC0-8F3D-3A094864B319}"/>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401" name="Rectangle 26">
                <a:extLst>
                  <a:ext uri="{FF2B5EF4-FFF2-40B4-BE49-F238E27FC236}">
                    <a16:creationId xmlns:a16="http://schemas.microsoft.com/office/drawing/2014/main" id="{6F864767-77E1-4648-92B6-822F29031B90}"/>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402" name="Rectangle 27">
                <a:extLst>
                  <a:ext uri="{FF2B5EF4-FFF2-40B4-BE49-F238E27FC236}">
                    <a16:creationId xmlns:a16="http://schemas.microsoft.com/office/drawing/2014/main" id="{7DDE40BA-89A4-40CC-834A-2C7B0D672B10}"/>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403" name="Text Box 28">
                <a:extLst>
                  <a:ext uri="{FF2B5EF4-FFF2-40B4-BE49-F238E27FC236}">
                    <a16:creationId xmlns:a16="http://schemas.microsoft.com/office/drawing/2014/main" id="{90032738-B1FE-4425-8AEE-0552AA103B2C}"/>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10</a:t>
                </a:r>
              </a:p>
            </p:txBody>
          </p:sp>
          <p:sp>
            <p:nvSpPr>
              <p:cNvPr id="15404" name="Text Box 29">
                <a:extLst>
                  <a:ext uri="{FF2B5EF4-FFF2-40B4-BE49-F238E27FC236}">
                    <a16:creationId xmlns:a16="http://schemas.microsoft.com/office/drawing/2014/main" id="{570D112A-1CC6-4122-AA8F-A7DBDFD83745}"/>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2</a:t>
                </a:r>
                <a:endParaRPr lang="en-US" altLang="en-US" sz="2400">
                  <a:latin typeface="Arial" panose="020B0604020202020204" pitchFamily="34" charset="0"/>
                </a:endParaRPr>
              </a:p>
            </p:txBody>
          </p:sp>
          <p:sp>
            <p:nvSpPr>
              <p:cNvPr id="15405" name="Text Box 30">
                <a:extLst>
                  <a:ext uri="{FF2B5EF4-FFF2-40B4-BE49-F238E27FC236}">
                    <a16:creationId xmlns:a16="http://schemas.microsoft.com/office/drawing/2014/main" id="{F92C5239-E962-4E03-A694-72D914B44424}"/>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latin typeface="Arial" panose="020B0604020202020204" pitchFamily="34" charset="0"/>
                  </a:rPr>
                  <a:t> </a:t>
                </a:r>
                <a:r>
                  <a:rPr lang="en-US" altLang="en-US" sz="2400">
                    <a:latin typeface="Arial" panose="020B0604020202020204" pitchFamily="34" charset="0"/>
                  </a:rPr>
                  <a:t>4 </a:t>
                </a:r>
              </a:p>
            </p:txBody>
          </p:sp>
          <p:sp>
            <p:nvSpPr>
              <p:cNvPr id="15406" name="Text Box 31">
                <a:extLst>
                  <a:ext uri="{FF2B5EF4-FFF2-40B4-BE49-F238E27FC236}">
                    <a16:creationId xmlns:a16="http://schemas.microsoft.com/office/drawing/2014/main" id="{83CE7163-7A1F-42EC-A5F0-2C008BB49D35}"/>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5</a:t>
                </a:r>
                <a:r>
                  <a:rPr lang="en-US" altLang="en-US" sz="2400">
                    <a:latin typeface="Arial" panose="020B0604020202020204" pitchFamily="34" charset="0"/>
                  </a:rPr>
                  <a:t>  </a:t>
                </a:r>
              </a:p>
            </p:txBody>
          </p:sp>
          <p:sp>
            <p:nvSpPr>
              <p:cNvPr id="15407" name="Text Box 32">
                <a:extLst>
                  <a:ext uri="{FF2B5EF4-FFF2-40B4-BE49-F238E27FC236}">
                    <a16:creationId xmlns:a16="http://schemas.microsoft.com/office/drawing/2014/main" id="{1862F018-8F05-4727-B5E4-8C126477E571}"/>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1</a:t>
                </a:r>
                <a:endParaRPr lang="en-US" altLang="en-US" sz="2400">
                  <a:latin typeface="Arial" panose="020B0604020202020204" pitchFamily="34" charset="0"/>
                </a:endParaRPr>
              </a:p>
            </p:txBody>
          </p:sp>
          <p:sp>
            <p:nvSpPr>
              <p:cNvPr id="15408" name="Text Box 33">
                <a:extLst>
                  <a:ext uri="{FF2B5EF4-FFF2-40B4-BE49-F238E27FC236}">
                    <a16:creationId xmlns:a16="http://schemas.microsoft.com/office/drawing/2014/main" id="{2A2BE3C9-F139-4B03-858F-3B7E3E33F897}"/>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b="1">
                    <a:solidFill>
                      <a:srgbClr val="14FD3A"/>
                    </a:solidFill>
                    <a:latin typeface="Arial" panose="020B0604020202020204" pitchFamily="34" charset="0"/>
                  </a:rPr>
                  <a:t>6</a:t>
                </a:r>
                <a:r>
                  <a:rPr lang="en-US" altLang="en-US" sz="2400">
                    <a:latin typeface="Arial" panose="020B0604020202020204" pitchFamily="34" charset="0"/>
                  </a:rPr>
                  <a:t>  </a:t>
                </a:r>
              </a:p>
            </p:txBody>
          </p:sp>
          <p:sp>
            <p:nvSpPr>
              <p:cNvPr id="15409" name="Text Box 34">
                <a:extLst>
                  <a:ext uri="{FF2B5EF4-FFF2-40B4-BE49-F238E27FC236}">
                    <a16:creationId xmlns:a16="http://schemas.microsoft.com/office/drawing/2014/main" id="{4A4403CB-7B60-4B73-BA08-F67072D8C465}"/>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8</a:t>
                </a:r>
                <a:endParaRPr lang="en-US" altLang="en-US" sz="2400">
                  <a:latin typeface="Arial" panose="020B0604020202020204" pitchFamily="34" charset="0"/>
                </a:endParaRPr>
              </a:p>
            </p:txBody>
          </p:sp>
          <p:sp>
            <p:nvSpPr>
              <p:cNvPr id="15410" name="Text Box 35">
                <a:extLst>
                  <a:ext uri="{FF2B5EF4-FFF2-40B4-BE49-F238E27FC236}">
                    <a16:creationId xmlns:a16="http://schemas.microsoft.com/office/drawing/2014/main" id="{83BD37E6-AC48-4D8A-A219-A69049353330}"/>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15411" name="Text Box 36">
                <a:extLst>
                  <a:ext uri="{FF2B5EF4-FFF2-40B4-BE49-F238E27FC236}">
                    <a16:creationId xmlns:a16="http://schemas.microsoft.com/office/drawing/2014/main" id="{7C4E7D41-24D1-4B58-8870-97795E354F4C}"/>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latin typeface="Arial" panose="020B0604020202020204" pitchFamily="34" charset="0"/>
                  </a:rPr>
                  <a:t> </a:t>
                </a:r>
                <a:r>
                  <a:rPr lang="en-US" altLang="en-US" sz="2400">
                    <a:latin typeface="Arial" panose="020B0604020202020204" pitchFamily="34" charset="0"/>
                  </a:rPr>
                  <a:t>5 </a:t>
                </a:r>
              </a:p>
            </p:txBody>
          </p:sp>
          <p:sp>
            <p:nvSpPr>
              <p:cNvPr id="15412" name="Text Box 37">
                <a:extLst>
                  <a:ext uri="{FF2B5EF4-FFF2-40B4-BE49-F238E27FC236}">
                    <a16:creationId xmlns:a16="http://schemas.microsoft.com/office/drawing/2014/main" id="{639B2741-F455-45BC-8A20-01B3629E9F07}"/>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7 </a:t>
                </a:r>
              </a:p>
            </p:txBody>
          </p:sp>
          <p:sp>
            <p:nvSpPr>
              <p:cNvPr id="15413" name="Text Box 38">
                <a:extLst>
                  <a:ext uri="{FF2B5EF4-FFF2-40B4-BE49-F238E27FC236}">
                    <a16:creationId xmlns:a16="http://schemas.microsoft.com/office/drawing/2014/main" id="{966746ED-463B-4A02-AB36-5E82E05A31CE}"/>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9</a:t>
                </a:r>
                <a:r>
                  <a:rPr lang="en-US" altLang="en-US" sz="2400">
                    <a:latin typeface="Arial" panose="020B0604020202020204" pitchFamily="34" charset="0"/>
                  </a:rPr>
                  <a:t> </a:t>
                </a:r>
              </a:p>
            </p:txBody>
          </p:sp>
        </p:grpSp>
      </p:grpSp>
      <p:sp>
        <p:nvSpPr>
          <p:cNvPr id="15364" name="AutoShape 94">
            <a:extLst>
              <a:ext uri="{FF2B5EF4-FFF2-40B4-BE49-F238E27FC236}">
                <a16:creationId xmlns:a16="http://schemas.microsoft.com/office/drawing/2014/main" id="{4420AFC2-17C3-4F80-AF13-EA52924891BD}"/>
              </a:ext>
            </a:extLst>
          </p:cNvPr>
          <p:cNvSpPr>
            <a:spLocks/>
          </p:cNvSpPr>
          <p:nvPr/>
        </p:nvSpPr>
        <p:spPr bwMode="auto">
          <a:xfrm rot="-5400000">
            <a:off x="3048000" y="2057400"/>
            <a:ext cx="304800" cy="2438400"/>
          </a:xfrm>
          <a:prstGeom prst="leftBrace">
            <a:avLst>
              <a:gd name="adj1" fmla="val 6666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65" name="AutoShape 95">
            <a:extLst>
              <a:ext uri="{FF2B5EF4-FFF2-40B4-BE49-F238E27FC236}">
                <a16:creationId xmlns:a16="http://schemas.microsoft.com/office/drawing/2014/main" id="{D8FF325E-DBDD-47EA-A630-2DFA37AA7F13}"/>
              </a:ext>
            </a:extLst>
          </p:cNvPr>
          <p:cNvSpPr>
            <a:spLocks/>
          </p:cNvSpPr>
          <p:nvPr/>
        </p:nvSpPr>
        <p:spPr bwMode="auto">
          <a:xfrm rot="-5400000">
            <a:off x="6362700" y="1714500"/>
            <a:ext cx="304800" cy="3124200"/>
          </a:xfrm>
          <a:prstGeom prst="leftBrace">
            <a:avLst>
              <a:gd name="adj1" fmla="val 8541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grpSp>
        <p:nvGrpSpPr>
          <p:cNvPr id="15366" name="Group 119">
            <a:extLst>
              <a:ext uri="{FF2B5EF4-FFF2-40B4-BE49-F238E27FC236}">
                <a16:creationId xmlns:a16="http://schemas.microsoft.com/office/drawing/2014/main" id="{983D8941-2F85-457D-8BF0-D42EB75747DE}"/>
              </a:ext>
            </a:extLst>
          </p:cNvPr>
          <p:cNvGrpSpPr>
            <a:grpSpLocks/>
          </p:cNvGrpSpPr>
          <p:nvPr/>
        </p:nvGrpSpPr>
        <p:grpSpPr bwMode="auto">
          <a:xfrm>
            <a:off x="1524000" y="4114800"/>
            <a:ext cx="6705600" cy="609600"/>
            <a:chOff x="624" y="960"/>
            <a:chExt cx="4224" cy="384"/>
          </a:xfrm>
        </p:grpSpPr>
        <p:sp>
          <p:nvSpPr>
            <p:cNvPr id="15368" name="Rectangle 120">
              <a:extLst>
                <a:ext uri="{FF2B5EF4-FFF2-40B4-BE49-F238E27FC236}">
                  <a16:creationId xmlns:a16="http://schemas.microsoft.com/office/drawing/2014/main" id="{44D2485A-6B56-4C54-8834-BE898D2FABD0}"/>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69" name="Rectangle 121">
              <a:extLst>
                <a:ext uri="{FF2B5EF4-FFF2-40B4-BE49-F238E27FC236}">
                  <a16:creationId xmlns:a16="http://schemas.microsoft.com/office/drawing/2014/main" id="{0C385E0A-DCF2-4DF7-9077-EB9E573B396B}"/>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70" name="Rectangle 122">
              <a:extLst>
                <a:ext uri="{FF2B5EF4-FFF2-40B4-BE49-F238E27FC236}">
                  <a16:creationId xmlns:a16="http://schemas.microsoft.com/office/drawing/2014/main" id="{05F59D87-1CBC-4094-B24E-44F62C2D931A}"/>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71" name="Rectangle 123">
              <a:extLst>
                <a:ext uri="{FF2B5EF4-FFF2-40B4-BE49-F238E27FC236}">
                  <a16:creationId xmlns:a16="http://schemas.microsoft.com/office/drawing/2014/main" id="{9503D353-3837-47B0-951B-27F7DF58C889}"/>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72" name="Rectangle 124">
              <a:extLst>
                <a:ext uri="{FF2B5EF4-FFF2-40B4-BE49-F238E27FC236}">
                  <a16:creationId xmlns:a16="http://schemas.microsoft.com/office/drawing/2014/main" id="{7FE02EED-C1D1-44F9-9475-F203DE703BF4}"/>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73" name="Rectangle 125">
              <a:extLst>
                <a:ext uri="{FF2B5EF4-FFF2-40B4-BE49-F238E27FC236}">
                  <a16:creationId xmlns:a16="http://schemas.microsoft.com/office/drawing/2014/main" id="{494CB45F-A613-4FA8-80AD-C6D96C7E89D1}"/>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74" name="Rectangle 126">
              <a:extLst>
                <a:ext uri="{FF2B5EF4-FFF2-40B4-BE49-F238E27FC236}">
                  <a16:creationId xmlns:a16="http://schemas.microsoft.com/office/drawing/2014/main" id="{7BDE05EA-CA83-4BCA-BFFC-7E76F277D20F}"/>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75" name="Rectangle 127">
              <a:extLst>
                <a:ext uri="{FF2B5EF4-FFF2-40B4-BE49-F238E27FC236}">
                  <a16:creationId xmlns:a16="http://schemas.microsoft.com/office/drawing/2014/main" id="{E655DB07-58F9-4119-B3DD-FE41BA1B4FBC}"/>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76" name="Rectangle 128">
              <a:extLst>
                <a:ext uri="{FF2B5EF4-FFF2-40B4-BE49-F238E27FC236}">
                  <a16:creationId xmlns:a16="http://schemas.microsoft.com/office/drawing/2014/main" id="{6FE658CF-8F30-4E82-8900-71B35A085D1D}"/>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77" name="Rectangle 129">
              <a:extLst>
                <a:ext uri="{FF2B5EF4-FFF2-40B4-BE49-F238E27FC236}">
                  <a16:creationId xmlns:a16="http://schemas.microsoft.com/office/drawing/2014/main" id="{0CCB2FB4-F632-4F58-83BD-B814CB70458E}"/>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78" name="Rectangle 130">
              <a:extLst>
                <a:ext uri="{FF2B5EF4-FFF2-40B4-BE49-F238E27FC236}">
                  <a16:creationId xmlns:a16="http://schemas.microsoft.com/office/drawing/2014/main" id="{DC24456B-D818-4445-83A0-91812A17BA83}"/>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5379" name="Text Box 131">
              <a:extLst>
                <a:ext uri="{FF2B5EF4-FFF2-40B4-BE49-F238E27FC236}">
                  <a16:creationId xmlns:a16="http://schemas.microsoft.com/office/drawing/2014/main" id="{A386197E-5A8F-45A7-84F5-C332C7F9D77D}"/>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15380" name="Text Box 132">
              <a:extLst>
                <a:ext uri="{FF2B5EF4-FFF2-40B4-BE49-F238E27FC236}">
                  <a16:creationId xmlns:a16="http://schemas.microsoft.com/office/drawing/2014/main" id="{AA43441A-7954-4997-A600-C5AE97844A6F}"/>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6</a:t>
              </a:r>
            </a:p>
          </p:txBody>
        </p:sp>
        <p:sp>
          <p:nvSpPr>
            <p:cNvPr id="15381" name="Text Box 133">
              <a:extLst>
                <a:ext uri="{FF2B5EF4-FFF2-40B4-BE49-F238E27FC236}">
                  <a16:creationId xmlns:a16="http://schemas.microsoft.com/office/drawing/2014/main" id="{B1A26B3E-2091-47A4-BECE-19A4847A6654}"/>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2 </a:t>
              </a:r>
            </a:p>
          </p:txBody>
        </p:sp>
        <p:sp>
          <p:nvSpPr>
            <p:cNvPr id="15382" name="Text Box 134">
              <a:extLst>
                <a:ext uri="{FF2B5EF4-FFF2-40B4-BE49-F238E27FC236}">
                  <a16:creationId xmlns:a16="http://schemas.microsoft.com/office/drawing/2014/main" id="{754AD8F9-7797-4372-BD27-339C48184CCC}"/>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7  </a:t>
              </a:r>
            </a:p>
          </p:txBody>
        </p:sp>
        <p:sp>
          <p:nvSpPr>
            <p:cNvPr id="15383" name="Text Box 135">
              <a:extLst>
                <a:ext uri="{FF2B5EF4-FFF2-40B4-BE49-F238E27FC236}">
                  <a16:creationId xmlns:a16="http://schemas.microsoft.com/office/drawing/2014/main" id="{31BC1E5B-DF4E-4552-A943-B8BAF54A1024}"/>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15384" name="Text Box 136">
              <a:extLst>
                <a:ext uri="{FF2B5EF4-FFF2-40B4-BE49-F238E27FC236}">
                  <a16:creationId xmlns:a16="http://schemas.microsoft.com/office/drawing/2014/main" id="{3A0B93D7-FF47-49FF-8C23-7A1485871680}"/>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8  </a:t>
              </a:r>
            </a:p>
          </p:txBody>
        </p:sp>
        <p:sp>
          <p:nvSpPr>
            <p:cNvPr id="15385" name="Text Box 137">
              <a:extLst>
                <a:ext uri="{FF2B5EF4-FFF2-40B4-BE49-F238E27FC236}">
                  <a16:creationId xmlns:a16="http://schemas.microsoft.com/office/drawing/2014/main" id="{252F4AEF-1332-47FE-ACD4-2EA32B726484}"/>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9</a:t>
              </a:r>
            </a:p>
          </p:txBody>
        </p:sp>
        <p:sp>
          <p:nvSpPr>
            <p:cNvPr id="15386" name="Text Box 138">
              <a:extLst>
                <a:ext uri="{FF2B5EF4-FFF2-40B4-BE49-F238E27FC236}">
                  <a16:creationId xmlns:a16="http://schemas.microsoft.com/office/drawing/2014/main" id="{BC3EFA2F-8BFE-4222-8AC5-2331E54932CC}"/>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1</a:t>
              </a:r>
            </a:p>
          </p:txBody>
        </p:sp>
        <p:sp>
          <p:nvSpPr>
            <p:cNvPr id="15387" name="Text Box 139">
              <a:extLst>
                <a:ext uri="{FF2B5EF4-FFF2-40B4-BE49-F238E27FC236}">
                  <a16:creationId xmlns:a16="http://schemas.microsoft.com/office/drawing/2014/main" id="{3A34157E-E932-455D-869E-9B0053EAB033}"/>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15388" name="Text Box 140">
              <a:extLst>
                <a:ext uri="{FF2B5EF4-FFF2-40B4-BE49-F238E27FC236}">
                  <a16:creationId xmlns:a16="http://schemas.microsoft.com/office/drawing/2014/main" id="{116D6007-48FA-4E18-846A-A475468F45AC}"/>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sp>
          <p:nvSpPr>
            <p:cNvPr id="15389" name="Text Box 141">
              <a:extLst>
                <a:ext uri="{FF2B5EF4-FFF2-40B4-BE49-F238E27FC236}">
                  <a16:creationId xmlns:a16="http://schemas.microsoft.com/office/drawing/2014/main" id="{B21FC2EA-089B-4CF1-92D6-7ECD0F9250C7}"/>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10 </a:t>
              </a:r>
            </a:p>
          </p:txBody>
        </p:sp>
      </p:grpSp>
      <p:sp>
        <p:nvSpPr>
          <p:cNvPr id="15367" name="Text Box 142">
            <a:extLst>
              <a:ext uri="{FF2B5EF4-FFF2-40B4-BE49-F238E27FC236}">
                <a16:creationId xmlns:a16="http://schemas.microsoft.com/office/drawing/2014/main" id="{5BC2BAEC-72CF-464F-BA82-9B9D0452C1BD}"/>
              </a:ext>
            </a:extLst>
          </p:cNvPr>
          <p:cNvSpPr txBox="1">
            <a:spLocks noChangeArrowheads="1"/>
          </p:cNvSpPr>
          <p:nvPr/>
        </p:nvSpPr>
        <p:spPr bwMode="auto">
          <a:xfrm>
            <a:off x="228600" y="35814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l">
              <a:lnSpc>
                <a:spcPct val="100000"/>
              </a:lnSpc>
              <a:spcBef>
                <a:spcPct val="0"/>
              </a:spcBef>
            </a:pPr>
            <a:r>
              <a:rPr lang="en-GB" altLang="en-US" sz="2400">
                <a:solidFill>
                  <a:srgbClr val="CCECFF"/>
                </a:solidFill>
                <a:latin typeface="Times New Roman" panose="02020603050405020304" pitchFamily="18" charset="0"/>
              </a:rPr>
              <a:t>Final Merge.</a:t>
            </a:r>
            <a:endParaRPr lang="en-GB" altLang="en-US" sz="2400">
              <a:solidFill>
                <a:srgbClr val="14FD3A"/>
              </a:solidFill>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B0B1F07-C703-4DD8-AEC8-25B6066334D6}"/>
              </a:ext>
            </a:extLst>
          </p:cNvPr>
          <p:cNvSpPr>
            <a:spLocks noGrp="1" noChangeArrowheads="1"/>
          </p:cNvSpPr>
          <p:nvPr>
            <p:ph type="title"/>
          </p:nvPr>
        </p:nvSpPr>
        <p:spPr/>
        <p:txBody>
          <a:bodyPr/>
          <a:lstStyle/>
          <a:p>
            <a:r>
              <a:rPr lang="en-US" altLang="en-US"/>
              <a:t>Merge Function</a:t>
            </a:r>
          </a:p>
        </p:txBody>
      </p:sp>
      <p:sp>
        <p:nvSpPr>
          <p:cNvPr id="16387" name="Rectangle 3">
            <a:extLst>
              <a:ext uri="{FF2B5EF4-FFF2-40B4-BE49-F238E27FC236}">
                <a16:creationId xmlns:a16="http://schemas.microsoft.com/office/drawing/2014/main" id="{A0B8E7AB-F223-4684-A206-8B23A99507EE}"/>
              </a:ext>
            </a:extLst>
          </p:cNvPr>
          <p:cNvSpPr>
            <a:spLocks noGrp="1" noChangeArrowheads="1"/>
          </p:cNvSpPr>
          <p:nvPr>
            <p:ph type="body" idx="1"/>
          </p:nvPr>
        </p:nvSpPr>
        <p:spPr/>
        <p:txBody>
          <a:bodyPr/>
          <a:lstStyle/>
          <a:p>
            <a:r>
              <a:rPr lang="en-US" altLang="en-US"/>
              <a:t>The difficult component of the merge sort is writing the merge function that takes two sorted arrays and combines them into a larger sorted array.</a:t>
            </a:r>
          </a:p>
          <a:p>
            <a:endParaRPr lang="en-US" altLang="en-US"/>
          </a:p>
          <a:p>
            <a:r>
              <a:rPr lang="en-US" altLang="en-US"/>
              <a:t>Merge algorithm:</a:t>
            </a:r>
          </a:p>
          <a:p>
            <a:pPr lvl="1"/>
            <a:r>
              <a:rPr lang="en-US" altLang="en-US"/>
              <a:t>Create a new temporary array that will store the sorted result.</a:t>
            </a:r>
          </a:p>
          <a:p>
            <a:pPr lvl="1"/>
            <a:r>
              <a:rPr lang="en-US" altLang="en-US"/>
              <a:t>Keep track of the # of elements that we have copied from each subarray into the temporary array.</a:t>
            </a:r>
          </a:p>
          <a:p>
            <a:pPr lvl="1"/>
            <a:r>
              <a:rPr lang="en-US" altLang="en-US"/>
              <a:t>Take the smallest element in either array and copy it to the temporary array.  Update the copied counter for this array.</a:t>
            </a:r>
          </a:p>
          <a:p>
            <a:pPr lvl="1"/>
            <a:r>
              <a:rPr lang="en-US" altLang="en-US"/>
              <a:t>Continue copying elements until one array has no elements left to copy.  Then, copy all the remaining elements from this array.</a:t>
            </a:r>
          </a:p>
          <a:p>
            <a:pPr lvl="1"/>
            <a:r>
              <a:rPr lang="en-US" altLang="en-US"/>
              <a:t>Finally, copy the sorted temporary array back to original array, and delete dynamic memory used for temporary array.</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A153243-D3B0-4FAF-AC5A-01C259147F6D}"/>
              </a:ext>
            </a:extLst>
          </p:cNvPr>
          <p:cNvSpPr>
            <a:spLocks noGrp="1" noChangeArrowheads="1"/>
          </p:cNvSpPr>
          <p:nvPr>
            <p:ph type="title"/>
          </p:nvPr>
        </p:nvSpPr>
        <p:spPr/>
        <p:txBody>
          <a:bodyPr/>
          <a:lstStyle/>
          <a:p>
            <a:r>
              <a:rPr lang="en-US" altLang="en-US"/>
              <a:t>Merge Method for Merge Sort</a:t>
            </a:r>
          </a:p>
        </p:txBody>
      </p:sp>
      <p:sp>
        <p:nvSpPr>
          <p:cNvPr id="17411" name="Text Box 3">
            <a:extLst>
              <a:ext uri="{FF2B5EF4-FFF2-40B4-BE49-F238E27FC236}">
                <a16:creationId xmlns:a16="http://schemas.microsoft.com/office/drawing/2014/main" id="{759C3414-86E9-4655-A25C-73F94DEA61C7}"/>
              </a:ext>
            </a:extLst>
          </p:cNvPr>
          <p:cNvSpPr txBox="1">
            <a:spLocks noChangeArrowheads="1"/>
          </p:cNvSpPr>
          <p:nvPr/>
        </p:nvSpPr>
        <p:spPr bwMode="auto">
          <a:xfrm>
            <a:off x="152400" y="1447800"/>
            <a:ext cx="8991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57200">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565150" indent="-222250" defTabSz="457200">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969963" indent="-228600" defTabSz="457200">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322388" indent="-176213" defTabSz="457200">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57350" indent="-122238" defTabSz="457200">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1145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717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289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861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70000"/>
              </a:lnSpc>
              <a:spcBef>
                <a:spcPct val="50000"/>
              </a:spcBef>
              <a:buClrTx/>
              <a:buSzTx/>
              <a:buFontTx/>
              <a:buNone/>
            </a:pPr>
            <a:r>
              <a:rPr lang="en-US" altLang="en-US" sz="2000" b="1" dirty="0">
                <a:latin typeface="Courier New" panose="02070309020205020404" pitchFamily="49" charset="0"/>
              </a:rPr>
              <a:t>void merge(int data[], int n1, int n2)</a:t>
            </a:r>
          </a:p>
          <a:p>
            <a:pPr>
              <a:lnSpc>
                <a:spcPct val="50000"/>
              </a:lnSpc>
              <a:spcBef>
                <a:spcPct val="50000"/>
              </a:spcBef>
              <a:buClrTx/>
              <a:buSzTx/>
              <a:buFontTx/>
              <a:buNone/>
            </a:pPr>
            <a:r>
              <a:rPr lang="en-US" altLang="en-US" sz="2000" dirty="0">
                <a:latin typeface="Courier New" panose="02070309020205020404" pitchFamily="49" charset="0"/>
              </a:rPr>
              <a:t>// Precondition: data is an array of size n1+n2</a:t>
            </a:r>
          </a:p>
          <a:p>
            <a:pPr>
              <a:lnSpc>
                <a:spcPct val="50000"/>
              </a:lnSpc>
              <a:spcBef>
                <a:spcPct val="50000"/>
              </a:spcBef>
              <a:buClrTx/>
              <a:buSzTx/>
              <a:buFontTx/>
              <a:buNone/>
            </a:pPr>
            <a:r>
              <a:rPr lang="en-US" altLang="en-US" sz="2000" dirty="0">
                <a:latin typeface="Courier New" panose="02070309020205020404" pitchFamily="49" charset="0"/>
              </a:rPr>
              <a:t>// data[0]..data[n1-1] are sorted in ascending order, and </a:t>
            </a:r>
          </a:p>
          <a:p>
            <a:pPr>
              <a:lnSpc>
                <a:spcPct val="50000"/>
              </a:lnSpc>
              <a:spcBef>
                <a:spcPct val="50000"/>
              </a:spcBef>
              <a:buClrTx/>
              <a:buSzTx/>
              <a:buFontTx/>
              <a:buNone/>
            </a:pPr>
            <a:r>
              <a:rPr lang="en-US" altLang="en-US" sz="2000" dirty="0">
                <a:latin typeface="Courier New" panose="02070309020205020404" pitchFamily="49" charset="0"/>
              </a:rPr>
              <a:t>// data[n1]..data[n1+n2-1] are sorted as well</a:t>
            </a:r>
          </a:p>
          <a:p>
            <a:pPr>
              <a:lnSpc>
                <a:spcPct val="50000"/>
              </a:lnSpc>
              <a:spcBef>
                <a:spcPct val="50000"/>
              </a:spcBef>
              <a:buClrTx/>
              <a:buSzTx/>
              <a:buFontTx/>
              <a:buNone/>
            </a:pPr>
            <a:r>
              <a:rPr lang="en-US" altLang="en-US" sz="2000" dirty="0">
                <a:latin typeface="Courier New" panose="02070309020205020404" pitchFamily="49" charset="0"/>
              </a:rPr>
              <a:t>// Postcondition: data[0]..data[n1+n2-1] is sorted (</a:t>
            </a:r>
            <a:r>
              <a:rPr lang="en-US" altLang="en-US" sz="2000" dirty="0" err="1">
                <a:latin typeface="Courier New" panose="02070309020205020404" pitchFamily="49" charset="0"/>
              </a:rPr>
              <a:t>asc</a:t>
            </a:r>
            <a:r>
              <a:rPr lang="en-US" altLang="en-US" sz="2000" dirty="0">
                <a:latin typeface="Courier New" panose="02070309020205020404" pitchFamily="49" charset="0"/>
              </a:rPr>
              <a:t>.)</a:t>
            </a:r>
          </a:p>
          <a:p>
            <a:pPr>
              <a:lnSpc>
                <a:spcPct val="50000"/>
              </a:lnSpc>
              <a:spcBef>
                <a:spcPct val="50000"/>
              </a:spcBef>
              <a:buClrTx/>
              <a:buSzTx/>
              <a:buFontTx/>
              <a:buNone/>
            </a:pPr>
            <a:r>
              <a:rPr lang="en-US" altLang="en-US" sz="2000" dirty="0">
                <a:latin typeface="Courier New" panose="02070309020205020404" pitchFamily="49" charset="0"/>
              </a:rPr>
              <a:t>{ 	</a:t>
            </a:r>
          </a:p>
          <a:p>
            <a:pPr>
              <a:lnSpc>
                <a:spcPct val="100000"/>
              </a:lnSpc>
              <a:spcBef>
                <a:spcPct val="0"/>
              </a:spcBef>
              <a:buClrTx/>
              <a:buSzTx/>
              <a:buFontTx/>
              <a:buNone/>
            </a:pPr>
            <a:r>
              <a:rPr lang="en-US" altLang="en-US" sz="2000" dirty="0">
                <a:latin typeface="Courier New" panose="02070309020205020404" pitchFamily="49" charset="0"/>
              </a:rPr>
              <a:t>	int *temp;          // Dynamic temp. array</a:t>
            </a:r>
          </a:p>
          <a:p>
            <a:pPr>
              <a:lnSpc>
                <a:spcPct val="100000"/>
              </a:lnSpc>
              <a:spcBef>
                <a:spcPct val="0"/>
              </a:spcBef>
              <a:buClrTx/>
              <a:buSzTx/>
              <a:buFontTx/>
              <a:buNone/>
            </a:pPr>
            <a:r>
              <a:rPr lang="en-US" altLang="en-US" sz="2000" dirty="0">
                <a:latin typeface="Courier New" panose="02070309020205020404" pitchFamily="49" charset="0"/>
              </a:rPr>
              <a:t>   int copied  = 0; // # elements copied to temp</a:t>
            </a:r>
          </a:p>
          <a:p>
            <a:pPr>
              <a:lnSpc>
                <a:spcPct val="100000"/>
              </a:lnSpc>
              <a:spcBef>
                <a:spcPct val="0"/>
              </a:spcBef>
              <a:buClrTx/>
              <a:buSzTx/>
              <a:buFontTx/>
              <a:buNone/>
            </a:pPr>
            <a:r>
              <a:rPr lang="en-US" altLang="en-US" sz="2000" dirty="0">
                <a:latin typeface="Courier New" panose="02070309020205020404" pitchFamily="49" charset="0"/>
              </a:rPr>
              <a:t>   int copied1 = 0; // # copied from first array</a:t>
            </a:r>
          </a:p>
          <a:p>
            <a:pPr>
              <a:lnSpc>
                <a:spcPct val="100000"/>
              </a:lnSpc>
              <a:spcBef>
                <a:spcPct val="0"/>
              </a:spcBef>
              <a:buClrTx/>
              <a:buSzTx/>
              <a:buFontTx/>
              <a:buNone/>
            </a:pPr>
            <a:r>
              <a:rPr lang="en-US" altLang="en-US" sz="2000" dirty="0">
                <a:latin typeface="Courier New" panose="02070309020205020404" pitchFamily="49" charset="0"/>
              </a:rPr>
              <a:t>   int copied2 = 0; // # copied from second array</a:t>
            </a:r>
          </a:p>
          <a:p>
            <a:pPr>
              <a:lnSpc>
                <a:spcPct val="100000"/>
              </a:lnSpc>
              <a:spcBef>
                <a:spcPct val="0"/>
              </a:spcBef>
              <a:buClrTx/>
              <a:buSzTx/>
              <a:buFontTx/>
              <a:buNone/>
            </a:pPr>
            <a:r>
              <a:rPr lang="en-US" altLang="en-US" sz="2000" dirty="0">
                <a:latin typeface="Courier New" panose="02070309020205020404" pitchFamily="49" charset="0"/>
              </a:rPr>
              <a:t>	int </a:t>
            </a:r>
            <a:r>
              <a:rPr lang="en-US" altLang="en-US" sz="2000" dirty="0" err="1">
                <a:latin typeface="Courier New" panose="02070309020205020404" pitchFamily="49" charset="0"/>
              </a:rPr>
              <a:t>i</a:t>
            </a:r>
            <a:r>
              <a:rPr lang="en-US" altLang="en-US" sz="2000" dirty="0">
                <a:latin typeface="Courier New" panose="02070309020205020404" pitchFamily="49" charset="0"/>
              </a:rPr>
              <a:t>;           // Array index to copy from temp </a:t>
            </a:r>
          </a:p>
          <a:p>
            <a:pPr>
              <a:lnSpc>
                <a:spcPct val="100000"/>
              </a:lnSpc>
              <a:spcBef>
                <a:spcPct val="0"/>
              </a:spcBef>
              <a:buClrTx/>
              <a:buSzTx/>
              <a:buFontTx/>
              <a:buNone/>
            </a:pPr>
            <a:r>
              <a:rPr lang="en-US" altLang="en-US" sz="2000" dirty="0">
                <a:latin typeface="Courier New" panose="02070309020205020404" pitchFamily="49" charset="0"/>
              </a:rPr>
              <a:t>							  //  back into data </a:t>
            </a:r>
          </a:p>
          <a:p>
            <a:pPr>
              <a:lnSpc>
                <a:spcPct val="100000"/>
              </a:lnSpc>
              <a:spcBef>
                <a:spcPct val="0"/>
              </a:spcBef>
              <a:buClrTx/>
              <a:buSzTx/>
              <a:buFontTx/>
              <a:buNone/>
            </a:pPr>
            <a:r>
              <a:rPr lang="en-US" altLang="en-US" sz="2000" dirty="0">
                <a:latin typeface="Courier New" panose="02070309020205020404" pitchFamily="49" charset="0"/>
              </a:rPr>
              <a:t>    </a:t>
            </a:r>
          </a:p>
          <a:p>
            <a:pPr>
              <a:lnSpc>
                <a:spcPct val="100000"/>
              </a:lnSpc>
              <a:spcBef>
                <a:spcPct val="0"/>
              </a:spcBef>
              <a:buClrTx/>
              <a:buSzTx/>
              <a:buFontTx/>
              <a:buNone/>
            </a:pPr>
            <a:r>
              <a:rPr lang="en-US" altLang="en-US" sz="2000" dirty="0">
                <a:latin typeface="Courier New" panose="02070309020205020404" pitchFamily="49" charset="0"/>
              </a:rPr>
              <a:t>    // Allocate memory for the temporary dynamic array.</a:t>
            </a:r>
          </a:p>
          <a:p>
            <a:pPr>
              <a:lnSpc>
                <a:spcPct val="100000"/>
              </a:lnSpc>
              <a:spcBef>
                <a:spcPct val="0"/>
              </a:spcBef>
              <a:buClrTx/>
              <a:buSzTx/>
              <a:buFontTx/>
              <a:buNone/>
            </a:pPr>
            <a:r>
              <a:rPr lang="en-US" altLang="en-US" sz="2000" dirty="0">
                <a:latin typeface="Courier New" panose="02070309020205020404" pitchFamily="49" charset="0"/>
              </a:rPr>
              <a:t>    temp = new int[n1+n2];</a:t>
            </a:r>
          </a:p>
          <a:p>
            <a:pPr>
              <a:lnSpc>
                <a:spcPct val="100000"/>
              </a:lnSpc>
              <a:spcBef>
                <a:spcPct val="0"/>
              </a:spcBef>
              <a:buClrTx/>
              <a:buSzTx/>
              <a:buFontTx/>
              <a:buNone/>
            </a:pPr>
            <a:r>
              <a:rPr lang="en-US" altLang="en-US" sz="2000" dirty="0">
                <a:latin typeface="Courier New" panose="02070309020205020404" pitchFamily="49"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4A0BCE8-91C7-4436-BBCE-9CD80E064257}"/>
              </a:ext>
            </a:extLst>
          </p:cNvPr>
          <p:cNvSpPr>
            <a:spLocks noGrp="1" noChangeArrowheads="1"/>
          </p:cNvSpPr>
          <p:nvPr>
            <p:ph type="title"/>
          </p:nvPr>
        </p:nvSpPr>
        <p:spPr/>
        <p:txBody>
          <a:bodyPr/>
          <a:lstStyle/>
          <a:p>
            <a:r>
              <a:rPr lang="en-US" altLang="en-US"/>
              <a:t>Merge Method for Merge Sort (2)</a:t>
            </a:r>
          </a:p>
        </p:txBody>
      </p:sp>
      <p:sp>
        <p:nvSpPr>
          <p:cNvPr id="18435" name="Text Box 3">
            <a:extLst>
              <a:ext uri="{FF2B5EF4-FFF2-40B4-BE49-F238E27FC236}">
                <a16:creationId xmlns:a16="http://schemas.microsoft.com/office/drawing/2014/main" id="{BC6EB2EE-B232-4032-90DE-D96E1C97F996}"/>
              </a:ext>
            </a:extLst>
          </p:cNvPr>
          <p:cNvSpPr txBox="1">
            <a:spLocks noChangeArrowheads="1"/>
          </p:cNvSpPr>
          <p:nvPr/>
        </p:nvSpPr>
        <p:spPr bwMode="auto">
          <a:xfrm>
            <a:off x="152400" y="1447800"/>
            <a:ext cx="89916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57200">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565150" indent="-222250" defTabSz="457200">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969963" indent="-228600" defTabSz="457200">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322388" indent="-176213" defTabSz="457200">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57350" indent="-122238" defTabSz="457200">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1145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717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289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861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US" altLang="en-US" sz="2000">
                <a:latin typeface="Courier New" panose="02070309020205020404" pitchFamily="49" charset="0"/>
              </a:rPr>
              <a:t>	// Merge elements, copying to the temporary array.</a:t>
            </a:r>
          </a:p>
          <a:p>
            <a:pPr>
              <a:lnSpc>
                <a:spcPct val="100000"/>
              </a:lnSpc>
              <a:spcBef>
                <a:spcPct val="0"/>
              </a:spcBef>
              <a:buClrTx/>
              <a:buSzTx/>
              <a:buFontTx/>
              <a:buNone/>
            </a:pPr>
            <a:r>
              <a:rPr lang="en-US" altLang="en-US" sz="2000">
                <a:latin typeface="Courier New" panose="02070309020205020404" pitchFamily="49" charset="0"/>
              </a:rPr>
              <a:t>    while ((copied1 &lt; n1) &amp;&amp; (copied2 &lt; n2))</a:t>
            </a:r>
          </a:p>
          <a:p>
            <a:pPr>
              <a:lnSpc>
                <a:spcPct val="100000"/>
              </a:lnSpc>
              <a:spcBef>
                <a:spcPct val="0"/>
              </a:spcBef>
              <a:buClrTx/>
              <a:buSzTx/>
              <a:buFontTx/>
              <a:buNone/>
            </a:pPr>
            <a:r>
              <a:rPr lang="en-US" altLang="en-US" sz="2000">
                <a:latin typeface="Courier New" panose="02070309020205020404" pitchFamily="49" charset="0"/>
              </a:rPr>
              <a:t>    {</a:t>
            </a:r>
          </a:p>
          <a:p>
            <a:pPr>
              <a:lnSpc>
                <a:spcPct val="100000"/>
              </a:lnSpc>
              <a:spcBef>
                <a:spcPct val="0"/>
              </a:spcBef>
              <a:buClrTx/>
              <a:buSzTx/>
              <a:buFontTx/>
              <a:buNone/>
            </a:pPr>
            <a:r>
              <a:rPr lang="en-US" altLang="en-US" sz="2000">
                <a:latin typeface="Courier New" panose="02070309020205020404" pitchFamily="49" charset="0"/>
              </a:rPr>
              <a:t>        if (data[copied1] &lt; (data + n1)[copied2])</a:t>
            </a:r>
          </a:p>
          <a:p>
            <a:pPr>
              <a:lnSpc>
                <a:spcPct val="100000"/>
              </a:lnSpc>
              <a:spcBef>
                <a:spcPct val="0"/>
              </a:spcBef>
              <a:buClrTx/>
              <a:buSzTx/>
              <a:buFontTx/>
              <a:buNone/>
            </a:pPr>
            <a:r>
              <a:rPr lang="en-US" altLang="en-US" sz="2000">
                <a:latin typeface="Courier New" panose="02070309020205020404" pitchFamily="49" charset="0"/>
              </a:rPr>
              <a:t>            temp[copied++] = data[copied1++];  // First</a:t>
            </a:r>
          </a:p>
          <a:p>
            <a:pPr>
              <a:lnSpc>
                <a:spcPct val="100000"/>
              </a:lnSpc>
              <a:spcBef>
                <a:spcPct val="0"/>
              </a:spcBef>
              <a:buClrTx/>
              <a:buSzTx/>
              <a:buFontTx/>
              <a:buNone/>
            </a:pPr>
            <a:r>
              <a:rPr lang="en-US" altLang="en-US" sz="2000">
                <a:latin typeface="Courier New" panose="02070309020205020404" pitchFamily="49" charset="0"/>
              </a:rPr>
              <a:t>        else</a:t>
            </a:r>
          </a:p>
          <a:p>
            <a:pPr>
              <a:lnSpc>
                <a:spcPct val="100000"/>
              </a:lnSpc>
              <a:spcBef>
                <a:spcPct val="0"/>
              </a:spcBef>
              <a:buClrTx/>
              <a:buSzTx/>
              <a:buFontTx/>
              <a:buNone/>
            </a:pPr>
            <a:r>
              <a:rPr lang="en-US" altLang="en-US" sz="2000">
                <a:latin typeface="Courier New" panose="02070309020205020404" pitchFamily="49" charset="0"/>
              </a:rPr>
              <a:t>            temp[copied++] = (data + n1)[copied2++];//2nd</a:t>
            </a:r>
          </a:p>
          <a:p>
            <a:pPr>
              <a:lnSpc>
                <a:spcPct val="100000"/>
              </a:lnSpc>
              <a:spcBef>
                <a:spcPct val="0"/>
              </a:spcBef>
              <a:buClrTx/>
              <a:buSzTx/>
              <a:buFontTx/>
              <a:buNone/>
            </a:pPr>
            <a:r>
              <a:rPr lang="en-US" altLang="en-US" sz="2000">
                <a:latin typeface="Courier New" panose="02070309020205020404" pitchFamily="49" charset="0"/>
              </a:rPr>
              <a:t>    }</a:t>
            </a:r>
          </a:p>
          <a:p>
            <a:pPr>
              <a:lnSpc>
                <a:spcPct val="100000"/>
              </a:lnSpc>
              <a:spcBef>
                <a:spcPct val="0"/>
              </a:spcBef>
              <a:buClrTx/>
              <a:buSzTx/>
              <a:buFontTx/>
              <a:buNone/>
            </a:pPr>
            <a:r>
              <a:rPr lang="en-US" altLang="en-US" sz="2000">
                <a:latin typeface="Courier New" panose="02070309020205020404" pitchFamily="49" charset="0"/>
              </a:rPr>
              <a:t>    </a:t>
            </a:r>
          </a:p>
          <a:p>
            <a:pPr>
              <a:lnSpc>
                <a:spcPct val="100000"/>
              </a:lnSpc>
              <a:spcBef>
                <a:spcPct val="0"/>
              </a:spcBef>
              <a:buClrTx/>
              <a:buSzTx/>
              <a:buFontTx/>
              <a:buNone/>
            </a:pPr>
            <a:r>
              <a:rPr lang="en-US" altLang="en-US" sz="2000">
                <a:latin typeface="Courier New" panose="02070309020205020404" pitchFamily="49" charset="0"/>
              </a:rPr>
              <a:t>    // Copy any remaining entries in left or right parts.</a:t>
            </a:r>
          </a:p>
          <a:p>
            <a:pPr>
              <a:lnSpc>
                <a:spcPct val="100000"/>
              </a:lnSpc>
              <a:spcBef>
                <a:spcPct val="0"/>
              </a:spcBef>
              <a:buClrTx/>
              <a:buSzTx/>
              <a:buFontTx/>
              <a:buNone/>
            </a:pPr>
            <a:r>
              <a:rPr lang="en-US" altLang="en-US" sz="2000">
                <a:latin typeface="Courier New" panose="02070309020205020404" pitchFamily="49" charset="0"/>
              </a:rPr>
              <a:t>    while (copied1 &lt; n1)</a:t>
            </a:r>
          </a:p>
          <a:p>
            <a:pPr>
              <a:lnSpc>
                <a:spcPct val="100000"/>
              </a:lnSpc>
              <a:spcBef>
                <a:spcPct val="0"/>
              </a:spcBef>
              <a:buClrTx/>
              <a:buSzTx/>
              <a:buFontTx/>
              <a:buNone/>
            </a:pPr>
            <a:r>
              <a:rPr lang="en-US" altLang="en-US" sz="2000">
                <a:latin typeface="Courier New" panose="02070309020205020404" pitchFamily="49" charset="0"/>
              </a:rPr>
              <a:t>        temp[copied++] = data[copied1++];</a:t>
            </a:r>
          </a:p>
          <a:p>
            <a:pPr>
              <a:lnSpc>
                <a:spcPct val="100000"/>
              </a:lnSpc>
              <a:spcBef>
                <a:spcPct val="0"/>
              </a:spcBef>
              <a:buClrTx/>
              <a:buSzTx/>
              <a:buFontTx/>
              <a:buNone/>
            </a:pPr>
            <a:r>
              <a:rPr lang="en-US" altLang="en-US" sz="2000">
                <a:latin typeface="Courier New" panose="02070309020205020404" pitchFamily="49" charset="0"/>
              </a:rPr>
              <a:t>    while (copied2 &lt; n2)</a:t>
            </a:r>
          </a:p>
          <a:p>
            <a:pPr>
              <a:lnSpc>
                <a:spcPct val="100000"/>
              </a:lnSpc>
              <a:spcBef>
                <a:spcPct val="0"/>
              </a:spcBef>
              <a:buClrTx/>
              <a:buSzTx/>
              <a:buFontTx/>
              <a:buNone/>
            </a:pPr>
            <a:r>
              <a:rPr lang="en-US" altLang="en-US" sz="2000">
                <a:latin typeface="Courier New" panose="02070309020205020404" pitchFamily="49" charset="0"/>
              </a:rPr>
              <a:t>        temp[copied++] = (data+n1)[copied2++];</a:t>
            </a:r>
          </a:p>
          <a:p>
            <a:pPr>
              <a:lnSpc>
                <a:spcPct val="100000"/>
              </a:lnSpc>
              <a:spcBef>
                <a:spcPct val="0"/>
              </a:spcBef>
              <a:buClrTx/>
              <a:buSzTx/>
              <a:buFontTx/>
              <a:buNone/>
            </a:pPr>
            <a:r>
              <a:rPr lang="en-US" altLang="en-US" sz="2000">
                <a:latin typeface="Courier New" panose="02070309020205020404" pitchFamily="49"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29848DB-4D08-4E5E-AEF9-E260DF2CD0A3}"/>
              </a:ext>
            </a:extLst>
          </p:cNvPr>
          <p:cNvSpPr>
            <a:spLocks noGrp="1" noChangeArrowheads="1"/>
          </p:cNvSpPr>
          <p:nvPr>
            <p:ph type="title"/>
          </p:nvPr>
        </p:nvSpPr>
        <p:spPr/>
        <p:txBody>
          <a:bodyPr/>
          <a:lstStyle/>
          <a:p>
            <a:r>
              <a:rPr lang="en-US" altLang="en-US"/>
              <a:t>Merge Method for Merge Sort (3)</a:t>
            </a:r>
          </a:p>
        </p:txBody>
      </p:sp>
      <p:sp>
        <p:nvSpPr>
          <p:cNvPr id="19459" name="Text Box 3">
            <a:extLst>
              <a:ext uri="{FF2B5EF4-FFF2-40B4-BE49-F238E27FC236}">
                <a16:creationId xmlns:a16="http://schemas.microsoft.com/office/drawing/2014/main" id="{5A9C81FE-6F9D-4121-8772-E1A3E2D1550F}"/>
              </a:ext>
            </a:extLst>
          </p:cNvPr>
          <p:cNvSpPr txBox="1">
            <a:spLocks noChangeArrowheads="1"/>
          </p:cNvSpPr>
          <p:nvPr/>
        </p:nvSpPr>
        <p:spPr bwMode="auto">
          <a:xfrm>
            <a:off x="152400" y="1447800"/>
            <a:ext cx="8991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57200">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565150" indent="-222250" defTabSz="457200">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969963" indent="-228600" defTabSz="457200">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322388" indent="-176213" defTabSz="457200">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57350" indent="-122238" defTabSz="457200">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1145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717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289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861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US" altLang="en-US" sz="2000">
                <a:latin typeface="Courier New" panose="02070309020205020404" pitchFamily="49" charset="0"/>
              </a:rPr>
              <a:t>	</a:t>
            </a:r>
          </a:p>
          <a:p>
            <a:pPr>
              <a:lnSpc>
                <a:spcPct val="100000"/>
              </a:lnSpc>
              <a:spcBef>
                <a:spcPct val="0"/>
              </a:spcBef>
              <a:buClrTx/>
              <a:buSzTx/>
              <a:buFontTx/>
              <a:buNone/>
            </a:pPr>
            <a:r>
              <a:rPr lang="en-US" altLang="en-US" sz="2000">
                <a:latin typeface="Courier New" panose="02070309020205020404" pitchFamily="49" charset="0"/>
              </a:rPr>
              <a:t>    // Copy from temp back to the data array</a:t>
            </a:r>
          </a:p>
          <a:p>
            <a:pPr>
              <a:lnSpc>
                <a:spcPct val="100000"/>
              </a:lnSpc>
              <a:spcBef>
                <a:spcPct val="0"/>
              </a:spcBef>
              <a:buClrTx/>
              <a:buSzTx/>
              <a:buFontTx/>
              <a:buNone/>
            </a:pPr>
            <a:r>
              <a:rPr lang="en-US" altLang="en-US" sz="2000">
                <a:latin typeface="Courier New" panose="02070309020205020404" pitchFamily="49" charset="0"/>
              </a:rPr>
              <a:t>	 //   and release temp's memory.</a:t>
            </a:r>
          </a:p>
          <a:p>
            <a:pPr>
              <a:lnSpc>
                <a:spcPct val="100000"/>
              </a:lnSpc>
              <a:spcBef>
                <a:spcPct val="0"/>
              </a:spcBef>
              <a:buClrTx/>
              <a:buSzTx/>
              <a:buFontTx/>
              <a:buNone/>
            </a:pPr>
            <a:r>
              <a:rPr lang="en-US" altLang="en-US" sz="2000">
                <a:latin typeface="Courier New" panose="02070309020205020404" pitchFamily="49" charset="0"/>
              </a:rPr>
              <a:t>    for (i = 0; i &lt; n1+n2; i++)</a:t>
            </a:r>
          </a:p>
          <a:p>
            <a:pPr>
              <a:lnSpc>
                <a:spcPct val="100000"/>
              </a:lnSpc>
              <a:spcBef>
                <a:spcPct val="0"/>
              </a:spcBef>
              <a:buClrTx/>
              <a:buSzTx/>
              <a:buFontTx/>
              <a:buNone/>
            </a:pPr>
            <a:r>
              <a:rPr lang="en-US" altLang="en-US" sz="2000">
                <a:latin typeface="Courier New" panose="02070309020205020404" pitchFamily="49" charset="0"/>
              </a:rPr>
              <a:t>        data[i] = temp[i];</a:t>
            </a:r>
          </a:p>
          <a:p>
            <a:pPr>
              <a:lnSpc>
                <a:spcPct val="100000"/>
              </a:lnSpc>
              <a:spcBef>
                <a:spcPct val="0"/>
              </a:spcBef>
              <a:buClrTx/>
              <a:buSzTx/>
              <a:buFontTx/>
              <a:buNone/>
            </a:pPr>
            <a:r>
              <a:rPr lang="en-US" altLang="en-US" sz="2000">
                <a:latin typeface="Courier New" panose="02070309020205020404" pitchFamily="49" charset="0"/>
              </a:rPr>
              <a:t>    delete [] temp;</a:t>
            </a:r>
          </a:p>
          <a:p>
            <a:pPr>
              <a:lnSpc>
                <a:spcPct val="100000"/>
              </a:lnSpc>
              <a:spcBef>
                <a:spcPct val="0"/>
              </a:spcBef>
              <a:buClrTx/>
              <a:buSzTx/>
              <a:buFontTx/>
              <a:buNone/>
            </a:pPr>
            <a:r>
              <a:rPr lang="en-US" altLang="en-US" sz="2000">
                <a:latin typeface="Courier New" panose="02070309020205020404"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A9B42A0-0EA6-4522-AD5E-9F18F6807285}"/>
              </a:ext>
            </a:extLst>
          </p:cNvPr>
          <p:cNvSpPr>
            <a:spLocks noGrp="1" noChangeArrowheads="1"/>
          </p:cNvSpPr>
          <p:nvPr>
            <p:ph type="title"/>
          </p:nvPr>
        </p:nvSpPr>
        <p:spPr/>
        <p:txBody>
          <a:bodyPr/>
          <a:lstStyle/>
          <a:p>
            <a:r>
              <a:rPr lang="en-US" altLang="en-US"/>
              <a:t>Merge Sort Analysis</a:t>
            </a:r>
          </a:p>
        </p:txBody>
      </p:sp>
      <p:sp>
        <p:nvSpPr>
          <p:cNvPr id="20483" name="Rectangle 3">
            <a:extLst>
              <a:ext uri="{FF2B5EF4-FFF2-40B4-BE49-F238E27FC236}">
                <a16:creationId xmlns:a16="http://schemas.microsoft.com/office/drawing/2014/main" id="{953CACA7-7C83-466E-BA86-E766D019FACE}"/>
              </a:ext>
            </a:extLst>
          </p:cNvPr>
          <p:cNvSpPr>
            <a:spLocks noGrp="1" noChangeArrowheads="1"/>
          </p:cNvSpPr>
          <p:nvPr>
            <p:ph type="body" idx="1"/>
          </p:nvPr>
        </p:nvSpPr>
        <p:spPr/>
        <p:txBody>
          <a:bodyPr/>
          <a:lstStyle/>
          <a:p>
            <a:r>
              <a:rPr lang="en-US" altLang="en-US"/>
              <a:t>Merge Sort analysis:</a:t>
            </a:r>
          </a:p>
          <a:p>
            <a:pPr lvl="1">
              <a:buFont typeface="Monotype Sorts" pitchFamily="2" charset="2"/>
              <a:buNone/>
            </a:pPr>
            <a:r>
              <a:rPr lang="en-US" altLang="en-US"/>
              <a:t>                           </a:t>
            </a:r>
            <a:r>
              <a:rPr lang="en-US" altLang="en-US" u="sng"/>
              <a:t>Swaps</a:t>
            </a:r>
            <a:r>
              <a:rPr lang="en-US" altLang="en-US"/>
              <a:t>		</a:t>
            </a:r>
            <a:r>
              <a:rPr lang="en-US" altLang="en-US" u="sng"/>
              <a:t>Comparisons</a:t>
            </a:r>
            <a:endParaRPr lang="en-US" altLang="en-US"/>
          </a:p>
          <a:p>
            <a:pPr lvl="1">
              <a:buFont typeface="Monotype Sorts" pitchFamily="2" charset="2"/>
              <a:buNone/>
            </a:pPr>
            <a:r>
              <a:rPr lang="en-US" altLang="en-US"/>
              <a:t>Best case		n*log</a:t>
            </a:r>
            <a:r>
              <a:rPr lang="en-US" altLang="en-US" baseline="-25000"/>
              <a:t>2</a:t>
            </a:r>
            <a:r>
              <a:rPr lang="en-US" altLang="en-US"/>
              <a:t>n	       n*log</a:t>
            </a:r>
            <a:r>
              <a:rPr lang="en-US" altLang="en-US" baseline="-25000"/>
              <a:t>2</a:t>
            </a:r>
            <a:r>
              <a:rPr lang="en-US" altLang="en-US"/>
              <a:t>n </a:t>
            </a:r>
          </a:p>
          <a:p>
            <a:pPr lvl="1">
              <a:buFont typeface="Monotype Sorts" pitchFamily="2" charset="2"/>
              <a:buNone/>
            </a:pPr>
            <a:r>
              <a:rPr lang="en-US" altLang="en-US"/>
              <a:t>Worst case		n*log</a:t>
            </a:r>
            <a:r>
              <a:rPr lang="en-US" altLang="en-US" baseline="-25000"/>
              <a:t>2</a:t>
            </a:r>
            <a:r>
              <a:rPr lang="en-US" altLang="en-US"/>
              <a:t>n 	       n*log</a:t>
            </a:r>
            <a:r>
              <a:rPr lang="en-US" altLang="en-US" baseline="-25000"/>
              <a:t>2</a:t>
            </a:r>
            <a:r>
              <a:rPr lang="en-US" altLang="en-US"/>
              <a:t>n</a:t>
            </a:r>
          </a:p>
          <a:p>
            <a:endParaRPr lang="en-US" altLang="en-US"/>
          </a:p>
          <a:p>
            <a:r>
              <a:rPr lang="en-US" altLang="en-US"/>
              <a:t>Thus, merge sort performs n*log</a:t>
            </a:r>
            <a:r>
              <a:rPr lang="en-US" altLang="en-US" baseline="-25000"/>
              <a:t>2</a:t>
            </a:r>
            <a:r>
              <a:rPr lang="en-US" altLang="en-US"/>
              <a:t>n swaps and comparisons </a:t>
            </a:r>
            <a:r>
              <a:rPr lang="en-US" altLang="en-US" b="1" i="1"/>
              <a:t>regardless</a:t>
            </a:r>
            <a:r>
              <a:rPr lang="en-US" altLang="en-US" i="1"/>
              <a:t> </a:t>
            </a:r>
            <a:r>
              <a:rPr lang="en-US" altLang="en-US"/>
              <a:t>of the input array and is </a:t>
            </a:r>
            <a:r>
              <a:rPr lang="en-US" altLang="en-US" b="1">
                <a:solidFill>
                  <a:srgbClr val="14FD3A"/>
                </a:solidFill>
              </a:rPr>
              <a:t>O(n*log</a:t>
            </a:r>
            <a:r>
              <a:rPr lang="en-US" altLang="en-US" b="1" baseline="-25000">
                <a:solidFill>
                  <a:srgbClr val="14FD3A"/>
                </a:solidFill>
              </a:rPr>
              <a:t>2</a:t>
            </a:r>
            <a:r>
              <a:rPr lang="en-US" altLang="en-US" b="1">
                <a:solidFill>
                  <a:srgbClr val="14FD3A"/>
                </a:solidFill>
              </a:rPr>
              <a:t>n)</a:t>
            </a:r>
            <a:r>
              <a:rPr lang="en-US" altLang="en-US"/>
              <a:t>.</a:t>
            </a:r>
          </a:p>
          <a:p>
            <a:pPr lvl="1"/>
            <a:r>
              <a:rPr lang="en-US" altLang="en-US"/>
              <a:t>Note that a weakness of merge sort is that it also requires an additional array of size n for use in the merge procedure.</a:t>
            </a:r>
          </a:p>
          <a:p>
            <a:pPr lvl="1"/>
            <a:endParaRPr lang="en-US" altLang="en-US"/>
          </a:p>
          <a:p>
            <a:r>
              <a:rPr lang="en-US" altLang="en-US"/>
              <a:t>Merge sort is faster than the quadratic sorts, but quick sort and heap sort are faster.  However, merge sort is useful for external sorting where the entire file cannot fit in memory.</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155E532-01E4-4FD7-A321-FA6AC322D2FE}"/>
              </a:ext>
            </a:extLst>
          </p:cNvPr>
          <p:cNvSpPr>
            <a:spLocks noGrp="1" noChangeArrowheads="1"/>
          </p:cNvSpPr>
          <p:nvPr>
            <p:ph type="title"/>
          </p:nvPr>
        </p:nvSpPr>
        <p:spPr/>
        <p:txBody>
          <a:bodyPr/>
          <a:lstStyle/>
          <a:p>
            <a:r>
              <a:rPr lang="en-US" altLang="en-US"/>
              <a:t>Quick Sort</a:t>
            </a:r>
          </a:p>
        </p:txBody>
      </p:sp>
      <p:sp>
        <p:nvSpPr>
          <p:cNvPr id="21507" name="Rectangle 3">
            <a:extLst>
              <a:ext uri="{FF2B5EF4-FFF2-40B4-BE49-F238E27FC236}">
                <a16:creationId xmlns:a16="http://schemas.microsoft.com/office/drawing/2014/main" id="{F3DBC3F5-72FD-4256-88E8-C1915BF9EE31}"/>
              </a:ext>
            </a:extLst>
          </p:cNvPr>
          <p:cNvSpPr>
            <a:spLocks noGrp="1" noChangeArrowheads="1"/>
          </p:cNvSpPr>
          <p:nvPr>
            <p:ph type="body" idx="1"/>
          </p:nvPr>
        </p:nvSpPr>
        <p:spPr/>
        <p:txBody>
          <a:bodyPr/>
          <a:lstStyle/>
          <a:p>
            <a:r>
              <a:rPr lang="en-US" altLang="en-US" b="1" i="1" dirty="0">
                <a:solidFill>
                  <a:srgbClr val="14FD3A"/>
                </a:solidFill>
              </a:rPr>
              <a:t>Quick sort </a:t>
            </a:r>
            <a:r>
              <a:rPr lang="en-US" altLang="en-US" dirty="0"/>
              <a:t>is a recursive sorting algorithm that divides the array into two subarrays, sorts the two half-arrays by recursive calls, and then merges the two halves to get a new sorted array of elements.</a:t>
            </a:r>
          </a:p>
          <a:p>
            <a:pPr lvl="1"/>
            <a:r>
              <a:rPr lang="en-US" altLang="en-US" dirty="0"/>
              <a:t>Quick sort is similar to merge sort except that dividing the array is more complicated, but merging is easier.</a:t>
            </a:r>
          </a:p>
          <a:p>
            <a:r>
              <a:rPr lang="en-US" altLang="en-US" dirty="0"/>
              <a:t>The basic idea behind quick sort is:  </a:t>
            </a:r>
          </a:p>
          <a:p>
            <a:pPr lvl="1"/>
            <a:r>
              <a:rPr lang="en-US" altLang="en-US" dirty="0"/>
              <a:t>Pick a value that belongs near the middle of the array.</a:t>
            </a:r>
          </a:p>
          <a:p>
            <a:pPr lvl="1"/>
            <a:r>
              <a:rPr lang="en-US" altLang="en-US" dirty="0"/>
              <a:t>Take this value (called the pivot) and put it at the middle of the array. Then, partition the remaining data, so that values less than the pivot are in smaller indices and those larger than the pivot are in larger indices.</a:t>
            </a:r>
          </a:p>
          <a:p>
            <a:r>
              <a:rPr lang="en-US" altLang="en-US" dirty="0"/>
              <a:t>Recursively select the pivot and perform the partitioning until the array is sorted.</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D6C213DE-09BF-40D0-A4D6-DBC3DF84FD19}"/>
              </a:ext>
            </a:extLst>
          </p:cNvPr>
          <p:cNvSpPr>
            <a:spLocks noChangeArrowheads="1"/>
          </p:cNvSpPr>
          <p:nvPr/>
        </p:nvSpPr>
        <p:spPr bwMode="auto">
          <a:xfrm>
            <a:off x="1643063" y="2287588"/>
            <a:ext cx="47307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81</a:t>
            </a:r>
            <a:endParaRPr lang="en-GB" altLang="en-US" sz="1800"/>
          </a:p>
        </p:txBody>
      </p:sp>
      <p:sp>
        <p:nvSpPr>
          <p:cNvPr id="22531" name="Rectangle 5">
            <a:extLst>
              <a:ext uri="{FF2B5EF4-FFF2-40B4-BE49-F238E27FC236}">
                <a16:creationId xmlns:a16="http://schemas.microsoft.com/office/drawing/2014/main" id="{6354A066-3FA0-4965-BFB1-77FE3E6C50DE}"/>
              </a:ext>
            </a:extLst>
          </p:cNvPr>
          <p:cNvSpPr>
            <a:spLocks noChangeArrowheads="1"/>
          </p:cNvSpPr>
          <p:nvPr/>
        </p:nvSpPr>
        <p:spPr bwMode="auto">
          <a:xfrm>
            <a:off x="2852738" y="2447925"/>
            <a:ext cx="47307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31</a:t>
            </a:r>
            <a:endParaRPr lang="en-GB" altLang="en-US" sz="1800"/>
          </a:p>
        </p:txBody>
      </p:sp>
      <p:sp>
        <p:nvSpPr>
          <p:cNvPr id="22532" name="Rectangle 6">
            <a:extLst>
              <a:ext uri="{FF2B5EF4-FFF2-40B4-BE49-F238E27FC236}">
                <a16:creationId xmlns:a16="http://schemas.microsoft.com/office/drawing/2014/main" id="{9F159339-719E-47A4-9F8E-A66E4B8BFD16}"/>
              </a:ext>
            </a:extLst>
          </p:cNvPr>
          <p:cNvSpPr>
            <a:spLocks noChangeArrowheads="1"/>
          </p:cNvSpPr>
          <p:nvPr/>
        </p:nvSpPr>
        <p:spPr bwMode="auto">
          <a:xfrm>
            <a:off x="4640263" y="2308225"/>
            <a:ext cx="47307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75</a:t>
            </a:r>
            <a:endParaRPr lang="en-GB" altLang="en-US" sz="1800"/>
          </a:p>
        </p:txBody>
      </p:sp>
      <p:sp>
        <p:nvSpPr>
          <p:cNvPr id="22533" name="Rectangle 7">
            <a:extLst>
              <a:ext uri="{FF2B5EF4-FFF2-40B4-BE49-F238E27FC236}">
                <a16:creationId xmlns:a16="http://schemas.microsoft.com/office/drawing/2014/main" id="{19BD1555-E9D6-45BB-B137-E6349CF63B51}"/>
              </a:ext>
            </a:extLst>
          </p:cNvPr>
          <p:cNvSpPr>
            <a:spLocks noChangeArrowheads="1"/>
          </p:cNvSpPr>
          <p:nvPr/>
        </p:nvSpPr>
        <p:spPr bwMode="auto">
          <a:xfrm>
            <a:off x="2147888" y="2689225"/>
            <a:ext cx="47307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13</a:t>
            </a:r>
            <a:endParaRPr lang="en-GB" altLang="en-US" sz="1800"/>
          </a:p>
        </p:txBody>
      </p:sp>
      <p:sp>
        <p:nvSpPr>
          <p:cNvPr id="22534" name="Rectangle 8">
            <a:extLst>
              <a:ext uri="{FF2B5EF4-FFF2-40B4-BE49-F238E27FC236}">
                <a16:creationId xmlns:a16="http://schemas.microsoft.com/office/drawing/2014/main" id="{2898D119-1EB1-4B88-AF0E-6B8619443043}"/>
              </a:ext>
            </a:extLst>
          </p:cNvPr>
          <p:cNvSpPr>
            <a:spLocks noChangeArrowheads="1"/>
          </p:cNvSpPr>
          <p:nvPr/>
        </p:nvSpPr>
        <p:spPr bwMode="auto">
          <a:xfrm>
            <a:off x="3429000" y="2044700"/>
            <a:ext cx="47307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43</a:t>
            </a:r>
            <a:endParaRPr lang="en-GB" altLang="en-US" sz="1800"/>
          </a:p>
        </p:txBody>
      </p:sp>
      <p:sp>
        <p:nvSpPr>
          <p:cNvPr id="22535" name="Rectangle 9">
            <a:extLst>
              <a:ext uri="{FF2B5EF4-FFF2-40B4-BE49-F238E27FC236}">
                <a16:creationId xmlns:a16="http://schemas.microsoft.com/office/drawing/2014/main" id="{0BCED2F9-9878-44B9-9EDA-BE6B2FE09901}"/>
              </a:ext>
            </a:extLst>
          </p:cNvPr>
          <p:cNvSpPr>
            <a:spLocks noChangeArrowheads="1"/>
          </p:cNvSpPr>
          <p:nvPr/>
        </p:nvSpPr>
        <p:spPr bwMode="auto">
          <a:xfrm>
            <a:off x="4125913" y="2816225"/>
            <a:ext cx="47307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57</a:t>
            </a:r>
            <a:endParaRPr lang="en-GB" altLang="en-US" sz="1800"/>
          </a:p>
        </p:txBody>
      </p:sp>
      <p:sp>
        <p:nvSpPr>
          <p:cNvPr id="22536" name="Rectangle 10">
            <a:extLst>
              <a:ext uri="{FF2B5EF4-FFF2-40B4-BE49-F238E27FC236}">
                <a16:creationId xmlns:a16="http://schemas.microsoft.com/office/drawing/2014/main" id="{7695600C-4CD9-4719-B10F-122532142C9F}"/>
              </a:ext>
            </a:extLst>
          </p:cNvPr>
          <p:cNvSpPr>
            <a:spLocks noChangeArrowheads="1"/>
          </p:cNvSpPr>
          <p:nvPr/>
        </p:nvSpPr>
        <p:spPr bwMode="auto">
          <a:xfrm>
            <a:off x="6367463" y="2079625"/>
            <a:ext cx="47307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92</a:t>
            </a:r>
            <a:endParaRPr lang="en-GB" altLang="en-US" sz="1800"/>
          </a:p>
        </p:txBody>
      </p:sp>
      <p:sp>
        <p:nvSpPr>
          <p:cNvPr id="22537" name="Rectangle 11">
            <a:extLst>
              <a:ext uri="{FF2B5EF4-FFF2-40B4-BE49-F238E27FC236}">
                <a16:creationId xmlns:a16="http://schemas.microsoft.com/office/drawing/2014/main" id="{EDFE53AC-FBAD-4F1A-AB2D-FE8DBE398DD0}"/>
              </a:ext>
            </a:extLst>
          </p:cNvPr>
          <p:cNvSpPr>
            <a:spLocks noChangeArrowheads="1"/>
          </p:cNvSpPr>
          <p:nvPr/>
        </p:nvSpPr>
        <p:spPr bwMode="auto">
          <a:xfrm>
            <a:off x="5680075" y="2824163"/>
            <a:ext cx="47307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65</a:t>
            </a:r>
            <a:endParaRPr lang="en-GB" altLang="en-US" sz="1800"/>
          </a:p>
        </p:txBody>
      </p:sp>
      <p:sp>
        <p:nvSpPr>
          <p:cNvPr id="22538" name="Rectangle 12">
            <a:extLst>
              <a:ext uri="{FF2B5EF4-FFF2-40B4-BE49-F238E27FC236}">
                <a16:creationId xmlns:a16="http://schemas.microsoft.com/office/drawing/2014/main" id="{DEFF7528-EFE5-4CA8-84DB-FA1FE3AF562F}"/>
              </a:ext>
            </a:extLst>
          </p:cNvPr>
          <p:cNvSpPr>
            <a:spLocks noChangeArrowheads="1"/>
          </p:cNvSpPr>
          <p:nvPr/>
        </p:nvSpPr>
        <p:spPr bwMode="auto">
          <a:xfrm>
            <a:off x="7151688" y="2536825"/>
            <a:ext cx="47307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26</a:t>
            </a:r>
            <a:endParaRPr lang="en-GB" altLang="en-US" sz="1800"/>
          </a:p>
        </p:txBody>
      </p:sp>
      <p:sp>
        <p:nvSpPr>
          <p:cNvPr id="22539" name="Rectangle 13">
            <a:extLst>
              <a:ext uri="{FF2B5EF4-FFF2-40B4-BE49-F238E27FC236}">
                <a16:creationId xmlns:a16="http://schemas.microsoft.com/office/drawing/2014/main" id="{EBC4D853-8BAA-4795-9981-4DE660150F83}"/>
              </a:ext>
            </a:extLst>
          </p:cNvPr>
          <p:cNvSpPr>
            <a:spLocks noChangeArrowheads="1"/>
          </p:cNvSpPr>
          <p:nvPr/>
        </p:nvSpPr>
        <p:spPr bwMode="auto">
          <a:xfrm>
            <a:off x="5970588" y="2395538"/>
            <a:ext cx="317500"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0</a:t>
            </a:r>
            <a:endParaRPr lang="en-GB" altLang="en-US" sz="1800"/>
          </a:p>
        </p:txBody>
      </p:sp>
      <p:sp>
        <p:nvSpPr>
          <p:cNvPr id="22540" name="Oval 14">
            <a:extLst>
              <a:ext uri="{FF2B5EF4-FFF2-40B4-BE49-F238E27FC236}">
                <a16:creationId xmlns:a16="http://schemas.microsoft.com/office/drawing/2014/main" id="{557E60F4-921B-4058-84E4-43ED21610867}"/>
              </a:ext>
            </a:extLst>
          </p:cNvPr>
          <p:cNvSpPr>
            <a:spLocks noChangeArrowheads="1"/>
          </p:cNvSpPr>
          <p:nvPr/>
        </p:nvSpPr>
        <p:spPr bwMode="auto">
          <a:xfrm>
            <a:off x="1262063" y="1920875"/>
            <a:ext cx="6678612" cy="1446213"/>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2541" name="Rectangle 15">
            <a:extLst>
              <a:ext uri="{FF2B5EF4-FFF2-40B4-BE49-F238E27FC236}">
                <a16:creationId xmlns:a16="http://schemas.microsoft.com/office/drawing/2014/main" id="{A82D0A18-3427-4FE4-A0B9-DE16B8F4C724}"/>
              </a:ext>
            </a:extLst>
          </p:cNvPr>
          <p:cNvSpPr>
            <a:spLocks noChangeArrowheads="1"/>
          </p:cNvSpPr>
          <p:nvPr/>
        </p:nvSpPr>
        <p:spPr bwMode="auto">
          <a:xfrm>
            <a:off x="4479925" y="3697288"/>
            <a:ext cx="47307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65</a:t>
            </a:r>
            <a:endParaRPr lang="en-GB" altLang="en-US" sz="1800"/>
          </a:p>
        </p:txBody>
      </p:sp>
      <p:sp>
        <p:nvSpPr>
          <p:cNvPr id="22542" name="Oval 16">
            <a:extLst>
              <a:ext uri="{FF2B5EF4-FFF2-40B4-BE49-F238E27FC236}">
                <a16:creationId xmlns:a16="http://schemas.microsoft.com/office/drawing/2014/main" id="{1CF3A922-F617-4EB6-BC0F-487B167E2330}"/>
              </a:ext>
            </a:extLst>
          </p:cNvPr>
          <p:cNvSpPr>
            <a:spLocks noChangeArrowheads="1"/>
          </p:cNvSpPr>
          <p:nvPr/>
        </p:nvSpPr>
        <p:spPr bwMode="auto">
          <a:xfrm>
            <a:off x="4405313" y="3705225"/>
            <a:ext cx="650875" cy="376238"/>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2543" name="Rectangle 17">
            <a:extLst>
              <a:ext uri="{FF2B5EF4-FFF2-40B4-BE49-F238E27FC236}">
                <a16:creationId xmlns:a16="http://schemas.microsoft.com/office/drawing/2014/main" id="{7AE1A2B5-33C3-4704-B723-8446E18DF588}"/>
              </a:ext>
            </a:extLst>
          </p:cNvPr>
          <p:cNvSpPr>
            <a:spLocks noChangeArrowheads="1"/>
          </p:cNvSpPr>
          <p:nvPr/>
        </p:nvSpPr>
        <p:spPr bwMode="auto">
          <a:xfrm>
            <a:off x="1685925" y="5041900"/>
            <a:ext cx="317500"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0</a:t>
            </a:r>
            <a:endParaRPr lang="en-GB" altLang="en-US" sz="1800"/>
          </a:p>
        </p:txBody>
      </p:sp>
      <p:sp>
        <p:nvSpPr>
          <p:cNvPr id="22544" name="Rectangle 18">
            <a:extLst>
              <a:ext uri="{FF2B5EF4-FFF2-40B4-BE49-F238E27FC236}">
                <a16:creationId xmlns:a16="http://schemas.microsoft.com/office/drawing/2014/main" id="{E2C7FDF7-5BDB-4AB0-B464-E01E7E8FC234}"/>
              </a:ext>
            </a:extLst>
          </p:cNvPr>
          <p:cNvSpPr>
            <a:spLocks noChangeArrowheads="1"/>
          </p:cNvSpPr>
          <p:nvPr/>
        </p:nvSpPr>
        <p:spPr bwMode="auto">
          <a:xfrm>
            <a:off x="2601913" y="5062538"/>
            <a:ext cx="47307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13</a:t>
            </a:r>
            <a:endParaRPr lang="en-GB" altLang="en-US" sz="1800"/>
          </a:p>
        </p:txBody>
      </p:sp>
      <p:sp>
        <p:nvSpPr>
          <p:cNvPr id="22545" name="Rectangle 19">
            <a:extLst>
              <a:ext uri="{FF2B5EF4-FFF2-40B4-BE49-F238E27FC236}">
                <a16:creationId xmlns:a16="http://schemas.microsoft.com/office/drawing/2014/main" id="{66A0FFA0-6671-48BC-A76A-B058B832C663}"/>
              </a:ext>
            </a:extLst>
          </p:cNvPr>
          <p:cNvSpPr>
            <a:spLocks noChangeArrowheads="1"/>
          </p:cNvSpPr>
          <p:nvPr/>
        </p:nvSpPr>
        <p:spPr bwMode="auto">
          <a:xfrm>
            <a:off x="2039938" y="5403850"/>
            <a:ext cx="47307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26</a:t>
            </a:r>
            <a:endParaRPr lang="en-GB" altLang="en-US" sz="1800"/>
          </a:p>
        </p:txBody>
      </p:sp>
      <p:sp>
        <p:nvSpPr>
          <p:cNvPr id="22546" name="Rectangle 20">
            <a:extLst>
              <a:ext uri="{FF2B5EF4-FFF2-40B4-BE49-F238E27FC236}">
                <a16:creationId xmlns:a16="http://schemas.microsoft.com/office/drawing/2014/main" id="{B5642580-C404-4675-8400-FE538518DB1A}"/>
              </a:ext>
            </a:extLst>
          </p:cNvPr>
          <p:cNvSpPr>
            <a:spLocks noChangeArrowheads="1"/>
          </p:cNvSpPr>
          <p:nvPr/>
        </p:nvSpPr>
        <p:spPr bwMode="auto">
          <a:xfrm>
            <a:off x="3035300" y="5365750"/>
            <a:ext cx="47307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43</a:t>
            </a:r>
            <a:endParaRPr lang="en-GB" altLang="en-US" sz="1800"/>
          </a:p>
        </p:txBody>
      </p:sp>
      <p:sp>
        <p:nvSpPr>
          <p:cNvPr id="22547" name="Rectangle 21">
            <a:extLst>
              <a:ext uri="{FF2B5EF4-FFF2-40B4-BE49-F238E27FC236}">
                <a16:creationId xmlns:a16="http://schemas.microsoft.com/office/drawing/2014/main" id="{37F48681-6291-4805-9A48-0D2DCA26AB45}"/>
              </a:ext>
            </a:extLst>
          </p:cNvPr>
          <p:cNvSpPr>
            <a:spLocks noChangeArrowheads="1"/>
          </p:cNvSpPr>
          <p:nvPr/>
        </p:nvSpPr>
        <p:spPr bwMode="auto">
          <a:xfrm>
            <a:off x="1306513" y="5603875"/>
            <a:ext cx="47307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31</a:t>
            </a:r>
            <a:endParaRPr lang="en-GB" altLang="en-US" sz="1800"/>
          </a:p>
        </p:txBody>
      </p:sp>
      <p:sp>
        <p:nvSpPr>
          <p:cNvPr id="22548" name="Rectangle 22">
            <a:extLst>
              <a:ext uri="{FF2B5EF4-FFF2-40B4-BE49-F238E27FC236}">
                <a16:creationId xmlns:a16="http://schemas.microsoft.com/office/drawing/2014/main" id="{A0A263C0-3B54-4364-B8BA-75D9AFB2019D}"/>
              </a:ext>
            </a:extLst>
          </p:cNvPr>
          <p:cNvSpPr>
            <a:spLocks noChangeArrowheads="1"/>
          </p:cNvSpPr>
          <p:nvPr/>
        </p:nvSpPr>
        <p:spPr bwMode="auto">
          <a:xfrm>
            <a:off x="2611438" y="5768975"/>
            <a:ext cx="47307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57</a:t>
            </a:r>
            <a:endParaRPr lang="en-GB" altLang="en-US" sz="1800"/>
          </a:p>
        </p:txBody>
      </p:sp>
      <p:sp>
        <p:nvSpPr>
          <p:cNvPr id="22549" name="Rectangle 23">
            <a:extLst>
              <a:ext uri="{FF2B5EF4-FFF2-40B4-BE49-F238E27FC236}">
                <a16:creationId xmlns:a16="http://schemas.microsoft.com/office/drawing/2014/main" id="{A57590A5-1D8C-41F1-A9CC-E4DB95EF5385}"/>
              </a:ext>
            </a:extLst>
          </p:cNvPr>
          <p:cNvSpPr>
            <a:spLocks noChangeArrowheads="1"/>
          </p:cNvSpPr>
          <p:nvPr/>
        </p:nvSpPr>
        <p:spPr bwMode="auto">
          <a:xfrm>
            <a:off x="6650038" y="5197475"/>
            <a:ext cx="47307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92</a:t>
            </a:r>
            <a:endParaRPr lang="en-GB" altLang="en-US" sz="1800"/>
          </a:p>
        </p:txBody>
      </p:sp>
      <p:sp>
        <p:nvSpPr>
          <p:cNvPr id="22550" name="Rectangle 24">
            <a:extLst>
              <a:ext uri="{FF2B5EF4-FFF2-40B4-BE49-F238E27FC236}">
                <a16:creationId xmlns:a16="http://schemas.microsoft.com/office/drawing/2014/main" id="{E510FA04-744B-47C9-BF99-DF6195C4651F}"/>
              </a:ext>
            </a:extLst>
          </p:cNvPr>
          <p:cNvSpPr>
            <a:spLocks noChangeArrowheads="1"/>
          </p:cNvSpPr>
          <p:nvPr/>
        </p:nvSpPr>
        <p:spPr bwMode="auto">
          <a:xfrm>
            <a:off x="7412038" y="5399088"/>
            <a:ext cx="47307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81</a:t>
            </a:r>
            <a:endParaRPr lang="en-GB" altLang="en-US" sz="1800"/>
          </a:p>
        </p:txBody>
      </p:sp>
      <p:sp>
        <p:nvSpPr>
          <p:cNvPr id="22551" name="Rectangle 25">
            <a:extLst>
              <a:ext uri="{FF2B5EF4-FFF2-40B4-BE49-F238E27FC236}">
                <a16:creationId xmlns:a16="http://schemas.microsoft.com/office/drawing/2014/main" id="{E8FE11FE-D9D7-4B14-A616-A4438230100D}"/>
              </a:ext>
            </a:extLst>
          </p:cNvPr>
          <p:cNvSpPr>
            <a:spLocks noChangeArrowheads="1"/>
          </p:cNvSpPr>
          <p:nvPr/>
        </p:nvSpPr>
        <p:spPr bwMode="auto">
          <a:xfrm>
            <a:off x="6650038" y="5602288"/>
            <a:ext cx="47307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75</a:t>
            </a:r>
            <a:endParaRPr lang="en-GB" altLang="en-US" sz="1800"/>
          </a:p>
        </p:txBody>
      </p:sp>
      <p:sp>
        <p:nvSpPr>
          <p:cNvPr id="22552" name="Rectangle 26">
            <a:extLst>
              <a:ext uri="{FF2B5EF4-FFF2-40B4-BE49-F238E27FC236}">
                <a16:creationId xmlns:a16="http://schemas.microsoft.com/office/drawing/2014/main" id="{133B7F2E-2C7E-472B-89C0-9D62476255DF}"/>
              </a:ext>
            </a:extLst>
          </p:cNvPr>
          <p:cNvSpPr>
            <a:spLocks noChangeArrowheads="1"/>
          </p:cNvSpPr>
          <p:nvPr/>
        </p:nvSpPr>
        <p:spPr bwMode="auto">
          <a:xfrm>
            <a:off x="4730750" y="5307013"/>
            <a:ext cx="473075"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204" tIns="39889" rIns="81204" bIns="39889">
            <a:spAutoFit/>
          </a:bodyPr>
          <a:lstStyle>
            <a:lvl1pPr defTabSz="820738">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409575" indent="-222250" defTabSz="820738">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820738" indent="-228600" defTabSz="820738">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230313" indent="-176213" defTabSz="820738">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41475" indent="-122238" defTabSz="820738">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0986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558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130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70275" indent="-122238" defTabSz="820738"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100000"/>
              </a:lnSpc>
              <a:spcBef>
                <a:spcPct val="0"/>
              </a:spcBef>
              <a:buClrTx/>
              <a:buSzTx/>
              <a:buFontTx/>
              <a:buNone/>
            </a:pPr>
            <a:r>
              <a:rPr lang="en-GB" altLang="en-US" sz="2200"/>
              <a:t>65</a:t>
            </a:r>
            <a:endParaRPr lang="en-GB" altLang="en-US" sz="1800"/>
          </a:p>
        </p:txBody>
      </p:sp>
      <p:sp>
        <p:nvSpPr>
          <p:cNvPr id="22553" name="Oval 27">
            <a:extLst>
              <a:ext uri="{FF2B5EF4-FFF2-40B4-BE49-F238E27FC236}">
                <a16:creationId xmlns:a16="http://schemas.microsoft.com/office/drawing/2014/main" id="{20009882-CBBA-47AC-85EA-BEF38484FCC1}"/>
              </a:ext>
            </a:extLst>
          </p:cNvPr>
          <p:cNvSpPr>
            <a:spLocks noChangeArrowheads="1"/>
          </p:cNvSpPr>
          <p:nvPr/>
        </p:nvSpPr>
        <p:spPr bwMode="auto">
          <a:xfrm>
            <a:off x="4672013" y="5314950"/>
            <a:ext cx="650875" cy="376238"/>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2554" name="Oval 28">
            <a:extLst>
              <a:ext uri="{FF2B5EF4-FFF2-40B4-BE49-F238E27FC236}">
                <a16:creationId xmlns:a16="http://schemas.microsoft.com/office/drawing/2014/main" id="{166F61D2-073B-4324-9135-314A3BB8BC10}"/>
              </a:ext>
            </a:extLst>
          </p:cNvPr>
          <p:cNvSpPr>
            <a:spLocks noChangeArrowheads="1"/>
          </p:cNvSpPr>
          <p:nvPr/>
        </p:nvSpPr>
        <p:spPr bwMode="auto">
          <a:xfrm>
            <a:off x="1066800" y="4892675"/>
            <a:ext cx="2620963" cy="1360488"/>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2555" name="Oval 29">
            <a:extLst>
              <a:ext uri="{FF2B5EF4-FFF2-40B4-BE49-F238E27FC236}">
                <a16:creationId xmlns:a16="http://schemas.microsoft.com/office/drawing/2014/main" id="{12F2188F-9F77-4C09-AECF-AC8E50643A76}"/>
              </a:ext>
            </a:extLst>
          </p:cNvPr>
          <p:cNvSpPr>
            <a:spLocks noChangeArrowheads="1"/>
          </p:cNvSpPr>
          <p:nvPr/>
        </p:nvSpPr>
        <p:spPr bwMode="auto">
          <a:xfrm>
            <a:off x="6305550" y="5033963"/>
            <a:ext cx="1862138" cy="1079500"/>
          </a:xfrm>
          <a:prstGeom prst="ellipse">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2556" name="Rectangle 30">
            <a:extLst>
              <a:ext uri="{FF2B5EF4-FFF2-40B4-BE49-F238E27FC236}">
                <a16:creationId xmlns:a16="http://schemas.microsoft.com/office/drawing/2014/main" id="{49E11886-6C5A-49FC-8311-A96AD7AF844A}"/>
              </a:ext>
            </a:extLst>
          </p:cNvPr>
          <p:cNvSpPr>
            <a:spLocks noGrp="1" noChangeArrowheads="1"/>
          </p:cNvSpPr>
          <p:nvPr>
            <p:ph type="title"/>
          </p:nvPr>
        </p:nvSpPr>
        <p:spPr/>
        <p:txBody>
          <a:bodyPr/>
          <a:lstStyle/>
          <a:p>
            <a:r>
              <a:rPr lang="en-GB" altLang="en-US"/>
              <a:t>Quick Sort Partitioning</a:t>
            </a:r>
          </a:p>
        </p:txBody>
      </p:sp>
      <p:sp>
        <p:nvSpPr>
          <p:cNvPr id="22557" name="Rectangle 31">
            <a:extLst>
              <a:ext uri="{FF2B5EF4-FFF2-40B4-BE49-F238E27FC236}">
                <a16:creationId xmlns:a16="http://schemas.microsoft.com/office/drawing/2014/main" id="{D7C84FD3-1342-48C0-8D93-9D576CDB072A}"/>
              </a:ext>
            </a:extLst>
          </p:cNvPr>
          <p:cNvSpPr>
            <a:spLocks noGrp="1" noChangeArrowheads="1"/>
          </p:cNvSpPr>
          <p:nvPr>
            <p:ph type="body" idx="1"/>
          </p:nvPr>
        </p:nvSpPr>
        <p:spPr/>
        <p:txBody>
          <a:bodyPr/>
          <a:lstStyle/>
          <a:p>
            <a:r>
              <a:rPr lang="en-GB" altLang="en-US"/>
              <a:t>By example</a:t>
            </a:r>
          </a:p>
          <a:p>
            <a:endParaRPr lang="en-GB" altLang="en-US"/>
          </a:p>
          <a:p>
            <a:endParaRPr lang="en-GB" altLang="en-US"/>
          </a:p>
          <a:p>
            <a:endParaRPr lang="en-GB" altLang="en-US"/>
          </a:p>
          <a:p>
            <a:endParaRPr lang="en-GB" altLang="en-US"/>
          </a:p>
          <a:p>
            <a:r>
              <a:rPr lang="en-GB" altLang="en-US"/>
              <a:t>Select pivot</a:t>
            </a:r>
          </a:p>
          <a:p>
            <a:r>
              <a:rPr lang="en-GB" altLang="en-US"/>
              <a:t>Partition</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5220557-3105-4D40-BC26-68531E8D45FD}"/>
              </a:ext>
            </a:extLst>
          </p:cNvPr>
          <p:cNvSpPr>
            <a:spLocks noGrp="1" noChangeArrowheads="1"/>
          </p:cNvSpPr>
          <p:nvPr>
            <p:ph type="title"/>
          </p:nvPr>
        </p:nvSpPr>
        <p:spPr/>
        <p:txBody>
          <a:bodyPr/>
          <a:lstStyle/>
          <a:p>
            <a:r>
              <a:rPr lang="en-US" altLang="en-US"/>
              <a:t>Quick Sort Algorithm</a:t>
            </a:r>
          </a:p>
        </p:txBody>
      </p:sp>
      <p:sp>
        <p:nvSpPr>
          <p:cNvPr id="23555" name="Rectangle 3">
            <a:extLst>
              <a:ext uri="{FF2B5EF4-FFF2-40B4-BE49-F238E27FC236}">
                <a16:creationId xmlns:a16="http://schemas.microsoft.com/office/drawing/2014/main" id="{05463312-82A4-4982-B53A-FE9E5B8E4573}"/>
              </a:ext>
            </a:extLst>
          </p:cNvPr>
          <p:cNvSpPr>
            <a:spLocks noGrp="1" noChangeArrowheads="1"/>
          </p:cNvSpPr>
          <p:nvPr>
            <p:ph type="body" idx="1"/>
          </p:nvPr>
        </p:nvSpPr>
        <p:spPr/>
        <p:txBody>
          <a:bodyPr/>
          <a:lstStyle/>
          <a:p>
            <a:r>
              <a:rPr lang="en-US" altLang="en-US"/>
              <a:t>Quick sort algorithm:</a:t>
            </a:r>
          </a:p>
          <a:p>
            <a:pPr lvl="1"/>
            <a:r>
              <a:rPr lang="en-US" altLang="en-US"/>
              <a:t>Select a control key from among data[0]..data[n-1].  </a:t>
            </a:r>
          </a:p>
          <a:p>
            <a:pPr lvl="2"/>
            <a:r>
              <a:rPr lang="en-US" altLang="en-US"/>
              <a:t>Let K be the control key or the pivot value.</a:t>
            </a:r>
          </a:p>
          <a:p>
            <a:pPr lvl="1"/>
            <a:r>
              <a:rPr lang="en-US" altLang="en-US"/>
              <a:t>Partition data[0]..data[n-1] into three sets:</a:t>
            </a:r>
          </a:p>
          <a:p>
            <a:pPr lvl="2"/>
            <a:r>
              <a:rPr lang="en-US" altLang="en-US"/>
              <a:t>A= {All elements with key &lt; K}</a:t>
            </a:r>
          </a:p>
          <a:p>
            <a:pPr lvl="2"/>
            <a:r>
              <a:rPr lang="en-US" altLang="en-US"/>
              <a:t>B={K}</a:t>
            </a:r>
          </a:p>
          <a:p>
            <a:pPr lvl="2"/>
            <a:r>
              <a:rPr lang="en-US" altLang="en-US"/>
              <a:t>C={All elements with key &gt; K}</a:t>
            </a:r>
          </a:p>
          <a:p>
            <a:pPr lvl="1"/>
            <a:r>
              <a:rPr lang="en-US" altLang="en-US"/>
              <a:t>Sort sets A and C. (recursively)</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4" name="Rectangle 4">
            <a:extLst>
              <a:ext uri="{FF2B5EF4-FFF2-40B4-BE49-F238E27FC236}">
                <a16:creationId xmlns:a16="http://schemas.microsoft.com/office/drawing/2014/main" id="{C0C492DA-5175-4CDC-97B1-8212ECE1FF0A}"/>
              </a:ext>
            </a:extLst>
          </p:cNvPr>
          <p:cNvSpPr>
            <a:spLocks noGrp="1" noChangeArrowheads="1"/>
          </p:cNvSpPr>
          <p:nvPr>
            <p:ph type="title"/>
          </p:nvPr>
        </p:nvSpPr>
        <p:spPr/>
        <p:txBody>
          <a:bodyPr/>
          <a:lstStyle/>
          <a:p>
            <a:r>
              <a:rPr lang="en-US" altLang="en-US" dirty="0"/>
              <a:t>Sorting</a:t>
            </a:r>
          </a:p>
        </p:txBody>
      </p:sp>
      <p:sp>
        <p:nvSpPr>
          <p:cNvPr id="389125" name="Rectangle 5">
            <a:extLst>
              <a:ext uri="{FF2B5EF4-FFF2-40B4-BE49-F238E27FC236}">
                <a16:creationId xmlns:a16="http://schemas.microsoft.com/office/drawing/2014/main" id="{3F387118-9C36-44E7-8F89-78CB4E71BC28}"/>
              </a:ext>
            </a:extLst>
          </p:cNvPr>
          <p:cNvSpPr>
            <a:spLocks noGrp="1" noChangeArrowheads="1"/>
          </p:cNvSpPr>
          <p:nvPr>
            <p:ph type="body" idx="1"/>
          </p:nvPr>
        </p:nvSpPr>
        <p:spPr/>
        <p:txBody>
          <a:bodyPr/>
          <a:lstStyle/>
          <a:p>
            <a:r>
              <a:rPr lang="en-US" altLang="en-US" b="1" i="1" dirty="0">
                <a:solidFill>
                  <a:srgbClr val="14FD3A"/>
                </a:solidFill>
              </a:rPr>
              <a:t>Sorting </a:t>
            </a:r>
            <a:r>
              <a:rPr lang="en-US" altLang="en-US" dirty="0"/>
              <a:t>is the process of re-arranging data items in ascending or descending order.</a:t>
            </a:r>
          </a:p>
          <a:p>
            <a:endParaRPr lang="en-US" altLang="en-US" dirty="0"/>
          </a:p>
          <a:p>
            <a:r>
              <a:rPr lang="en-US" altLang="en-US" dirty="0"/>
              <a:t>There are many different sorting algorithms, each with its own properties.  We will look at these algorithms:</a:t>
            </a:r>
          </a:p>
          <a:p>
            <a:pPr lvl="1"/>
            <a:r>
              <a:rPr lang="en-US" altLang="en-US" strike="sngStrike" dirty="0"/>
              <a:t>Brute Force Algorithms  O(n</a:t>
            </a:r>
            <a:r>
              <a:rPr lang="en-US" altLang="en-US" strike="sngStrike" baseline="30000" dirty="0"/>
              <a:t>2</a:t>
            </a:r>
            <a:r>
              <a:rPr lang="en-US" altLang="en-US" strike="sngStrike" dirty="0"/>
              <a:t>)  </a:t>
            </a:r>
          </a:p>
          <a:p>
            <a:pPr lvl="2"/>
            <a:r>
              <a:rPr lang="en-US" altLang="en-US" strike="sngStrike" dirty="0"/>
              <a:t>selection sort</a:t>
            </a:r>
          </a:p>
          <a:p>
            <a:pPr lvl="2"/>
            <a:r>
              <a:rPr lang="en-US" altLang="en-US" strike="sngStrike" dirty="0"/>
              <a:t>bubble sort</a:t>
            </a:r>
          </a:p>
          <a:p>
            <a:pPr lvl="1"/>
            <a:r>
              <a:rPr lang="en-US" altLang="en-US" strike="sngStrike" dirty="0"/>
              <a:t>Reduce and Conquer O(n</a:t>
            </a:r>
            <a:r>
              <a:rPr lang="en-US" altLang="en-US" strike="sngStrike" baseline="30000" dirty="0"/>
              <a:t>2</a:t>
            </a:r>
            <a:r>
              <a:rPr lang="en-US" altLang="en-US" strike="sngStrike" dirty="0"/>
              <a:t>)  best case O(n)</a:t>
            </a:r>
          </a:p>
          <a:p>
            <a:pPr lvl="2"/>
            <a:r>
              <a:rPr lang="en-US" altLang="en-US" strike="sngStrike" dirty="0"/>
              <a:t>insertion sort</a:t>
            </a:r>
          </a:p>
          <a:p>
            <a:pPr lvl="1"/>
            <a:r>
              <a:rPr lang="en-US" altLang="en-US" dirty="0"/>
              <a:t>Divide and Conquer (Better than O(n</a:t>
            </a:r>
            <a:r>
              <a:rPr lang="en-US" altLang="en-US" baseline="30000" dirty="0"/>
              <a:t>2</a:t>
            </a:r>
            <a:r>
              <a:rPr lang="en-US" altLang="en-US" dirty="0"/>
              <a:t>) )</a:t>
            </a:r>
          </a:p>
          <a:p>
            <a:pPr lvl="2"/>
            <a:r>
              <a:rPr lang="en-US" altLang="en-US" dirty="0"/>
              <a:t>quick sort</a:t>
            </a:r>
          </a:p>
          <a:p>
            <a:pPr lvl="2"/>
            <a:r>
              <a:rPr lang="en-US" altLang="en-US" dirty="0"/>
              <a:t>merge sort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DDF37EC-E4BD-4ECD-929C-46B02A09919F}"/>
              </a:ext>
            </a:extLst>
          </p:cNvPr>
          <p:cNvSpPr>
            <a:spLocks noGrp="1" noChangeArrowheads="1"/>
          </p:cNvSpPr>
          <p:nvPr>
            <p:ph type="title"/>
          </p:nvPr>
        </p:nvSpPr>
        <p:spPr/>
        <p:txBody>
          <a:bodyPr/>
          <a:lstStyle/>
          <a:p>
            <a:r>
              <a:rPr lang="en-US" altLang="en-US"/>
              <a:t>Quick Sort Code</a:t>
            </a:r>
          </a:p>
        </p:txBody>
      </p:sp>
      <p:sp>
        <p:nvSpPr>
          <p:cNvPr id="24579" name="Text Box 3">
            <a:extLst>
              <a:ext uri="{FF2B5EF4-FFF2-40B4-BE49-F238E27FC236}">
                <a16:creationId xmlns:a16="http://schemas.microsoft.com/office/drawing/2014/main" id="{0D4501DF-EEB7-4069-ABAE-42D32D984EC7}"/>
              </a:ext>
            </a:extLst>
          </p:cNvPr>
          <p:cNvSpPr txBox="1">
            <a:spLocks noChangeArrowheads="1"/>
          </p:cNvSpPr>
          <p:nvPr/>
        </p:nvSpPr>
        <p:spPr bwMode="auto">
          <a:xfrm>
            <a:off x="152400" y="1447800"/>
            <a:ext cx="899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57200">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565150" indent="-222250" defTabSz="457200">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969963" indent="-228600" defTabSz="457200">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322388" indent="-176213" defTabSz="457200">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57350" indent="-122238" defTabSz="457200">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1145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717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289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861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70000"/>
              </a:lnSpc>
              <a:spcBef>
                <a:spcPct val="50000"/>
              </a:spcBef>
              <a:buClrTx/>
              <a:buSzTx/>
              <a:buFontTx/>
              <a:buNone/>
            </a:pPr>
            <a:r>
              <a:rPr lang="en-US" altLang="en-US" sz="2000" b="1" dirty="0">
                <a:latin typeface="Courier New" panose="02070309020205020404" pitchFamily="49" charset="0"/>
              </a:rPr>
              <a:t>void </a:t>
            </a:r>
            <a:r>
              <a:rPr lang="en-US" altLang="en-US" sz="2000" b="1" dirty="0" err="1">
                <a:latin typeface="Courier New" panose="02070309020205020404" pitchFamily="49" charset="0"/>
              </a:rPr>
              <a:t>quickSort</a:t>
            </a:r>
            <a:r>
              <a:rPr lang="en-US" altLang="en-US" sz="2000" b="1" dirty="0">
                <a:latin typeface="Courier New" panose="02070309020205020404" pitchFamily="49" charset="0"/>
              </a:rPr>
              <a:t>(int data[], int n)</a:t>
            </a:r>
          </a:p>
          <a:p>
            <a:pPr>
              <a:lnSpc>
                <a:spcPct val="50000"/>
              </a:lnSpc>
              <a:spcBef>
                <a:spcPct val="50000"/>
              </a:spcBef>
              <a:buClrTx/>
              <a:buSzTx/>
              <a:buFontTx/>
              <a:buNone/>
            </a:pPr>
            <a:r>
              <a:rPr lang="en-US" altLang="en-US" sz="2000" dirty="0">
                <a:latin typeface="Courier New" panose="02070309020205020404" pitchFamily="49" charset="0"/>
              </a:rPr>
              <a:t>{ 	int n1;				// Size of 1st subarray (small)</a:t>
            </a:r>
          </a:p>
          <a:p>
            <a:pPr>
              <a:lnSpc>
                <a:spcPct val="50000"/>
              </a:lnSpc>
              <a:spcBef>
                <a:spcPct val="50000"/>
              </a:spcBef>
              <a:buClrTx/>
              <a:buSzTx/>
              <a:buFontTx/>
              <a:buNone/>
            </a:pPr>
            <a:r>
              <a:rPr lang="en-US" altLang="en-US" sz="2000" dirty="0">
                <a:latin typeface="Courier New" panose="02070309020205020404" pitchFamily="49" charset="0"/>
              </a:rPr>
              <a:t>	int n2;				// Size of 2nd subarray (large)</a:t>
            </a:r>
          </a:p>
          <a:p>
            <a:pPr>
              <a:lnSpc>
                <a:spcPct val="50000"/>
              </a:lnSpc>
              <a:spcBef>
                <a:spcPct val="50000"/>
              </a:spcBef>
              <a:buClrTx/>
              <a:buSzTx/>
              <a:buFontTx/>
              <a:buNone/>
            </a:pPr>
            <a:r>
              <a:rPr lang="en-US" altLang="en-US" sz="2000" dirty="0">
                <a:latin typeface="Courier New" panose="02070309020205020404" pitchFamily="49" charset="0"/>
              </a:rPr>
              <a:t>	int </a:t>
            </a:r>
            <a:r>
              <a:rPr lang="en-US" altLang="en-US" sz="2000" dirty="0" err="1">
                <a:latin typeface="Courier New" panose="02070309020205020404" pitchFamily="49" charset="0"/>
              </a:rPr>
              <a:t>pivot_index</a:t>
            </a:r>
            <a:r>
              <a:rPr lang="en-US" altLang="en-US" sz="2000" dirty="0">
                <a:latin typeface="Courier New" panose="02070309020205020404" pitchFamily="49" charset="0"/>
              </a:rPr>
              <a:t>;	// Index of pivot</a:t>
            </a:r>
          </a:p>
          <a:p>
            <a:pPr>
              <a:lnSpc>
                <a:spcPct val="50000"/>
              </a:lnSpc>
              <a:spcBef>
                <a:spcPct val="50000"/>
              </a:spcBef>
              <a:buClrTx/>
              <a:buSzTx/>
              <a:buFontTx/>
              <a:buNone/>
            </a:pPr>
            <a:endParaRPr lang="en-US" altLang="en-US" sz="2000" dirty="0">
              <a:latin typeface="Courier New" panose="02070309020205020404" pitchFamily="49" charset="0"/>
            </a:endParaRPr>
          </a:p>
          <a:p>
            <a:pPr>
              <a:lnSpc>
                <a:spcPct val="50000"/>
              </a:lnSpc>
              <a:spcBef>
                <a:spcPct val="50000"/>
              </a:spcBef>
              <a:buClrTx/>
              <a:buSzTx/>
              <a:buFontTx/>
              <a:buNone/>
            </a:pPr>
            <a:r>
              <a:rPr lang="en-US" altLang="en-US" sz="2000" dirty="0">
                <a:latin typeface="Courier New" panose="02070309020205020404" pitchFamily="49" charset="0"/>
              </a:rPr>
              <a:t>	if (n &gt; 1)</a:t>
            </a:r>
          </a:p>
          <a:p>
            <a:pPr>
              <a:lnSpc>
                <a:spcPct val="50000"/>
              </a:lnSpc>
              <a:spcBef>
                <a:spcPct val="50000"/>
              </a:spcBef>
              <a:buClrTx/>
              <a:buSzTx/>
              <a:buFontTx/>
              <a:buNone/>
            </a:pPr>
            <a:r>
              <a:rPr lang="en-US" altLang="en-US" sz="2000" dirty="0">
                <a:latin typeface="Courier New" panose="02070309020205020404" pitchFamily="49" charset="0"/>
              </a:rPr>
              <a:t>	{	// partition() selects a pivot and partitions array</a:t>
            </a:r>
          </a:p>
          <a:p>
            <a:pPr>
              <a:lnSpc>
                <a:spcPct val="50000"/>
              </a:lnSpc>
              <a:spcBef>
                <a:spcPct val="50000"/>
              </a:spcBef>
              <a:buClrTx/>
              <a:buSzTx/>
              <a:buFontTx/>
              <a:buNone/>
            </a:pPr>
            <a:r>
              <a:rPr lang="en-US" altLang="en-US" sz="2000" b="1" dirty="0">
                <a:latin typeface="Courier New" panose="02070309020205020404" pitchFamily="49" charset="0"/>
              </a:rPr>
              <a:t>		partition(data, n, </a:t>
            </a:r>
            <a:r>
              <a:rPr lang="en-US" altLang="en-US" sz="2000" b="1" dirty="0" err="1">
                <a:latin typeface="Courier New" panose="02070309020205020404" pitchFamily="49" charset="0"/>
              </a:rPr>
              <a:t>pivot_index</a:t>
            </a:r>
            <a:r>
              <a:rPr lang="en-US" altLang="en-US" sz="2000" b="1" dirty="0">
                <a:latin typeface="Courier New" panose="02070309020205020404" pitchFamily="49" charset="0"/>
              </a:rPr>
              <a:t>);</a:t>
            </a:r>
          </a:p>
          <a:p>
            <a:pPr>
              <a:lnSpc>
                <a:spcPct val="50000"/>
              </a:lnSpc>
              <a:spcBef>
                <a:spcPct val="50000"/>
              </a:spcBef>
              <a:buClrTx/>
              <a:buSzTx/>
              <a:buFontTx/>
              <a:buNone/>
            </a:pPr>
            <a:endParaRPr lang="en-US" altLang="en-US" sz="2000" dirty="0">
              <a:latin typeface="Courier New" panose="02070309020205020404" pitchFamily="49" charset="0"/>
            </a:endParaRPr>
          </a:p>
          <a:p>
            <a:pPr>
              <a:lnSpc>
                <a:spcPct val="50000"/>
              </a:lnSpc>
              <a:spcBef>
                <a:spcPct val="50000"/>
              </a:spcBef>
              <a:buClrTx/>
              <a:buSzTx/>
              <a:buFontTx/>
              <a:buNone/>
            </a:pPr>
            <a:r>
              <a:rPr lang="en-US" altLang="en-US" sz="2000" dirty="0">
                <a:latin typeface="Courier New" panose="02070309020205020404" pitchFamily="49" charset="0"/>
              </a:rPr>
              <a:t>		// Compute sizes of subarrays</a:t>
            </a:r>
          </a:p>
          <a:p>
            <a:pPr>
              <a:lnSpc>
                <a:spcPct val="50000"/>
              </a:lnSpc>
              <a:spcBef>
                <a:spcPct val="50000"/>
              </a:spcBef>
              <a:buClrTx/>
              <a:buSzTx/>
              <a:buFontTx/>
              <a:buNone/>
            </a:pPr>
            <a:r>
              <a:rPr lang="en-US" altLang="en-US" sz="2000" dirty="0">
                <a:latin typeface="Courier New" panose="02070309020205020404" pitchFamily="49" charset="0"/>
              </a:rPr>
              <a:t>		n1 = </a:t>
            </a:r>
            <a:r>
              <a:rPr lang="en-US" altLang="en-US" sz="2000" dirty="0" err="1">
                <a:latin typeface="Courier New" panose="02070309020205020404" pitchFamily="49" charset="0"/>
              </a:rPr>
              <a:t>pivot_index</a:t>
            </a:r>
            <a:r>
              <a:rPr lang="en-US" altLang="en-US" sz="2000" dirty="0">
                <a:latin typeface="Courier New" panose="02070309020205020404" pitchFamily="49" charset="0"/>
              </a:rPr>
              <a:t>;</a:t>
            </a:r>
          </a:p>
          <a:p>
            <a:pPr>
              <a:lnSpc>
                <a:spcPct val="50000"/>
              </a:lnSpc>
              <a:spcBef>
                <a:spcPct val="50000"/>
              </a:spcBef>
              <a:buClrTx/>
              <a:buSzTx/>
              <a:buFontTx/>
              <a:buNone/>
            </a:pPr>
            <a:r>
              <a:rPr lang="en-US" altLang="en-US" sz="2000" dirty="0">
                <a:latin typeface="Courier New" panose="02070309020205020404" pitchFamily="49" charset="0"/>
              </a:rPr>
              <a:t>		n2 = n - n1 -1;	// -1 removes the pivot	</a:t>
            </a:r>
          </a:p>
          <a:p>
            <a:pPr>
              <a:lnSpc>
                <a:spcPct val="50000"/>
              </a:lnSpc>
              <a:spcBef>
                <a:spcPct val="50000"/>
              </a:spcBef>
              <a:buClrTx/>
              <a:buSzTx/>
              <a:buFontTx/>
              <a:buNone/>
            </a:pPr>
            <a:r>
              <a:rPr lang="en-US" altLang="en-US" sz="2000" dirty="0">
                <a:latin typeface="Courier New" panose="02070309020205020404" pitchFamily="49" charset="0"/>
              </a:rPr>
              <a:t>		// Recursive calls to sort subarrays</a:t>
            </a:r>
          </a:p>
          <a:p>
            <a:pPr>
              <a:lnSpc>
                <a:spcPct val="50000"/>
              </a:lnSpc>
              <a:spcBef>
                <a:spcPct val="50000"/>
              </a:spcBef>
              <a:buClrTx/>
              <a:buSzTx/>
              <a:buFontTx/>
              <a:buNone/>
            </a:pPr>
            <a:r>
              <a:rPr lang="en-US" altLang="en-US" sz="2000" dirty="0">
                <a:latin typeface="Courier New" panose="02070309020205020404" pitchFamily="49" charset="0"/>
              </a:rPr>
              <a:t>		</a:t>
            </a:r>
            <a:r>
              <a:rPr lang="en-US" altLang="en-US" sz="2000" b="1" dirty="0" err="1">
                <a:latin typeface="Courier New" panose="02070309020205020404" pitchFamily="49" charset="0"/>
              </a:rPr>
              <a:t>quickSort</a:t>
            </a:r>
            <a:r>
              <a:rPr lang="en-US" altLang="en-US" sz="2000" b="1" dirty="0">
                <a:latin typeface="Courier New" panose="02070309020205020404" pitchFamily="49" charset="0"/>
              </a:rPr>
              <a:t>(data,n1);	</a:t>
            </a:r>
            <a:r>
              <a:rPr lang="en-US" altLang="en-US" sz="2000" dirty="0">
                <a:latin typeface="Courier New" panose="02070309020205020404" pitchFamily="49" charset="0"/>
              </a:rPr>
              <a:t>// Sort data[0]..data[n1-1]	</a:t>
            </a:r>
          </a:p>
          <a:p>
            <a:pPr>
              <a:lnSpc>
                <a:spcPct val="50000"/>
              </a:lnSpc>
              <a:spcBef>
                <a:spcPct val="50000"/>
              </a:spcBef>
              <a:buClrTx/>
              <a:buSzTx/>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quickSort</a:t>
            </a:r>
            <a:r>
              <a:rPr lang="en-US" altLang="en-US" sz="2000" b="1" dirty="0">
                <a:latin typeface="Courier New" panose="02070309020205020404" pitchFamily="49" charset="0"/>
              </a:rPr>
              <a:t>((data+pivot_index+1),n2);</a:t>
            </a:r>
            <a:r>
              <a:rPr lang="en-US" altLang="en-US" sz="2000" dirty="0">
                <a:latin typeface="Courier New" panose="02070309020205020404" pitchFamily="49" charset="0"/>
              </a:rPr>
              <a:t>//n1+1 to n-1</a:t>
            </a:r>
          </a:p>
          <a:p>
            <a:pPr>
              <a:lnSpc>
                <a:spcPct val="100000"/>
              </a:lnSpc>
              <a:spcBef>
                <a:spcPct val="0"/>
              </a:spcBef>
              <a:buClrTx/>
              <a:buSzTx/>
              <a:buFontTx/>
              <a:buNone/>
            </a:pPr>
            <a:r>
              <a:rPr lang="en-US" altLang="en-US" sz="2000" dirty="0">
                <a:latin typeface="Courier New" panose="02070309020205020404" pitchFamily="49" charset="0"/>
              </a:rPr>
              <a:t>	}</a:t>
            </a:r>
          </a:p>
          <a:p>
            <a:pPr>
              <a:lnSpc>
                <a:spcPct val="100000"/>
              </a:lnSpc>
              <a:spcBef>
                <a:spcPct val="0"/>
              </a:spcBef>
              <a:buClrTx/>
              <a:buSzTx/>
              <a:buFontTx/>
              <a:buNone/>
            </a:pPr>
            <a:r>
              <a:rPr lang="en-US" altLang="en-US" sz="2000" dirty="0">
                <a:latin typeface="Courier New" panose="02070309020205020404"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D53113C-DAD6-4C82-9B4B-20686309DFD5}"/>
              </a:ext>
            </a:extLst>
          </p:cNvPr>
          <p:cNvSpPr>
            <a:spLocks noGrp="1" noChangeArrowheads="1"/>
          </p:cNvSpPr>
          <p:nvPr>
            <p:ph type="title"/>
          </p:nvPr>
        </p:nvSpPr>
        <p:spPr/>
        <p:txBody>
          <a:bodyPr/>
          <a:lstStyle/>
          <a:p>
            <a:r>
              <a:rPr lang="en-US" altLang="en-US"/>
              <a:t>Quick Sort Partition Algorithm</a:t>
            </a:r>
          </a:p>
        </p:txBody>
      </p:sp>
      <p:sp>
        <p:nvSpPr>
          <p:cNvPr id="25603" name="Rectangle 3">
            <a:extLst>
              <a:ext uri="{FF2B5EF4-FFF2-40B4-BE49-F238E27FC236}">
                <a16:creationId xmlns:a16="http://schemas.microsoft.com/office/drawing/2014/main" id="{8F60AAD2-4E0C-4574-874B-8AF8801DD081}"/>
              </a:ext>
            </a:extLst>
          </p:cNvPr>
          <p:cNvSpPr>
            <a:spLocks noGrp="1" noChangeArrowheads="1"/>
          </p:cNvSpPr>
          <p:nvPr>
            <p:ph type="body" idx="1"/>
          </p:nvPr>
        </p:nvSpPr>
        <p:spPr/>
        <p:txBody>
          <a:bodyPr/>
          <a:lstStyle/>
          <a:p>
            <a:r>
              <a:rPr lang="en-US" altLang="en-US"/>
              <a:t>To this point, we have said nothing about how to partition the array and select an appropriate pivot value.</a:t>
            </a:r>
          </a:p>
          <a:p>
            <a:r>
              <a:rPr lang="en-US" altLang="en-US"/>
              <a:t>We want the pivot value to be near the middle of the sorted array, but there is no way to know for sure until the array is actually sorted.</a:t>
            </a:r>
          </a:p>
          <a:p>
            <a:pPr lvl="1"/>
            <a:r>
              <a:rPr lang="en-US" altLang="en-US"/>
              <a:t>For now, we will just use the first element of the array as the pivot value.</a:t>
            </a:r>
          </a:p>
          <a:p>
            <a:r>
              <a:rPr lang="en-US" altLang="en-US"/>
              <a:t>The partition algorithm will move all values &lt; pivot to the front of the array, and all values &gt; pivot to the end of the array.</a:t>
            </a:r>
          </a:p>
          <a:p>
            <a:pPr lvl="1"/>
            <a:r>
              <a:rPr lang="en-US" altLang="en-US"/>
              <a:t>However, since the pivot may not belong in the exact middle, we do not know where the dividing line between the small part and the large part of the array will be.  Thus, we work inward from the two ends of the array.</a:t>
            </a:r>
          </a:p>
          <a:p>
            <a:endParaRPr lang="en-US" altLang="en-US"/>
          </a:p>
          <a:p>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639200E-A721-422C-BE1F-8399B0C0E1AB}"/>
              </a:ext>
            </a:extLst>
          </p:cNvPr>
          <p:cNvSpPr>
            <a:spLocks noGrp="1" noChangeArrowheads="1"/>
          </p:cNvSpPr>
          <p:nvPr>
            <p:ph type="title"/>
          </p:nvPr>
        </p:nvSpPr>
        <p:spPr/>
        <p:txBody>
          <a:bodyPr/>
          <a:lstStyle/>
          <a:p>
            <a:r>
              <a:rPr lang="en-US" altLang="en-US"/>
              <a:t>Quick Sort Partition Algorithm (2)</a:t>
            </a:r>
          </a:p>
        </p:txBody>
      </p:sp>
      <p:sp>
        <p:nvSpPr>
          <p:cNvPr id="26627" name="Rectangle 3">
            <a:extLst>
              <a:ext uri="{FF2B5EF4-FFF2-40B4-BE49-F238E27FC236}">
                <a16:creationId xmlns:a16="http://schemas.microsoft.com/office/drawing/2014/main" id="{AF0E7DFD-F0B1-402D-A278-2739DB663C8C}"/>
              </a:ext>
            </a:extLst>
          </p:cNvPr>
          <p:cNvSpPr>
            <a:spLocks noGrp="1" noChangeArrowheads="1"/>
          </p:cNvSpPr>
          <p:nvPr>
            <p:ph type="body" idx="1"/>
          </p:nvPr>
        </p:nvSpPr>
        <p:spPr/>
        <p:txBody>
          <a:bodyPr/>
          <a:lstStyle/>
          <a:p>
            <a:r>
              <a:rPr lang="en-US" altLang="en-US"/>
              <a:t>Partition algorithm idea:</a:t>
            </a:r>
          </a:p>
          <a:p>
            <a:pPr lvl="1"/>
            <a:r>
              <a:rPr lang="en-US" altLang="en-US"/>
              <a:t>Work inward from the two ends of the array.</a:t>
            </a:r>
          </a:p>
          <a:p>
            <a:pPr lvl="1"/>
            <a:r>
              <a:rPr lang="en-US" altLang="en-US"/>
              <a:t>Move smaller elements to the beginning, larger elements to the end.</a:t>
            </a:r>
          </a:p>
          <a:p>
            <a:pPr lvl="1"/>
            <a:r>
              <a:rPr lang="en-US" altLang="en-US"/>
              <a:t>Thus, one segment of smaller elements grows from the left, and another segment of larger elements grows from the right.</a:t>
            </a:r>
          </a:p>
          <a:p>
            <a:pPr lvl="1"/>
            <a:r>
              <a:rPr lang="en-US" altLang="en-US"/>
              <a:t>When these two growing segments meet, the array has been partitioned.</a:t>
            </a:r>
          </a:p>
          <a:p>
            <a:pPr lvl="1"/>
            <a:r>
              <a:rPr lang="en-US" altLang="en-US"/>
              <a:t>The pivot element is then inserted at the boundary of these two segments.</a:t>
            </a:r>
          </a:p>
          <a:p>
            <a:pPr lvl="1"/>
            <a:endParaRPr lang="en-US" altLang="en-US"/>
          </a:p>
          <a:p>
            <a:endParaRPr lang="en-US" altLang="en-US"/>
          </a:p>
          <a:p>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5B68240-97AF-4C4E-AF39-C05D0932FB0E}"/>
              </a:ext>
            </a:extLst>
          </p:cNvPr>
          <p:cNvSpPr>
            <a:spLocks noGrp="1" noChangeArrowheads="1"/>
          </p:cNvSpPr>
          <p:nvPr>
            <p:ph type="title"/>
          </p:nvPr>
        </p:nvSpPr>
        <p:spPr/>
        <p:txBody>
          <a:bodyPr/>
          <a:lstStyle/>
          <a:p>
            <a:r>
              <a:rPr lang="en-US" altLang="en-US"/>
              <a:t>Quick Sort Partition Algorithm (3)</a:t>
            </a:r>
          </a:p>
        </p:txBody>
      </p:sp>
      <p:sp>
        <p:nvSpPr>
          <p:cNvPr id="27651" name="Rectangle 3">
            <a:extLst>
              <a:ext uri="{FF2B5EF4-FFF2-40B4-BE49-F238E27FC236}">
                <a16:creationId xmlns:a16="http://schemas.microsoft.com/office/drawing/2014/main" id="{F58AC3CB-25C4-48DF-8157-A4A4A4C8EA98}"/>
              </a:ext>
            </a:extLst>
          </p:cNvPr>
          <p:cNvSpPr>
            <a:spLocks noGrp="1" noChangeArrowheads="1"/>
          </p:cNvSpPr>
          <p:nvPr>
            <p:ph type="body" idx="1"/>
          </p:nvPr>
        </p:nvSpPr>
        <p:spPr/>
        <p:txBody>
          <a:bodyPr/>
          <a:lstStyle/>
          <a:p>
            <a:r>
              <a:rPr lang="en-US" altLang="en-US"/>
              <a:t>Partition algorithm:</a:t>
            </a:r>
          </a:p>
          <a:p>
            <a:pPr lvl="1"/>
            <a:r>
              <a:rPr lang="en-US" altLang="en-US"/>
              <a:t>Keep track of location on small side</a:t>
            </a:r>
            <a:r>
              <a:rPr lang="en-US" altLang="en-US" b="1">
                <a:solidFill>
                  <a:srgbClr val="14FD3A"/>
                </a:solidFill>
              </a:rPr>
              <a:t> Lo</a:t>
            </a:r>
            <a:r>
              <a:rPr lang="en-US" altLang="en-US"/>
              <a:t> and location on large side, </a:t>
            </a:r>
            <a:r>
              <a:rPr lang="en-US" altLang="en-US" b="1">
                <a:solidFill>
                  <a:srgbClr val="14FD3A"/>
                </a:solidFill>
              </a:rPr>
              <a:t>Hi</a:t>
            </a:r>
            <a:r>
              <a:rPr lang="en-US" altLang="en-US"/>
              <a:t>.</a:t>
            </a:r>
          </a:p>
          <a:p>
            <a:pPr lvl="1"/>
            <a:r>
              <a:rPr lang="en-US" altLang="en-US"/>
              <a:t>while (Lo &lt; Hi)</a:t>
            </a:r>
          </a:p>
          <a:p>
            <a:pPr lvl="2"/>
            <a:r>
              <a:rPr lang="en-US" altLang="en-US"/>
              <a:t>Scan array forward from Lo to find location of element that is &gt; pivot. (data[Lo] &gt;pivot)</a:t>
            </a:r>
          </a:p>
          <a:p>
            <a:pPr lvl="2"/>
            <a:r>
              <a:rPr lang="en-US" altLang="en-US"/>
              <a:t>Scan array backward from Hi to find location of element that is &lt; pivot.  (data[Hi] &lt; pivot)</a:t>
            </a:r>
          </a:p>
          <a:p>
            <a:pPr lvl="2"/>
            <a:r>
              <a:rPr lang="en-US" altLang="en-US"/>
              <a:t>Swap data[Lo] and data[Hi].</a:t>
            </a:r>
          </a:p>
          <a:p>
            <a:pPr lvl="1"/>
            <a:r>
              <a:rPr lang="en-US" altLang="en-US"/>
              <a:t>Insert pivot at index Hi.  That is, data[Hi]=pivot;</a:t>
            </a: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498F767-BD64-493A-B82C-6B64488DEC69}"/>
              </a:ext>
            </a:extLst>
          </p:cNvPr>
          <p:cNvSpPr>
            <a:spLocks noGrp="1" noChangeArrowheads="1"/>
          </p:cNvSpPr>
          <p:nvPr>
            <p:ph type="title"/>
          </p:nvPr>
        </p:nvSpPr>
        <p:spPr/>
        <p:txBody>
          <a:bodyPr/>
          <a:lstStyle/>
          <a:p>
            <a:r>
              <a:rPr lang="en-US" altLang="en-US"/>
              <a:t>Quick Sort</a:t>
            </a:r>
            <a:br>
              <a:rPr lang="en-US" altLang="en-US"/>
            </a:br>
            <a:r>
              <a:rPr lang="en-US" altLang="en-US"/>
              <a:t>Partitioning Example</a:t>
            </a:r>
          </a:p>
        </p:txBody>
      </p:sp>
      <p:grpSp>
        <p:nvGrpSpPr>
          <p:cNvPr id="28675" name="Group 244">
            <a:extLst>
              <a:ext uri="{FF2B5EF4-FFF2-40B4-BE49-F238E27FC236}">
                <a16:creationId xmlns:a16="http://schemas.microsoft.com/office/drawing/2014/main" id="{279385F4-08BA-4EAA-AEAD-CE4CF8A6014D}"/>
              </a:ext>
            </a:extLst>
          </p:cNvPr>
          <p:cNvGrpSpPr>
            <a:grpSpLocks/>
          </p:cNvGrpSpPr>
          <p:nvPr/>
        </p:nvGrpSpPr>
        <p:grpSpPr bwMode="auto">
          <a:xfrm>
            <a:off x="0" y="1371600"/>
            <a:ext cx="8915400" cy="1447800"/>
            <a:chOff x="0" y="864"/>
            <a:chExt cx="5616" cy="912"/>
          </a:xfrm>
        </p:grpSpPr>
        <p:grpSp>
          <p:nvGrpSpPr>
            <p:cNvPr id="28756" name="Group 65">
              <a:extLst>
                <a:ext uri="{FF2B5EF4-FFF2-40B4-BE49-F238E27FC236}">
                  <a16:creationId xmlns:a16="http://schemas.microsoft.com/office/drawing/2014/main" id="{AE94EBB9-E816-441F-835A-A72430AF6981}"/>
                </a:ext>
              </a:extLst>
            </p:cNvPr>
            <p:cNvGrpSpPr>
              <a:grpSpLocks/>
            </p:cNvGrpSpPr>
            <p:nvPr/>
          </p:nvGrpSpPr>
          <p:grpSpPr bwMode="auto">
            <a:xfrm>
              <a:off x="0" y="864"/>
              <a:ext cx="5616" cy="691"/>
              <a:chOff x="96" y="960"/>
              <a:chExt cx="5616" cy="691"/>
            </a:xfrm>
          </p:grpSpPr>
          <p:grpSp>
            <p:nvGrpSpPr>
              <p:cNvPr id="28759" name="Group 66">
                <a:extLst>
                  <a:ext uri="{FF2B5EF4-FFF2-40B4-BE49-F238E27FC236}">
                    <a16:creationId xmlns:a16="http://schemas.microsoft.com/office/drawing/2014/main" id="{87FCF53E-9676-4152-BE22-104562CE9E35}"/>
                  </a:ext>
                </a:extLst>
              </p:cNvPr>
              <p:cNvGrpSpPr>
                <a:grpSpLocks/>
              </p:cNvGrpSpPr>
              <p:nvPr/>
            </p:nvGrpSpPr>
            <p:grpSpPr bwMode="auto">
              <a:xfrm>
                <a:off x="1481" y="960"/>
                <a:ext cx="4231" cy="250"/>
                <a:chOff x="642" y="1411"/>
                <a:chExt cx="4231" cy="250"/>
              </a:xfrm>
            </p:grpSpPr>
            <p:sp>
              <p:nvSpPr>
                <p:cNvPr id="28784" name="Text Box 67">
                  <a:extLst>
                    <a:ext uri="{FF2B5EF4-FFF2-40B4-BE49-F238E27FC236}">
                      <a16:creationId xmlns:a16="http://schemas.microsoft.com/office/drawing/2014/main" id="{2777B629-BC90-4FC5-94FA-F1695B46251F}"/>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28785" name="Text Box 68">
                  <a:extLst>
                    <a:ext uri="{FF2B5EF4-FFF2-40B4-BE49-F238E27FC236}">
                      <a16:creationId xmlns:a16="http://schemas.microsoft.com/office/drawing/2014/main" id="{0E8CBD47-B27D-4594-B1A5-0854F7C3D6B9}"/>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28786" name="Text Box 69">
                  <a:extLst>
                    <a:ext uri="{FF2B5EF4-FFF2-40B4-BE49-F238E27FC236}">
                      <a16:creationId xmlns:a16="http://schemas.microsoft.com/office/drawing/2014/main" id="{88312DD0-DC26-4800-8DAE-3A1B66607664}"/>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28787" name="Text Box 70">
                  <a:extLst>
                    <a:ext uri="{FF2B5EF4-FFF2-40B4-BE49-F238E27FC236}">
                      <a16:creationId xmlns:a16="http://schemas.microsoft.com/office/drawing/2014/main" id="{95012760-E179-4412-8953-8E595AF1087F}"/>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28788" name="Text Box 71">
                  <a:extLst>
                    <a:ext uri="{FF2B5EF4-FFF2-40B4-BE49-F238E27FC236}">
                      <a16:creationId xmlns:a16="http://schemas.microsoft.com/office/drawing/2014/main" id="{967F684E-432C-4C5C-A8E4-401ECB18C49D}"/>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28789" name="Text Box 72">
                  <a:extLst>
                    <a:ext uri="{FF2B5EF4-FFF2-40B4-BE49-F238E27FC236}">
                      <a16:creationId xmlns:a16="http://schemas.microsoft.com/office/drawing/2014/main" id="{F07AD56C-1EEB-4092-AD46-36A32C914A33}"/>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28790" name="Text Box 73">
                  <a:extLst>
                    <a:ext uri="{FF2B5EF4-FFF2-40B4-BE49-F238E27FC236}">
                      <a16:creationId xmlns:a16="http://schemas.microsoft.com/office/drawing/2014/main" id="{B0DFD1DE-00ED-4C89-81B1-C9751F4FB1F9}"/>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28791" name="Text Box 74">
                  <a:extLst>
                    <a:ext uri="{FF2B5EF4-FFF2-40B4-BE49-F238E27FC236}">
                      <a16:creationId xmlns:a16="http://schemas.microsoft.com/office/drawing/2014/main" id="{5551761D-F8F2-4729-AA9F-79D9E4E87E0B}"/>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28792" name="Text Box 75">
                  <a:extLst>
                    <a:ext uri="{FF2B5EF4-FFF2-40B4-BE49-F238E27FC236}">
                      <a16:creationId xmlns:a16="http://schemas.microsoft.com/office/drawing/2014/main" id="{CAD9D93B-C735-4A9E-97F8-4145D0ACE1EA}"/>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28793" name="Text Box 76">
                  <a:extLst>
                    <a:ext uri="{FF2B5EF4-FFF2-40B4-BE49-F238E27FC236}">
                      <a16:creationId xmlns:a16="http://schemas.microsoft.com/office/drawing/2014/main" id="{979223E7-A01E-492A-AD0F-4899C5EBA586}"/>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28794" name="Text Box 77">
                  <a:extLst>
                    <a:ext uri="{FF2B5EF4-FFF2-40B4-BE49-F238E27FC236}">
                      <a16:creationId xmlns:a16="http://schemas.microsoft.com/office/drawing/2014/main" id="{B7E54891-353B-4532-9738-DBB71BF6631A}"/>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28760" name="Group 78">
                <a:extLst>
                  <a:ext uri="{FF2B5EF4-FFF2-40B4-BE49-F238E27FC236}">
                    <a16:creationId xmlns:a16="http://schemas.microsoft.com/office/drawing/2014/main" id="{2B560FAF-EF32-4B53-BD1F-07ABBC02B870}"/>
                  </a:ext>
                </a:extLst>
              </p:cNvPr>
              <p:cNvGrpSpPr>
                <a:grpSpLocks/>
              </p:cNvGrpSpPr>
              <p:nvPr/>
            </p:nvGrpSpPr>
            <p:grpSpPr bwMode="auto">
              <a:xfrm>
                <a:off x="1463" y="1229"/>
                <a:ext cx="4224" cy="384"/>
                <a:chOff x="624" y="960"/>
                <a:chExt cx="4224" cy="384"/>
              </a:xfrm>
            </p:grpSpPr>
            <p:sp>
              <p:nvSpPr>
                <p:cNvPr id="28762" name="Rectangle 79">
                  <a:extLst>
                    <a:ext uri="{FF2B5EF4-FFF2-40B4-BE49-F238E27FC236}">
                      <a16:creationId xmlns:a16="http://schemas.microsoft.com/office/drawing/2014/main" id="{B2BA41DD-6CC0-4EFC-AD37-480F1545531C}"/>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63" name="Rectangle 80">
                  <a:extLst>
                    <a:ext uri="{FF2B5EF4-FFF2-40B4-BE49-F238E27FC236}">
                      <a16:creationId xmlns:a16="http://schemas.microsoft.com/office/drawing/2014/main" id="{814C66DC-F7B2-4D11-A7FC-800A8E8D43A1}"/>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64" name="Rectangle 81">
                  <a:extLst>
                    <a:ext uri="{FF2B5EF4-FFF2-40B4-BE49-F238E27FC236}">
                      <a16:creationId xmlns:a16="http://schemas.microsoft.com/office/drawing/2014/main" id="{8B6BE5A8-BEFF-40FD-8089-708648C6496B}"/>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65" name="Rectangle 82">
                  <a:extLst>
                    <a:ext uri="{FF2B5EF4-FFF2-40B4-BE49-F238E27FC236}">
                      <a16:creationId xmlns:a16="http://schemas.microsoft.com/office/drawing/2014/main" id="{70E56CE6-8C97-4217-B6BD-1560D2A31060}"/>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66" name="Rectangle 83">
                  <a:extLst>
                    <a:ext uri="{FF2B5EF4-FFF2-40B4-BE49-F238E27FC236}">
                      <a16:creationId xmlns:a16="http://schemas.microsoft.com/office/drawing/2014/main" id="{7E50E5B5-FC21-4CF9-AEFA-392B2EE06A31}"/>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67" name="Rectangle 84">
                  <a:extLst>
                    <a:ext uri="{FF2B5EF4-FFF2-40B4-BE49-F238E27FC236}">
                      <a16:creationId xmlns:a16="http://schemas.microsoft.com/office/drawing/2014/main" id="{D029A263-2CEB-483C-81BE-1FB720FA4125}"/>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68" name="Rectangle 85">
                  <a:extLst>
                    <a:ext uri="{FF2B5EF4-FFF2-40B4-BE49-F238E27FC236}">
                      <a16:creationId xmlns:a16="http://schemas.microsoft.com/office/drawing/2014/main" id="{566A0181-B67D-4C9E-A72C-730E7E69AB78}"/>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69" name="Rectangle 86">
                  <a:extLst>
                    <a:ext uri="{FF2B5EF4-FFF2-40B4-BE49-F238E27FC236}">
                      <a16:creationId xmlns:a16="http://schemas.microsoft.com/office/drawing/2014/main" id="{27DB04DC-D160-421A-9B1E-FA95FC30423F}"/>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70" name="Rectangle 87">
                  <a:extLst>
                    <a:ext uri="{FF2B5EF4-FFF2-40B4-BE49-F238E27FC236}">
                      <a16:creationId xmlns:a16="http://schemas.microsoft.com/office/drawing/2014/main" id="{A7641FC9-B877-492E-B9CA-C25706013B78}"/>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71" name="Rectangle 88">
                  <a:extLst>
                    <a:ext uri="{FF2B5EF4-FFF2-40B4-BE49-F238E27FC236}">
                      <a16:creationId xmlns:a16="http://schemas.microsoft.com/office/drawing/2014/main" id="{89BEB04B-DB92-45D5-95F5-A53ED7294F65}"/>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72" name="Rectangle 89">
                  <a:extLst>
                    <a:ext uri="{FF2B5EF4-FFF2-40B4-BE49-F238E27FC236}">
                      <a16:creationId xmlns:a16="http://schemas.microsoft.com/office/drawing/2014/main" id="{BA8B2383-88EC-4A54-8B92-A8F51964F0C1}"/>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73" name="Text Box 90">
                  <a:extLst>
                    <a:ext uri="{FF2B5EF4-FFF2-40B4-BE49-F238E27FC236}">
                      <a16:creationId xmlns:a16="http://schemas.microsoft.com/office/drawing/2014/main" id="{935F7228-EC55-4FA7-87E0-E8D03C1A6167}"/>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28774" name="Text Box 91">
                  <a:extLst>
                    <a:ext uri="{FF2B5EF4-FFF2-40B4-BE49-F238E27FC236}">
                      <a16:creationId xmlns:a16="http://schemas.microsoft.com/office/drawing/2014/main" id="{2BB47184-6055-4E84-AC3E-C5B8E878A7C7}"/>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28775" name="Text Box 92">
                  <a:extLst>
                    <a:ext uri="{FF2B5EF4-FFF2-40B4-BE49-F238E27FC236}">
                      <a16:creationId xmlns:a16="http://schemas.microsoft.com/office/drawing/2014/main" id="{454E48DC-5916-484F-A748-7B92A84F03B7}"/>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10 </a:t>
                  </a:r>
                </a:p>
              </p:txBody>
            </p:sp>
            <p:sp>
              <p:nvSpPr>
                <p:cNvPr id="28776" name="Text Box 93">
                  <a:extLst>
                    <a:ext uri="{FF2B5EF4-FFF2-40B4-BE49-F238E27FC236}">
                      <a16:creationId xmlns:a16="http://schemas.microsoft.com/office/drawing/2014/main" id="{B2A37F62-D8D3-457C-B930-3BBF83E589CD}"/>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sp>
              <p:nvSpPr>
                <p:cNvPr id="28777" name="Text Box 94">
                  <a:extLst>
                    <a:ext uri="{FF2B5EF4-FFF2-40B4-BE49-F238E27FC236}">
                      <a16:creationId xmlns:a16="http://schemas.microsoft.com/office/drawing/2014/main" id="{275CD676-2AA9-4318-806A-5541095C1B23}"/>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28778" name="Text Box 95">
                  <a:extLst>
                    <a:ext uri="{FF2B5EF4-FFF2-40B4-BE49-F238E27FC236}">
                      <a16:creationId xmlns:a16="http://schemas.microsoft.com/office/drawing/2014/main" id="{B8A8631A-39B8-43B4-B8A3-884B3173BDED}"/>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28779" name="Text Box 96">
                  <a:extLst>
                    <a:ext uri="{FF2B5EF4-FFF2-40B4-BE49-F238E27FC236}">
                      <a16:creationId xmlns:a16="http://schemas.microsoft.com/office/drawing/2014/main" id="{5A40611E-9445-4552-9990-F1B00D71D78E}"/>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2</a:t>
                  </a:r>
                </a:p>
              </p:txBody>
            </p:sp>
            <p:sp>
              <p:nvSpPr>
                <p:cNvPr id="28780" name="Text Box 97">
                  <a:extLst>
                    <a:ext uri="{FF2B5EF4-FFF2-40B4-BE49-F238E27FC236}">
                      <a16:creationId xmlns:a16="http://schemas.microsoft.com/office/drawing/2014/main" id="{22845AF5-6611-4EBF-81D3-D18CC6382BBA}"/>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sp>
              <p:nvSpPr>
                <p:cNvPr id="28781" name="Text Box 98">
                  <a:extLst>
                    <a:ext uri="{FF2B5EF4-FFF2-40B4-BE49-F238E27FC236}">
                      <a16:creationId xmlns:a16="http://schemas.microsoft.com/office/drawing/2014/main" id="{557B7C4C-FE7C-4E1E-ABE7-40308A81B46E}"/>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28782" name="Text Box 99">
                  <a:extLst>
                    <a:ext uri="{FF2B5EF4-FFF2-40B4-BE49-F238E27FC236}">
                      <a16:creationId xmlns:a16="http://schemas.microsoft.com/office/drawing/2014/main" id="{0E76E63F-D75F-4BDB-BE0E-031EE63CFECF}"/>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sp>
              <p:nvSpPr>
                <p:cNvPr id="28783" name="Text Box 100">
                  <a:extLst>
                    <a:ext uri="{FF2B5EF4-FFF2-40B4-BE49-F238E27FC236}">
                      <a16:creationId xmlns:a16="http://schemas.microsoft.com/office/drawing/2014/main" id="{F5DB94C1-6795-46B4-9525-80A29766EC8F}"/>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sp>
            <p:nvSpPr>
              <p:cNvPr id="28761" name="Text Box 101">
                <a:extLst>
                  <a:ext uri="{FF2B5EF4-FFF2-40B4-BE49-F238E27FC236}">
                    <a16:creationId xmlns:a16="http://schemas.microsoft.com/office/drawing/2014/main" id="{93409285-1EFE-4BB9-AFF5-957F371F245A}"/>
                  </a:ext>
                </a:extLst>
              </p:cNvPr>
              <p:cNvSpPr txBox="1">
                <a:spLocks noChangeArrowheads="1"/>
              </p:cNvSpPr>
              <p:nvPr/>
            </p:nvSpPr>
            <p:spPr bwMode="auto">
              <a:xfrm>
                <a:off x="96" y="1133"/>
                <a:ext cx="129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l">
                  <a:lnSpc>
                    <a:spcPct val="100000"/>
                  </a:lnSpc>
                  <a:spcBef>
                    <a:spcPct val="0"/>
                  </a:spcBef>
                </a:pPr>
                <a:r>
                  <a:rPr lang="en-GB" altLang="en-US" sz="2400">
                    <a:solidFill>
                      <a:srgbClr val="CCECFF"/>
                    </a:solidFill>
                    <a:latin typeface="Times New Roman" panose="02020603050405020304" pitchFamily="18" charset="0"/>
                  </a:rPr>
                  <a:t>Take data[0]=5 as pivot.</a:t>
                </a:r>
                <a:endParaRPr lang="en-GB" altLang="en-US" sz="2400">
                  <a:solidFill>
                    <a:srgbClr val="14FD3A"/>
                  </a:solidFill>
                  <a:latin typeface="Times New Roman" panose="02020603050405020304" pitchFamily="18" charset="0"/>
                </a:endParaRPr>
              </a:p>
            </p:txBody>
          </p:sp>
        </p:grpSp>
        <p:sp>
          <p:nvSpPr>
            <p:cNvPr id="28757" name="Text Box 238">
              <a:extLst>
                <a:ext uri="{FF2B5EF4-FFF2-40B4-BE49-F238E27FC236}">
                  <a16:creationId xmlns:a16="http://schemas.microsoft.com/office/drawing/2014/main" id="{C29FA36C-FC41-4AAF-A83A-D670B2BBF74B}"/>
                </a:ext>
              </a:extLst>
            </p:cNvPr>
            <p:cNvSpPr txBox="1">
              <a:spLocks noChangeArrowheads="1"/>
            </p:cNvSpPr>
            <p:nvPr/>
          </p:nvSpPr>
          <p:spPr bwMode="auto">
            <a:xfrm>
              <a:off x="1344" y="148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Lo</a:t>
              </a:r>
              <a:endParaRPr lang="en-GB" altLang="en-US" sz="2400">
                <a:solidFill>
                  <a:srgbClr val="14FD3A"/>
                </a:solidFill>
                <a:latin typeface="Times New Roman" panose="02020603050405020304" pitchFamily="18" charset="0"/>
              </a:endParaRPr>
            </a:p>
          </p:txBody>
        </p:sp>
        <p:sp>
          <p:nvSpPr>
            <p:cNvPr id="28758" name="Text Box 239">
              <a:extLst>
                <a:ext uri="{FF2B5EF4-FFF2-40B4-BE49-F238E27FC236}">
                  <a16:creationId xmlns:a16="http://schemas.microsoft.com/office/drawing/2014/main" id="{967ED6CC-3AE5-486B-9E89-0E23EE667D5D}"/>
                </a:ext>
              </a:extLst>
            </p:cNvPr>
            <p:cNvSpPr txBox="1">
              <a:spLocks noChangeArrowheads="1"/>
            </p:cNvSpPr>
            <p:nvPr/>
          </p:nvSpPr>
          <p:spPr bwMode="auto">
            <a:xfrm>
              <a:off x="5136" y="148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Hi</a:t>
              </a:r>
              <a:endParaRPr lang="en-GB" altLang="en-US" sz="2400">
                <a:solidFill>
                  <a:srgbClr val="14FD3A"/>
                </a:solidFill>
                <a:latin typeface="Times New Roman" panose="02020603050405020304" pitchFamily="18" charset="0"/>
              </a:endParaRPr>
            </a:p>
          </p:txBody>
        </p:sp>
      </p:grpSp>
      <p:grpSp>
        <p:nvGrpSpPr>
          <p:cNvPr id="1110261" name="Group 245">
            <a:extLst>
              <a:ext uri="{FF2B5EF4-FFF2-40B4-BE49-F238E27FC236}">
                <a16:creationId xmlns:a16="http://schemas.microsoft.com/office/drawing/2014/main" id="{21560440-2B8A-4727-8DF6-841A82AD83B7}"/>
              </a:ext>
            </a:extLst>
          </p:cNvPr>
          <p:cNvGrpSpPr>
            <a:grpSpLocks/>
          </p:cNvGrpSpPr>
          <p:nvPr/>
        </p:nvGrpSpPr>
        <p:grpSpPr bwMode="auto">
          <a:xfrm>
            <a:off x="76200" y="3200400"/>
            <a:ext cx="8991600" cy="1447800"/>
            <a:chOff x="48" y="2016"/>
            <a:chExt cx="5664" cy="912"/>
          </a:xfrm>
        </p:grpSpPr>
        <p:grpSp>
          <p:nvGrpSpPr>
            <p:cNvPr id="28717" name="Group 146">
              <a:extLst>
                <a:ext uri="{FF2B5EF4-FFF2-40B4-BE49-F238E27FC236}">
                  <a16:creationId xmlns:a16="http://schemas.microsoft.com/office/drawing/2014/main" id="{D619B869-05C0-4FE8-A6E0-001D29D28679}"/>
                </a:ext>
              </a:extLst>
            </p:cNvPr>
            <p:cNvGrpSpPr>
              <a:grpSpLocks/>
            </p:cNvGrpSpPr>
            <p:nvPr/>
          </p:nvGrpSpPr>
          <p:grpSpPr bwMode="auto">
            <a:xfrm>
              <a:off x="48" y="2016"/>
              <a:ext cx="5616" cy="653"/>
              <a:chOff x="96" y="960"/>
              <a:chExt cx="5616" cy="653"/>
            </a:xfrm>
          </p:grpSpPr>
          <p:grpSp>
            <p:nvGrpSpPr>
              <p:cNvPr id="28720" name="Group 147">
                <a:extLst>
                  <a:ext uri="{FF2B5EF4-FFF2-40B4-BE49-F238E27FC236}">
                    <a16:creationId xmlns:a16="http://schemas.microsoft.com/office/drawing/2014/main" id="{ACB68DEF-7FAF-4E4E-8AA7-499DF69201BC}"/>
                  </a:ext>
                </a:extLst>
              </p:cNvPr>
              <p:cNvGrpSpPr>
                <a:grpSpLocks/>
              </p:cNvGrpSpPr>
              <p:nvPr/>
            </p:nvGrpSpPr>
            <p:grpSpPr bwMode="auto">
              <a:xfrm>
                <a:off x="1481" y="960"/>
                <a:ext cx="4231" cy="250"/>
                <a:chOff x="642" y="1411"/>
                <a:chExt cx="4231" cy="250"/>
              </a:xfrm>
            </p:grpSpPr>
            <p:sp>
              <p:nvSpPr>
                <p:cNvPr id="28745" name="Text Box 148">
                  <a:extLst>
                    <a:ext uri="{FF2B5EF4-FFF2-40B4-BE49-F238E27FC236}">
                      <a16:creationId xmlns:a16="http://schemas.microsoft.com/office/drawing/2014/main" id="{E9EF0E7E-AE87-4F71-9BF1-3A6B916938DF}"/>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28746" name="Text Box 149">
                  <a:extLst>
                    <a:ext uri="{FF2B5EF4-FFF2-40B4-BE49-F238E27FC236}">
                      <a16:creationId xmlns:a16="http://schemas.microsoft.com/office/drawing/2014/main" id="{4A927DE9-2443-4778-9A50-D45C2B0B157E}"/>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28747" name="Text Box 150">
                  <a:extLst>
                    <a:ext uri="{FF2B5EF4-FFF2-40B4-BE49-F238E27FC236}">
                      <a16:creationId xmlns:a16="http://schemas.microsoft.com/office/drawing/2014/main" id="{8F9D33E5-BDD9-47B2-B1FE-6B270DA2E295}"/>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28748" name="Text Box 151">
                  <a:extLst>
                    <a:ext uri="{FF2B5EF4-FFF2-40B4-BE49-F238E27FC236}">
                      <a16:creationId xmlns:a16="http://schemas.microsoft.com/office/drawing/2014/main" id="{2FB41451-71F5-47E3-90B7-E11770758C56}"/>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28749" name="Text Box 152">
                  <a:extLst>
                    <a:ext uri="{FF2B5EF4-FFF2-40B4-BE49-F238E27FC236}">
                      <a16:creationId xmlns:a16="http://schemas.microsoft.com/office/drawing/2014/main" id="{46D73D65-1590-452C-90A0-7DBE5B060495}"/>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28750" name="Text Box 153">
                  <a:extLst>
                    <a:ext uri="{FF2B5EF4-FFF2-40B4-BE49-F238E27FC236}">
                      <a16:creationId xmlns:a16="http://schemas.microsoft.com/office/drawing/2014/main" id="{5978E68E-F740-4E21-8A99-4437AF281C5D}"/>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28751" name="Text Box 154">
                  <a:extLst>
                    <a:ext uri="{FF2B5EF4-FFF2-40B4-BE49-F238E27FC236}">
                      <a16:creationId xmlns:a16="http://schemas.microsoft.com/office/drawing/2014/main" id="{6DAB832E-9972-448C-8170-05DB4EBD5F8B}"/>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28752" name="Text Box 155">
                  <a:extLst>
                    <a:ext uri="{FF2B5EF4-FFF2-40B4-BE49-F238E27FC236}">
                      <a16:creationId xmlns:a16="http://schemas.microsoft.com/office/drawing/2014/main" id="{8E31B063-E0D9-4D84-9441-D4ACCE73FD9A}"/>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28753" name="Text Box 156">
                  <a:extLst>
                    <a:ext uri="{FF2B5EF4-FFF2-40B4-BE49-F238E27FC236}">
                      <a16:creationId xmlns:a16="http://schemas.microsoft.com/office/drawing/2014/main" id="{BC6D8501-CBA7-42A2-9BAB-03E12EB9BEA6}"/>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28754" name="Text Box 157">
                  <a:extLst>
                    <a:ext uri="{FF2B5EF4-FFF2-40B4-BE49-F238E27FC236}">
                      <a16:creationId xmlns:a16="http://schemas.microsoft.com/office/drawing/2014/main" id="{5C8998BF-1BCA-4C4A-A253-FEA9A428E513}"/>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28755" name="Text Box 158">
                  <a:extLst>
                    <a:ext uri="{FF2B5EF4-FFF2-40B4-BE49-F238E27FC236}">
                      <a16:creationId xmlns:a16="http://schemas.microsoft.com/office/drawing/2014/main" id="{B2A2FFB7-0524-403D-AF48-17BFE7AB1E15}"/>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28721" name="Group 159">
                <a:extLst>
                  <a:ext uri="{FF2B5EF4-FFF2-40B4-BE49-F238E27FC236}">
                    <a16:creationId xmlns:a16="http://schemas.microsoft.com/office/drawing/2014/main" id="{230D8F09-D0C8-4ECD-BB6C-521AF32E8133}"/>
                  </a:ext>
                </a:extLst>
              </p:cNvPr>
              <p:cNvGrpSpPr>
                <a:grpSpLocks/>
              </p:cNvGrpSpPr>
              <p:nvPr/>
            </p:nvGrpSpPr>
            <p:grpSpPr bwMode="auto">
              <a:xfrm>
                <a:off x="1463" y="1229"/>
                <a:ext cx="4224" cy="384"/>
                <a:chOff x="624" y="960"/>
                <a:chExt cx="4224" cy="384"/>
              </a:xfrm>
            </p:grpSpPr>
            <p:sp>
              <p:nvSpPr>
                <p:cNvPr id="28723" name="Rectangle 160">
                  <a:extLst>
                    <a:ext uri="{FF2B5EF4-FFF2-40B4-BE49-F238E27FC236}">
                      <a16:creationId xmlns:a16="http://schemas.microsoft.com/office/drawing/2014/main" id="{11EF9ABB-F8BD-4C6A-95EB-D2A0C1779A33}"/>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24" name="Rectangle 161">
                  <a:extLst>
                    <a:ext uri="{FF2B5EF4-FFF2-40B4-BE49-F238E27FC236}">
                      <a16:creationId xmlns:a16="http://schemas.microsoft.com/office/drawing/2014/main" id="{51398221-1514-4707-93DE-FEBC31EB831C}"/>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25" name="Rectangle 162">
                  <a:extLst>
                    <a:ext uri="{FF2B5EF4-FFF2-40B4-BE49-F238E27FC236}">
                      <a16:creationId xmlns:a16="http://schemas.microsoft.com/office/drawing/2014/main" id="{74B231FB-6DE4-4F59-9AFE-10DA2D78779E}"/>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26" name="Rectangle 163">
                  <a:extLst>
                    <a:ext uri="{FF2B5EF4-FFF2-40B4-BE49-F238E27FC236}">
                      <a16:creationId xmlns:a16="http://schemas.microsoft.com/office/drawing/2014/main" id="{84AF2C40-1CB3-4CC1-87B6-2C991E44EB0C}"/>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27" name="Rectangle 164">
                  <a:extLst>
                    <a:ext uri="{FF2B5EF4-FFF2-40B4-BE49-F238E27FC236}">
                      <a16:creationId xmlns:a16="http://schemas.microsoft.com/office/drawing/2014/main" id="{DAA6783D-A5BA-4BAB-9E02-E488C2CDF079}"/>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28" name="Rectangle 165">
                  <a:extLst>
                    <a:ext uri="{FF2B5EF4-FFF2-40B4-BE49-F238E27FC236}">
                      <a16:creationId xmlns:a16="http://schemas.microsoft.com/office/drawing/2014/main" id="{DE0E3C32-F7E0-46DB-9DC0-1B828BAE87A6}"/>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29" name="Rectangle 166">
                  <a:extLst>
                    <a:ext uri="{FF2B5EF4-FFF2-40B4-BE49-F238E27FC236}">
                      <a16:creationId xmlns:a16="http://schemas.microsoft.com/office/drawing/2014/main" id="{3E21A17A-941F-428B-9D41-F3B4CEF33E6A}"/>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30" name="Rectangle 167">
                  <a:extLst>
                    <a:ext uri="{FF2B5EF4-FFF2-40B4-BE49-F238E27FC236}">
                      <a16:creationId xmlns:a16="http://schemas.microsoft.com/office/drawing/2014/main" id="{4D898500-D222-4D11-9FA9-5AE3E80A1254}"/>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31" name="Rectangle 168">
                  <a:extLst>
                    <a:ext uri="{FF2B5EF4-FFF2-40B4-BE49-F238E27FC236}">
                      <a16:creationId xmlns:a16="http://schemas.microsoft.com/office/drawing/2014/main" id="{74EE39E5-0E09-41EA-82DB-84A8CB9E0754}"/>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32" name="Rectangle 169">
                  <a:extLst>
                    <a:ext uri="{FF2B5EF4-FFF2-40B4-BE49-F238E27FC236}">
                      <a16:creationId xmlns:a16="http://schemas.microsoft.com/office/drawing/2014/main" id="{E47BA362-FB16-42EE-A6B4-45F3ACF41ED7}"/>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33" name="Rectangle 170">
                  <a:extLst>
                    <a:ext uri="{FF2B5EF4-FFF2-40B4-BE49-F238E27FC236}">
                      <a16:creationId xmlns:a16="http://schemas.microsoft.com/office/drawing/2014/main" id="{2594F8AD-8EB3-46A4-899C-F99BDB8ABB7D}"/>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734" name="Text Box 171">
                  <a:extLst>
                    <a:ext uri="{FF2B5EF4-FFF2-40B4-BE49-F238E27FC236}">
                      <a16:creationId xmlns:a16="http://schemas.microsoft.com/office/drawing/2014/main" id="{C2C0A873-4C7B-461A-9E8C-5B49599EC79B}"/>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28735" name="Text Box 172">
                  <a:extLst>
                    <a:ext uri="{FF2B5EF4-FFF2-40B4-BE49-F238E27FC236}">
                      <a16:creationId xmlns:a16="http://schemas.microsoft.com/office/drawing/2014/main" id="{F9610697-C7FC-4C67-9D2A-79C1DCCB5E23}"/>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28736" name="Text Box 173">
                  <a:extLst>
                    <a:ext uri="{FF2B5EF4-FFF2-40B4-BE49-F238E27FC236}">
                      <a16:creationId xmlns:a16="http://schemas.microsoft.com/office/drawing/2014/main" id="{AF3EAD5E-1EC8-44F0-AF81-6605E60DE2A6}"/>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10 </a:t>
                  </a:r>
                </a:p>
              </p:txBody>
            </p:sp>
            <p:sp>
              <p:nvSpPr>
                <p:cNvPr id="28737" name="Text Box 174">
                  <a:extLst>
                    <a:ext uri="{FF2B5EF4-FFF2-40B4-BE49-F238E27FC236}">
                      <a16:creationId xmlns:a16="http://schemas.microsoft.com/office/drawing/2014/main" id="{15802700-5512-4EFE-92B6-3BEE6BD04863}"/>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sp>
              <p:nvSpPr>
                <p:cNvPr id="28738" name="Text Box 175">
                  <a:extLst>
                    <a:ext uri="{FF2B5EF4-FFF2-40B4-BE49-F238E27FC236}">
                      <a16:creationId xmlns:a16="http://schemas.microsoft.com/office/drawing/2014/main" id="{D316373A-6F34-4D55-A53F-661138EF5C2D}"/>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28739" name="Text Box 176">
                  <a:extLst>
                    <a:ext uri="{FF2B5EF4-FFF2-40B4-BE49-F238E27FC236}">
                      <a16:creationId xmlns:a16="http://schemas.microsoft.com/office/drawing/2014/main" id="{D0BA16D1-0156-43DF-95BA-75D4F4165E06}"/>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28740" name="Text Box 177">
                  <a:extLst>
                    <a:ext uri="{FF2B5EF4-FFF2-40B4-BE49-F238E27FC236}">
                      <a16:creationId xmlns:a16="http://schemas.microsoft.com/office/drawing/2014/main" id="{BD87DF63-0DA4-44BD-B071-C1D4748B3B14}"/>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2</a:t>
                  </a:r>
                </a:p>
              </p:txBody>
            </p:sp>
            <p:sp>
              <p:nvSpPr>
                <p:cNvPr id="28741" name="Text Box 178">
                  <a:extLst>
                    <a:ext uri="{FF2B5EF4-FFF2-40B4-BE49-F238E27FC236}">
                      <a16:creationId xmlns:a16="http://schemas.microsoft.com/office/drawing/2014/main" id="{1B2A6CAB-E840-4126-9A81-93AA8A1B8138}"/>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sp>
              <p:nvSpPr>
                <p:cNvPr id="28742" name="Text Box 179">
                  <a:extLst>
                    <a:ext uri="{FF2B5EF4-FFF2-40B4-BE49-F238E27FC236}">
                      <a16:creationId xmlns:a16="http://schemas.microsoft.com/office/drawing/2014/main" id="{FF6DB5CE-C01B-406D-80E1-F3506F9ED9AA}"/>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28743" name="Text Box 180">
                  <a:extLst>
                    <a:ext uri="{FF2B5EF4-FFF2-40B4-BE49-F238E27FC236}">
                      <a16:creationId xmlns:a16="http://schemas.microsoft.com/office/drawing/2014/main" id="{419F3783-1711-4C34-B694-FD5BA4D1AD54}"/>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sp>
              <p:nvSpPr>
                <p:cNvPr id="28744" name="Text Box 181">
                  <a:extLst>
                    <a:ext uri="{FF2B5EF4-FFF2-40B4-BE49-F238E27FC236}">
                      <a16:creationId xmlns:a16="http://schemas.microsoft.com/office/drawing/2014/main" id="{8BC6716B-5832-4B32-9C37-245BA110DED7}"/>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sp>
            <p:nvSpPr>
              <p:cNvPr id="28722" name="Text Box 182">
                <a:extLst>
                  <a:ext uri="{FF2B5EF4-FFF2-40B4-BE49-F238E27FC236}">
                    <a16:creationId xmlns:a16="http://schemas.microsoft.com/office/drawing/2014/main" id="{D2CCDA0A-D96D-4866-94DA-8D889F4749EC}"/>
                  </a:ext>
                </a:extLst>
              </p:cNvPr>
              <p:cNvSpPr txBox="1">
                <a:spLocks noChangeArrowheads="1"/>
              </p:cNvSpPr>
              <p:nvPr/>
            </p:nvSpPr>
            <p:spPr bwMode="auto">
              <a:xfrm>
                <a:off x="96" y="124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l">
                  <a:lnSpc>
                    <a:spcPct val="100000"/>
                  </a:lnSpc>
                  <a:spcBef>
                    <a:spcPct val="0"/>
                  </a:spcBef>
                </a:pPr>
                <a:r>
                  <a:rPr lang="en-GB" altLang="en-US" sz="2400">
                    <a:solidFill>
                      <a:srgbClr val="CCECFF"/>
                    </a:solidFill>
                    <a:latin typeface="Times New Roman" panose="02020603050405020304" pitchFamily="18" charset="0"/>
                  </a:rPr>
                  <a:t>data[1] &gt; pivot</a:t>
                </a:r>
                <a:endParaRPr lang="en-GB" altLang="en-US" sz="2400">
                  <a:solidFill>
                    <a:srgbClr val="14FD3A"/>
                  </a:solidFill>
                  <a:latin typeface="Times New Roman" panose="02020603050405020304" pitchFamily="18" charset="0"/>
                </a:endParaRPr>
              </a:p>
            </p:txBody>
          </p:sp>
        </p:grpSp>
        <p:sp>
          <p:nvSpPr>
            <p:cNvPr id="28718" name="Text Box 240">
              <a:extLst>
                <a:ext uri="{FF2B5EF4-FFF2-40B4-BE49-F238E27FC236}">
                  <a16:creationId xmlns:a16="http://schemas.microsoft.com/office/drawing/2014/main" id="{A393062C-9BF4-4AF7-8906-F190C71EFAE3}"/>
                </a:ext>
              </a:extLst>
            </p:cNvPr>
            <p:cNvSpPr txBox="1">
              <a:spLocks noChangeArrowheads="1"/>
            </p:cNvSpPr>
            <p:nvPr/>
          </p:nvSpPr>
          <p:spPr bwMode="auto">
            <a:xfrm>
              <a:off x="1776" y="264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Lo</a:t>
              </a:r>
              <a:endParaRPr lang="en-GB" altLang="en-US" sz="2400">
                <a:solidFill>
                  <a:srgbClr val="14FD3A"/>
                </a:solidFill>
                <a:latin typeface="Times New Roman" panose="02020603050405020304" pitchFamily="18" charset="0"/>
              </a:endParaRPr>
            </a:p>
          </p:txBody>
        </p:sp>
        <p:sp>
          <p:nvSpPr>
            <p:cNvPr id="28719" name="Text Box 241">
              <a:extLst>
                <a:ext uri="{FF2B5EF4-FFF2-40B4-BE49-F238E27FC236}">
                  <a16:creationId xmlns:a16="http://schemas.microsoft.com/office/drawing/2014/main" id="{7AAEF716-257C-496B-A945-0B3DC4210435}"/>
                </a:ext>
              </a:extLst>
            </p:cNvPr>
            <p:cNvSpPr txBox="1">
              <a:spLocks noChangeArrowheads="1"/>
            </p:cNvSpPr>
            <p:nvPr/>
          </p:nvSpPr>
          <p:spPr bwMode="auto">
            <a:xfrm>
              <a:off x="5232" y="264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Hi</a:t>
              </a:r>
              <a:endParaRPr lang="en-GB" altLang="en-US" sz="2400">
                <a:solidFill>
                  <a:srgbClr val="14FD3A"/>
                </a:solidFill>
                <a:latin typeface="Times New Roman" panose="02020603050405020304" pitchFamily="18" charset="0"/>
              </a:endParaRPr>
            </a:p>
          </p:txBody>
        </p:sp>
      </p:grpSp>
      <p:grpSp>
        <p:nvGrpSpPr>
          <p:cNvPr id="1110262" name="Group 246">
            <a:extLst>
              <a:ext uri="{FF2B5EF4-FFF2-40B4-BE49-F238E27FC236}">
                <a16:creationId xmlns:a16="http://schemas.microsoft.com/office/drawing/2014/main" id="{E99D0D34-29FB-4F9E-BAE0-EF0DC9794D4E}"/>
              </a:ext>
            </a:extLst>
          </p:cNvPr>
          <p:cNvGrpSpPr>
            <a:grpSpLocks/>
          </p:cNvGrpSpPr>
          <p:nvPr/>
        </p:nvGrpSpPr>
        <p:grpSpPr bwMode="auto">
          <a:xfrm>
            <a:off x="0" y="5029200"/>
            <a:ext cx="8915400" cy="1447800"/>
            <a:chOff x="0" y="3168"/>
            <a:chExt cx="5616" cy="912"/>
          </a:xfrm>
        </p:grpSpPr>
        <p:grpSp>
          <p:nvGrpSpPr>
            <p:cNvPr id="28678" name="Group 192">
              <a:extLst>
                <a:ext uri="{FF2B5EF4-FFF2-40B4-BE49-F238E27FC236}">
                  <a16:creationId xmlns:a16="http://schemas.microsoft.com/office/drawing/2014/main" id="{49255177-1901-4AEF-A6A8-8BEE6A838C55}"/>
                </a:ext>
              </a:extLst>
            </p:cNvPr>
            <p:cNvGrpSpPr>
              <a:grpSpLocks/>
            </p:cNvGrpSpPr>
            <p:nvPr/>
          </p:nvGrpSpPr>
          <p:grpSpPr bwMode="auto">
            <a:xfrm>
              <a:off x="0" y="3168"/>
              <a:ext cx="5616" cy="653"/>
              <a:chOff x="96" y="960"/>
              <a:chExt cx="5616" cy="653"/>
            </a:xfrm>
          </p:grpSpPr>
          <p:grpSp>
            <p:nvGrpSpPr>
              <p:cNvPr id="28681" name="Group 193">
                <a:extLst>
                  <a:ext uri="{FF2B5EF4-FFF2-40B4-BE49-F238E27FC236}">
                    <a16:creationId xmlns:a16="http://schemas.microsoft.com/office/drawing/2014/main" id="{59F0EFE7-0844-423C-AFAB-B90E472C9916}"/>
                  </a:ext>
                </a:extLst>
              </p:cNvPr>
              <p:cNvGrpSpPr>
                <a:grpSpLocks/>
              </p:cNvGrpSpPr>
              <p:nvPr/>
            </p:nvGrpSpPr>
            <p:grpSpPr bwMode="auto">
              <a:xfrm>
                <a:off x="1481" y="960"/>
                <a:ext cx="4231" cy="250"/>
                <a:chOff x="642" y="1411"/>
                <a:chExt cx="4231" cy="250"/>
              </a:xfrm>
            </p:grpSpPr>
            <p:sp>
              <p:nvSpPr>
                <p:cNvPr id="28706" name="Text Box 194">
                  <a:extLst>
                    <a:ext uri="{FF2B5EF4-FFF2-40B4-BE49-F238E27FC236}">
                      <a16:creationId xmlns:a16="http://schemas.microsoft.com/office/drawing/2014/main" id="{D66DFAFC-0318-4A4A-B7C1-E1F660B55059}"/>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28707" name="Text Box 195">
                  <a:extLst>
                    <a:ext uri="{FF2B5EF4-FFF2-40B4-BE49-F238E27FC236}">
                      <a16:creationId xmlns:a16="http://schemas.microsoft.com/office/drawing/2014/main" id="{C22A0A94-9162-461D-90B3-500920F95909}"/>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28708" name="Text Box 196">
                  <a:extLst>
                    <a:ext uri="{FF2B5EF4-FFF2-40B4-BE49-F238E27FC236}">
                      <a16:creationId xmlns:a16="http://schemas.microsoft.com/office/drawing/2014/main" id="{7304BFA7-C8C8-4192-AFD1-024C44B7A342}"/>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28709" name="Text Box 197">
                  <a:extLst>
                    <a:ext uri="{FF2B5EF4-FFF2-40B4-BE49-F238E27FC236}">
                      <a16:creationId xmlns:a16="http://schemas.microsoft.com/office/drawing/2014/main" id="{96CA6B47-5E1C-416B-979D-5409A92ECB5A}"/>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28710" name="Text Box 198">
                  <a:extLst>
                    <a:ext uri="{FF2B5EF4-FFF2-40B4-BE49-F238E27FC236}">
                      <a16:creationId xmlns:a16="http://schemas.microsoft.com/office/drawing/2014/main" id="{2E473149-FEA8-416F-9084-52EFC6F7DD77}"/>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28711" name="Text Box 199">
                  <a:extLst>
                    <a:ext uri="{FF2B5EF4-FFF2-40B4-BE49-F238E27FC236}">
                      <a16:creationId xmlns:a16="http://schemas.microsoft.com/office/drawing/2014/main" id="{3BC14B80-B830-4E3E-B2A2-6E5CB9002537}"/>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28712" name="Text Box 200">
                  <a:extLst>
                    <a:ext uri="{FF2B5EF4-FFF2-40B4-BE49-F238E27FC236}">
                      <a16:creationId xmlns:a16="http://schemas.microsoft.com/office/drawing/2014/main" id="{ED7079DC-A104-44A5-8DCE-66C7A4B78937}"/>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28713" name="Text Box 201">
                  <a:extLst>
                    <a:ext uri="{FF2B5EF4-FFF2-40B4-BE49-F238E27FC236}">
                      <a16:creationId xmlns:a16="http://schemas.microsoft.com/office/drawing/2014/main" id="{CFFDCAE9-7A4D-471D-8A0F-AA5C0349BF88}"/>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28714" name="Text Box 202">
                  <a:extLst>
                    <a:ext uri="{FF2B5EF4-FFF2-40B4-BE49-F238E27FC236}">
                      <a16:creationId xmlns:a16="http://schemas.microsoft.com/office/drawing/2014/main" id="{D6F8F1EA-4D48-4C1E-A697-78056D7FE090}"/>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28715" name="Text Box 203">
                  <a:extLst>
                    <a:ext uri="{FF2B5EF4-FFF2-40B4-BE49-F238E27FC236}">
                      <a16:creationId xmlns:a16="http://schemas.microsoft.com/office/drawing/2014/main" id="{FFD3C9EF-D588-4BE0-A730-7E76B05728AA}"/>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28716" name="Text Box 204">
                  <a:extLst>
                    <a:ext uri="{FF2B5EF4-FFF2-40B4-BE49-F238E27FC236}">
                      <a16:creationId xmlns:a16="http://schemas.microsoft.com/office/drawing/2014/main" id="{62CD6DFA-9971-47D3-804B-F88B3A703E35}"/>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28682" name="Group 205">
                <a:extLst>
                  <a:ext uri="{FF2B5EF4-FFF2-40B4-BE49-F238E27FC236}">
                    <a16:creationId xmlns:a16="http://schemas.microsoft.com/office/drawing/2014/main" id="{E36AA183-6418-4A0F-8697-AEAB560F1268}"/>
                  </a:ext>
                </a:extLst>
              </p:cNvPr>
              <p:cNvGrpSpPr>
                <a:grpSpLocks/>
              </p:cNvGrpSpPr>
              <p:nvPr/>
            </p:nvGrpSpPr>
            <p:grpSpPr bwMode="auto">
              <a:xfrm>
                <a:off x="1463" y="1229"/>
                <a:ext cx="4224" cy="384"/>
                <a:chOff x="624" y="960"/>
                <a:chExt cx="4224" cy="384"/>
              </a:xfrm>
            </p:grpSpPr>
            <p:sp>
              <p:nvSpPr>
                <p:cNvPr id="28684" name="Rectangle 206">
                  <a:extLst>
                    <a:ext uri="{FF2B5EF4-FFF2-40B4-BE49-F238E27FC236}">
                      <a16:creationId xmlns:a16="http://schemas.microsoft.com/office/drawing/2014/main" id="{8D63C1A1-1585-427E-9428-14E14E358263}"/>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685" name="Rectangle 207">
                  <a:extLst>
                    <a:ext uri="{FF2B5EF4-FFF2-40B4-BE49-F238E27FC236}">
                      <a16:creationId xmlns:a16="http://schemas.microsoft.com/office/drawing/2014/main" id="{F2ED1581-99E6-44AA-9B90-8628C6D4786C}"/>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686" name="Rectangle 208">
                  <a:extLst>
                    <a:ext uri="{FF2B5EF4-FFF2-40B4-BE49-F238E27FC236}">
                      <a16:creationId xmlns:a16="http://schemas.microsoft.com/office/drawing/2014/main" id="{8DC67C3B-D1E6-4CC6-B2A8-0E238FB77767}"/>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687" name="Rectangle 209">
                  <a:extLst>
                    <a:ext uri="{FF2B5EF4-FFF2-40B4-BE49-F238E27FC236}">
                      <a16:creationId xmlns:a16="http://schemas.microsoft.com/office/drawing/2014/main" id="{3E0D8C42-D73F-4D91-A135-AE8EC17FF65C}"/>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688" name="Rectangle 210">
                  <a:extLst>
                    <a:ext uri="{FF2B5EF4-FFF2-40B4-BE49-F238E27FC236}">
                      <a16:creationId xmlns:a16="http://schemas.microsoft.com/office/drawing/2014/main" id="{7AA58639-6618-4723-996A-AA0CA7E2CE24}"/>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689" name="Rectangle 211">
                  <a:extLst>
                    <a:ext uri="{FF2B5EF4-FFF2-40B4-BE49-F238E27FC236}">
                      <a16:creationId xmlns:a16="http://schemas.microsoft.com/office/drawing/2014/main" id="{807C030D-1571-44C8-B15C-0D187E22AE1A}"/>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690" name="Rectangle 212">
                  <a:extLst>
                    <a:ext uri="{FF2B5EF4-FFF2-40B4-BE49-F238E27FC236}">
                      <a16:creationId xmlns:a16="http://schemas.microsoft.com/office/drawing/2014/main" id="{2E11CDCF-738F-417D-9C61-AE4A992245A6}"/>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691" name="Rectangle 213">
                  <a:extLst>
                    <a:ext uri="{FF2B5EF4-FFF2-40B4-BE49-F238E27FC236}">
                      <a16:creationId xmlns:a16="http://schemas.microsoft.com/office/drawing/2014/main" id="{870ADEE0-5733-49DD-860D-28A4C6C5A16D}"/>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692" name="Rectangle 214">
                  <a:extLst>
                    <a:ext uri="{FF2B5EF4-FFF2-40B4-BE49-F238E27FC236}">
                      <a16:creationId xmlns:a16="http://schemas.microsoft.com/office/drawing/2014/main" id="{7D8F0412-FD74-4370-A4DA-91E381D4AEC8}"/>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693" name="Rectangle 215">
                  <a:extLst>
                    <a:ext uri="{FF2B5EF4-FFF2-40B4-BE49-F238E27FC236}">
                      <a16:creationId xmlns:a16="http://schemas.microsoft.com/office/drawing/2014/main" id="{E82EF0A4-40DD-4EB7-BB3C-9B7AEFC67B88}"/>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694" name="Rectangle 216">
                  <a:extLst>
                    <a:ext uri="{FF2B5EF4-FFF2-40B4-BE49-F238E27FC236}">
                      <a16:creationId xmlns:a16="http://schemas.microsoft.com/office/drawing/2014/main" id="{FC001C96-FC24-44D9-87B8-8C41C68852E8}"/>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8695" name="Text Box 217">
                  <a:extLst>
                    <a:ext uri="{FF2B5EF4-FFF2-40B4-BE49-F238E27FC236}">
                      <a16:creationId xmlns:a16="http://schemas.microsoft.com/office/drawing/2014/main" id="{9CACC76D-599F-4253-BD07-5FF5F87D6308}"/>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28696" name="Text Box 218">
                  <a:extLst>
                    <a:ext uri="{FF2B5EF4-FFF2-40B4-BE49-F238E27FC236}">
                      <a16:creationId xmlns:a16="http://schemas.microsoft.com/office/drawing/2014/main" id="{996EDF83-FBA8-4A09-A76D-BCC726AB29A8}"/>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28697" name="Text Box 219">
                  <a:extLst>
                    <a:ext uri="{FF2B5EF4-FFF2-40B4-BE49-F238E27FC236}">
                      <a16:creationId xmlns:a16="http://schemas.microsoft.com/office/drawing/2014/main" id="{A46B8B83-D719-46B0-BAC1-7B0A3C024A8A}"/>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10 </a:t>
                  </a:r>
                </a:p>
              </p:txBody>
            </p:sp>
            <p:sp>
              <p:nvSpPr>
                <p:cNvPr id="28698" name="Text Box 220">
                  <a:extLst>
                    <a:ext uri="{FF2B5EF4-FFF2-40B4-BE49-F238E27FC236}">
                      <a16:creationId xmlns:a16="http://schemas.microsoft.com/office/drawing/2014/main" id="{FB00FEF7-AE8B-44B4-A99F-5E83DFFEE42D}"/>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sp>
              <p:nvSpPr>
                <p:cNvPr id="28699" name="Text Box 221">
                  <a:extLst>
                    <a:ext uri="{FF2B5EF4-FFF2-40B4-BE49-F238E27FC236}">
                      <a16:creationId xmlns:a16="http://schemas.microsoft.com/office/drawing/2014/main" id="{D12853DE-11A0-4964-B0A4-8EE5E70EBAC3}"/>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28700" name="Text Box 222">
                  <a:extLst>
                    <a:ext uri="{FF2B5EF4-FFF2-40B4-BE49-F238E27FC236}">
                      <a16:creationId xmlns:a16="http://schemas.microsoft.com/office/drawing/2014/main" id="{4858A7D3-9BF0-4390-87E3-53D7C409281D}"/>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28701" name="Text Box 223">
                  <a:extLst>
                    <a:ext uri="{FF2B5EF4-FFF2-40B4-BE49-F238E27FC236}">
                      <a16:creationId xmlns:a16="http://schemas.microsoft.com/office/drawing/2014/main" id="{7433BC79-AEC4-470A-B87A-FB5BFA7A7AE4}"/>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2</a:t>
                  </a:r>
                </a:p>
              </p:txBody>
            </p:sp>
            <p:sp>
              <p:nvSpPr>
                <p:cNvPr id="28702" name="Text Box 224">
                  <a:extLst>
                    <a:ext uri="{FF2B5EF4-FFF2-40B4-BE49-F238E27FC236}">
                      <a16:creationId xmlns:a16="http://schemas.microsoft.com/office/drawing/2014/main" id="{6276F982-740C-47BD-8C18-62E1EC0BA5B7}"/>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sp>
              <p:nvSpPr>
                <p:cNvPr id="28703" name="Text Box 225">
                  <a:extLst>
                    <a:ext uri="{FF2B5EF4-FFF2-40B4-BE49-F238E27FC236}">
                      <a16:creationId xmlns:a16="http://schemas.microsoft.com/office/drawing/2014/main" id="{C1446202-E8BF-4E18-8DAA-2B63550BA29C}"/>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28704" name="Text Box 226">
                  <a:extLst>
                    <a:ext uri="{FF2B5EF4-FFF2-40B4-BE49-F238E27FC236}">
                      <a16:creationId xmlns:a16="http://schemas.microsoft.com/office/drawing/2014/main" id="{B2C716DF-DE96-4204-995B-2750D2133F22}"/>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sp>
              <p:nvSpPr>
                <p:cNvPr id="28705" name="Text Box 227">
                  <a:extLst>
                    <a:ext uri="{FF2B5EF4-FFF2-40B4-BE49-F238E27FC236}">
                      <a16:creationId xmlns:a16="http://schemas.microsoft.com/office/drawing/2014/main" id="{8E7A1FB7-5334-42D8-8DEC-E86DF0326A33}"/>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sp>
            <p:nvSpPr>
              <p:cNvPr id="28683" name="Text Box 228">
                <a:extLst>
                  <a:ext uri="{FF2B5EF4-FFF2-40B4-BE49-F238E27FC236}">
                    <a16:creationId xmlns:a16="http://schemas.microsoft.com/office/drawing/2014/main" id="{64409D8B-B892-4E20-9A9A-5ABE2322C42A}"/>
                  </a:ext>
                </a:extLst>
              </p:cNvPr>
              <p:cNvSpPr txBox="1">
                <a:spLocks noChangeArrowheads="1"/>
              </p:cNvSpPr>
              <p:nvPr/>
            </p:nvSpPr>
            <p:spPr bwMode="auto">
              <a:xfrm>
                <a:off x="96" y="124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l">
                  <a:lnSpc>
                    <a:spcPct val="100000"/>
                  </a:lnSpc>
                  <a:spcBef>
                    <a:spcPct val="0"/>
                  </a:spcBef>
                </a:pPr>
                <a:r>
                  <a:rPr lang="en-GB" altLang="en-US" sz="2400">
                    <a:solidFill>
                      <a:srgbClr val="CCECFF"/>
                    </a:solidFill>
                    <a:latin typeface="Times New Roman" panose="02020603050405020304" pitchFamily="18" charset="0"/>
                  </a:rPr>
                  <a:t>data[9] &lt; pivot</a:t>
                </a:r>
                <a:endParaRPr lang="en-GB" altLang="en-US" sz="2400">
                  <a:solidFill>
                    <a:srgbClr val="14FD3A"/>
                  </a:solidFill>
                  <a:latin typeface="Times New Roman" panose="02020603050405020304" pitchFamily="18" charset="0"/>
                </a:endParaRPr>
              </a:p>
            </p:txBody>
          </p:sp>
        </p:grpSp>
        <p:sp>
          <p:nvSpPr>
            <p:cNvPr id="28679" name="Text Box 242">
              <a:extLst>
                <a:ext uri="{FF2B5EF4-FFF2-40B4-BE49-F238E27FC236}">
                  <a16:creationId xmlns:a16="http://schemas.microsoft.com/office/drawing/2014/main" id="{44DE02E5-0A57-4D5A-A041-841E3495F572}"/>
                </a:ext>
              </a:extLst>
            </p:cNvPr>
            <p:cNvSpPr txBox="1">
              <a:spLocks noChangeArrowheads="1"/>
            </p:cNvSpPr>
            <p:nvPr/>
          </p:nvSpPr>
          <p:spPr bwMode="auto">
            <a:xfrm>
              <a:off x="4800" y="37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Hi</a:t>
              </a:r>
              <a:endParaRPr lang="en-GB" altLang="en-US" sz="2400">
                <a:solidFill>
                  <a:srgbClr val="14FD3A"/>
                </a:solidFill>
                <a:latin typeface="Times New Roman" panose="02020603050405020304" pitchFamily="18" charset="0"/>
              </a:endParaRPr>
            </a:p>
          </p:txBody>
        </p:sp>
        <p:sp>
          <p:nvSpPr>
            <p:cNvPr id="28680" name="Text Box 243">
              <a:extLst>
                <a:ext uri="{FF2B5EF4-FFF2-40B4-BE49-F238E27FC236}">
                  <a16:creationId xmlns:a16="http://schemas.microsoft.com/office/drawing/2014/main" id="{7370D425-FF43-4FC4-B567-327A94381D51}"/>
                </a:ext>
              </a:extLst>
            </p:cNvPr>
            <p:cNvSpPr txBox="1">
              <a:spLocks noChangeArrowheads="1"/>
            </p:cNvSpPr>
            <p:nvPr/>
          </p:nvSpPr>
          <p:spPr bwMode="auto">
            <a:xfrm>
              <a:off x="1728" y="37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Lo</a:t>
              </a:r>
              <a:endParaRPr lang="en-GB" altLang="en-US" sz="2400">
                <a:solidFill>
                  <a:srgbClr val="14FD3A"/>
                </a:solidFill>
                <a:latin typeface="Times New Roman" panose="02020603050405020304" pitchFamily="18" charset="0"/>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1110261"/>
                                        </p:tgtEl>
                                        <p:attrNameLst>
                                          <p:attrName>style.visibility</p:attrName>
                                        </p:attrNameLst>
                                      </p:cBhvr>
                                      <p:to>
                                        <p:strVal val="visible"/>
                                      </p:to>
                                    </p:set>
                                    <p:anim calcmode="lin" valueType="num">
                                      <p:cBhvr>
                                        <p:cTn id="7" dur="500" fill="hold"/>
                                        <p:tgtEl>
                                          <p:spTgt spid="1110261"/>
                                        </p:tgtEl>
                                        <p:attrNameLst>
                                          <p:attrName>ppt_w</p:attrName>
                                        </p:attrNameLst>
                                      </p:cBhvr>
                                      <p:tavLst>
                                        <p:tav tm="0">
                                          <p:val>
                                            <p:strVal val="4/3*#ppt_w"/>
                                          </p:val>
                                        </p:tav>
                                        <p:tav tm="100000">
                                          <p:val>
                                            <p:strVal val="#ppt_w"/>
                                          </p:val>
                                        </p:tav>
                                      </p:tavLst>
                                    </p:anim>
                                    <p:anim calcmode="lin" valueType="num">
                                      <p:cBhvr>
                                        <p:cTn id="8" dur="500" fill="hold"/>
                                        <p:tgtEl>
                                          <p:spTgt spid="1110261"/>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nodeType="clickEffect">
                                  <p:stCondLst>
                                    <p:cond delay="0"/>
                                  </p:stCondLst>
                                  <p:childTnLst>
                                    <p:set>
                                      <p:cBhvr>
                                        <p:cTn id="12" dur="1" fill="hold">
                                          <p:stCondLst>
                                            <p:cond delay="0"/>
                                          </p:stCondLst>
                                        </p:cTn>
                                        <p:tgtEl>
                                          <p:spTgt spid="1110262"/>
                                        </p:tgtEl>
                                        <p:attrNameLst>
                                          <p:attrName>style.visibility</p:attrName>
                                        </p:attrNameLst>
                                      </p:cBhvr>
                                      <p:to>
                                        <p:strVal val="visible"/>
                                      </p:to>
                                    </p:set>
                                    <p:anim calcmode="lin" valueType="num">
                                      <p:cBhvr>
                                        <p:cTn id="13" dur="500" fill="hold"/>
                                        <p:tgtEl>
                                          <p:spTgt spid="1110262"/>
                                        </p:tgtEl>
                                        <p:attrNameLst>
                                          <p:attrName>ppt_w</p:attrName>
                                        </p:attrNameLst>
                                      </p:cBhvr>
                                      <p:tavLst>
                                        <p:tav tm="0">
                                          <p:val>
                                            <p:strVal val="4/3*#ppt_w"/>
                                          </p:val>
                                        </p:tav>
                                        <p:tav tm="100000">
                                          <p:val>
                                            <p:strVal val="#ppt_w"/>
                                          </p:val>
                                        </p:tav>
                                      </p:tavLst>
                                    </p:anim>
                                    <p:anim calcmode="lin" valueType="num">
                                      <p:cBhvr>
                                        <p:cTn id="14" dur="500" fill="hold"/>
                                        <p:tgtEl>
                                          <p:spTgt spid="111026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F0A463D-36A1-4B7B-BF7D-2C7CCFD05BC3}"/>
              </a:ext>
            </a:extLst>
          </p:cNvPr>
          <p:cNvSpPr>
            <a:spLocks noGrp="1" noChangeArrowheads="1"/>
          </p:cNvSpPr>
          <p:nvPr>
            <p:ph type="title"/>
          </p:nvPr>
        </p:nvSpPr>
        <p:spPr/>
        <p:txBody>
          <a:bodyPr/>
          <a:lstStyle/>
          <a:p>
            <a:r>
              <a:rPr lang="en-US" altLang="en-US"/>
              <a:t>Quick Sort</a:t>
            </a:r>
            <a:br>
              <a:rPr lang="en-US" altLang="en-US"/>
            </a:br>
            <a:r>
              <a:rPr lang="en-US" altLang="en-US"/>
              <a:t>Partitioning Example (2)</a:t>
            </a:r>
          </a:p>
        </p:txBody>
      </p:sp>
      <p:grpSp>
        <p:nvGrpSpPr>
          <p:cNvPr id="29699" name="Group 237">
            <a:extLst>
              <a:ext uri="{FF2B5EF4-FFF2-40B4-BE49-F238E27FC236}">
                <a16:creationId xmlns:a16="http://schemas.microsoft.com/office/drawing/2014/main" id="{B38D0C6D-FEA0-40F8-BEC5-9C45DD34527C}"/>
              </a:ext>
            </a:extLst>
          </p:cNvPr>
          <p:cNvGrpSpPr>
            <a:grpSpLocks/>
          </p:cNvGrpSpPr>
          <p:nvPr/>
        </p:nvGrpSpPr>
        <p:grpSpPr bwMode="auto">
          <a:xfrm>
            <a:off x="0" y="1371600"/>
            <a:ext cx="8915400" cy="1447800"/>
            <a:chOff x="0" y="864"/>
            <a:chExt cx="5616" cy="912"/>
          </a:xfrm>
        </p:grpSpPr>
        <p:grpSp>
          <p:nvGrpSpPr>
            <p:cNvPr id="29780" name="Group 4">
              <a:extLst>
                <a:ext uri="{FF2B5EF4-FFF2-40B4-BE49-F238E27FC236}">
                  <a16:creationId xmlns:a16="http://schemas.microsoft.com/office/drawing/2014/main" id="{7A7F11C1-F38E-4F3D-B2B4-875ECC555742}"/>
                </a:ext>
              </a:extLst>
            </p:cNvPr>
            <p:cNvGrpSpPr>
              <a:grpSpLocks/>
            </p:cNvGrpSpPr>
            <p:nvPr/>
          </p:nvGrpSpPr>
          <p:grpSpPr bwMode="auto">
            <a:xfrm>
              <a:off x="0" y="864"/>
              <a:ext cx="5616" cy="691"/>
              <a:chOff x="96" y="960"/>
              <a:chExt cx="5616" cy="691"/>
            </a:xfrm>
          </p:grpSpPr>
          <p:grpSp>
            <p:nvGrpSpPr>
              <p:cNvPr id="29783" name="Group 5">
                <a:extLst>
                  <a:ext uri="{FF2B5EF4-FFF2-40B4-BE49-F238E27FC236}">
                    <a16:creationId xmlns:a16="http://schemas.microsoft.com/office/drawing/2014/main" id="{438C60C8-318A-4050-A9BD-3EABEF4E1B90}"/>
                  </a:ext>
                </a:extLst>
              </p:cNvPr>
              <p:cNvGrpSpPr>
                <a:grpSpLocks/>
              </p:cNvGrpSpPr>
              <p:nvPr/>
            </p:nvGrpSpPr>
            <p:grpSpPr bwMode="auto">
              <a:xfrm>
                <a:off x="1481" y="960"/>
                <a:ext cx="4231" cy="250"/>
                <a:chOff x="642" y="1411"/>
                <a:chExt cx="4231" cy="250"/>
              </a:xfrm>
            </p:grpSpPr>
            <p:sp>
              <p:nvSpPr>
                <p:cNvPr id="29808" name="Text Box 6">
                  <a:extLst>
                    <a:ext uri="{FF2B5EF4-FFF2-40B4-BE49-F238E27FC236}">
                      <a16:creationId xmlns:a16="http://schemas.microsoft.com/office/drawing/2014/main" id="{EC0385A0-3E91-4F68-83DB-B8E336CA31C9}"/>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29809" name="Text Box 7">
                  <a:extLst>
                    <a:ext uri="{FF2B5EF4-FFF2-40B4-BE49-F238E27FC236}">
                      <a16:creationId xmlns:a16="http://schemas.microsoft.com/office/drawing/2014/main" id="{82BE834A-F789-483C-BC4C-2607BFE51C92}"/>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29810" name="Text Box 8">
                  <a:extLst>
                    <a:ext uri="{FF2B5EF4-FFF2-40B4-BE49-F238E27FC236}">
                      <a16:creationId xmlns:a16="http://schemas.microsoft.com/office/drawing/2014/main" id="{FC3A70D8-BA76-40E1-AB17-21342829254B}"/>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29811" name="Text Box 9">
                  <a:extLst>
                    <a:ext uri="{FF2B5EF4-FFF2-40B4-BE49-F238E27FC236}">
                      <a16:creationId xmlns:a16="http://schemas.microsoft.com/office/drawing/2014/main" id="{B0D2725F-C245-4496-868C-3C63FC0F6567}"/>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29812" name="Text Box 10">
                  <a:extLst>
                    <a:ext uri="{FF2B5EF4-FFF2-40B4-BE49-F238E27FC236}">
                      <a16:creationId xmlns:a16="http://schemas.microsoft.com/office/drawing/2014/main" id="{0159E253-F0E5-4C31-91F5-B1606F14AF53}"/>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29813" name="Text Box 11">
                  <a:extLst>
                    <a:ext uri="{FF2B5EF4-FFF2-40B4-BE49-F238E27FC236}">
                      <a16:creationId xmlns:a16="http://schemas.microsoft.com/office/drawing/2014/main" id="{B7F78F8C-F85E-43CA-84BA-F9BC754BD863}"/>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29814" name="Text Box 12">
                  <a:extLst>
                    <a:ext uri="{FF2B5EF4-FFF2-40B4-BE49-F238E27FC236}">
                      <a16:creationId xmlns:a16="http://schemas.microsoft.com/office/drawing/2014/main" id="{EA2E70BD-D23A-40F0-A74C-6DB671ED7A9F}"/>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29815" name="Text Box 13">
                  <a:extLst>
                    <a:ext uri="{FF2B5EF4-FFF2-40B4-BE49-F238E27FC236}">
                      <a16:creationId xmlns:a16="http://schemas.microsoft.com/office/drawing/2014/main" id="{70974CC4-AC7C-48D7-AC04-90CB50931764}"/>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29816" name="Text Box 14">
                  <a:extLst>
                    <a:ext uri="{FF2B5EF4-FFF2-40B4-BE49-F238E27FC236}">
                      <a16:creationId xmlns:a16="http://schemas.microsoft.com/office/drawing/2014/main" id="{2A94B64E-170D-4072-96A0-C0B9C2A4EA53}"/>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29817" name="Text Box 15">
                  <a:extLst>
                    <a:ext uri="{FF2B5EF4-FFF2-40B4-BE49-F238E27FC236}">
                      <a16:creationId xmlns:a16="http://schemas.microsoft.com/office/drawing/2014/main" id="{E2F4E52E-8189-44F3-9827-33FABD74AFD4}"/>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29818" name="Text Box 16">
                  <a:extLst>
                    <a:ext uri="{FF2B5EF4-FFF2-40B4-BE49-F238E27FC236}">
                      <a16:creationId xmlns:a16="http://schemas.microsoft.com/office/drawing/2014/main" id="{790E8787-A3F2-41F4-9186-E9F02A753B20}"/>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29784" name="Group 17">
                <a:extLst>
                  <a:ext uri="{FF2B5EF4-FFF2-40B4-BE49-F238E27FC236}">
                    <a16:creationId xmlns:a16="http://schemas.microsoft.com/office/drawing/2014/main" id="{C1F4D42A-EBB8-4C7B-984F-86A739AF8A94}"/>
                  </a:ext>
                </a:extLst>
              </p:cNvPr>
              <p:cNvGrpSpPr>
                <a:grpSpLocks/>
              </p:cNvGrpSpPr>
              <p:nvPr/>
            </p:nvGrpSpPr>
            <p:grpSpPr bwMode="auto">
              <a:xfrm>
                <a:off x="1463" y="1229"/>
                <a:ext cx="4224" cy="384"/>
                <a:chOff x="624" y="960"/>
                <a:chExt cx="4224" cy="384"/>
              </a:xfrm>
            </p:grpSpPr>
            <p:sp>
              <p:nvSpPr>
                <p:cNvPr id="29786" name="Rectangle 18">
                  <a:extLst>
                    <a:ext uri="{FF2B5EF4-FFF2-40B4-BE49-F238E27FC236}">
                      <a16:creationId xmlns:a16="http://schemas.microsoft.com/office/drawing/2014/main" id="{F11253EE-25D9-4713-8347-DF7683D25342}"/>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87" name="Rectangle 19">
                  <a:extLst>
                    <a:ext uri="{FF2B5EF4-FFF2-40B4-BE49-F238E27FC236}">
                      <a16:creationId xmlns:a16="http://schemas.microsoft.com/office/drawing/2014/main" id="{623B287F-9F07-4B31-B86D-CAE36B9133F2}"/>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88" name="Rectangle 20">
                  <a:extLst>
                    <a:ext uri="{FF2B5EF4-FFF2-40B4-BE49-F238E27FC236}">
                      <a16:creationId xmlns:a16="http://schemas.microsoft.com/office/drawing/2014/main" id="{C25636C4-BD5C-4DC2-B53D-61EA0D61A520}"/>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89" name="Rectangle 21">
                  <a:extLst>
                    <a:ext uri="{FF2B5EF4-FFF2-40B4-BE49-F238E27FC236}">
                      <a16:creationId xmlns:a16="http://schemas.microsoft.com/office/drawing/2014/main" id="{D51F79E1-E740-4A07-BA08-776BAD6595D7}"/>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90" name="Rectangle 22">
                  <a:extLst>
                    <a:ext uri="{FF2B5EF4-FFF2-40B4-BE49-F238E27FC236}">
                      <a16:creationId xmlns:a16="http://schemas.microsoft.com/office/drawing/2014/main" id="{EAA52464-FF06-4488-BE40-AE6E666DD7CC}"/>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91" name="Rectangle 23">
                  <a:extLst>
                    <a:ext uri="{FF2B5EF4-FFF2-40B4-BE49-F238E27FC236}">
                      <a16:creationId xmlns:a16="http://schemas.microsoft.com/office/drawing/2014/main" id="{9BE26AC0-6CBB-46DF-BCCC-E987621F1EEE}"/>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92" name="Rectangle 24">
                  <a:extLst>
                    <a:ext uri="{FF2B5EF4-FFF2-40B4-BE49-F238E27FC236}">
                      <a16:creationId xmlns:a16="http://schemas.microsoft.com/office/drawing/2014/main" id="{5604A5E6-386B-4D8F-BD90-10BF6F5F8295}"/>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93" name="Rectangle 25">
                  <a:extLst>
                    <a:ext uri="{FF2B5EF4-FFF2-40B4-BE49-F238E27FC236}">
                      <a16:creationId xmlns:a16="http://schemas.microsoft.com/office/drawing/2014/main" id="{8E01FC34-ACF2-4F69-8036-FC8FAE8DD24C}"/>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94" name="Rectangle 26">
                  <a:extLst>
                    <a:ext uri="{FF2B5EF4-FFF2-40B4-BE49-F238E27FC236}">
                      <a16:creationId xmlns:a16="http://schemas.microsoft.com/office/drawing/2014/main" id="{9CC0B95E-3CDC-4E24-B949-F0C18238DB2B}"/>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95" name="Rectangle 27">
                  <a:extLst>
                    <a:ext uri="{FF2B5EF4-FFF2-40B4-BE49-F238E27FC236}">
                      <a16:creationId xmlns:a16="http://schemas.microsoft.com/office/drawing/2014/main" id="{34F80A24-4607-4B80-B4F8-9A7CDB340A96}"/>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96" name="Rectangle 28">
                  <a:extLst>
                    <a:ext uri="{FF2B5EF4-FFF2-40B4-BE49-F238E27FC236}">
                      <a16:creationId xmlns:a16="http://schemas.microsoft.com/office/drawing/2014/main" id="{77273B47-8E1A-471B-B167-63C8FC9A9902}"/>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97" name="Text Box 29">
                  <a:extLst>
                    <a:ext uri="{FF2B5EF4-FFF2-40B4-BE49-F238E27FC236}">
                      <a16:creationId xmlns:a16="http://schemas.microsoft.com/office/drawing/2014/main" id="{699FBF90-0B5A-4314-ACBB-FA8D7E6F2170}"/>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29798" name="Text Box 30">
                  <a:extLst>
                    <a:ext uri="{FF2B5EF4-FFF2-40B4-BE49-F238E27FC236}">
                      <a16:creationId xmlns:a16="http://schemas.microsoft.com/office/drawing/2014/main" id="{FD87ACBF-31D0-437E-A41D-480D82A0E695}"/>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29799" name="Text Box 31">
                  <a:extLst>
                    <a:ext uri="{FF2B5EF4-FFF2-40B4-BE49-F238E27FC236}">
                      <a16:creationId xmlns:a16="http://schemas.microsoft.com/office/drawing/2014/main" id="{0DEF01F9-3BF2-49E7-8DB7-A1A4E1A24822}"/>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2 </a:t>
                  </a:r>
                </a:p>
              </p:txBody>
            </p:sp>
            <p:sp>
              <p:nvSpPr>
                <p:cNvPr id="29800" name="Text Box 32">
                  <a:extLst>
                    <a:ext uri="{FF2B5EF4-FFF2-40B4-BE49-F238E27FC236}">
                      <a16:creationId xmlns:a16="http://schemas.microsoft.com/office/drawing/2014/main" id="{7B64246D-2420-437F-9B64-5BAF568A3A25}"/>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sp>
              <p:nvSpPr>
                <p:cNvPr id="29801" name="Text Box 33">
                  <a:extLst>
                    <a:ext uri="{FF2B5EF4-FFF2-40B4-BE49-F238E27FC236}">
                      <a16:creationId xmlns:a16="http://schemas.microsoft.com/office/drawing/2014/main" id="{17B0707F-BE19-4792-BFC1-9C1099D672BB}"/>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29802" name="Text Box 34">
                  <a:extLst>
                    <a:ext uri="{FF2B5EF4-FFF2-40B4-BE49-F238E27FC236}">
                      <a16:creationId xmlns:a16="http://schemas.microsoft.com/office/drawing/2014/main" id="{3D10796B-55AD-40E6-AA09-AACEE822F437}"/>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29803" name="Text Box 35">
                  <a:extLst>
                    <a:ext uri="{FF2B5EF4-FFF2-40B4-BE49-F238E27FC236}">
                      <a16:creationId xmlns:a16="http://schemas.microsoft.com/office/drawing/2014/main" id="{9472FFDB-5450-4DC2-A170-67DBDA1E98E7}"/>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10</a:t>
                  </a:r>
                </a:p>
              </p:txBody>
            </p:sp>
            <p:sp>
              <p:nvSpPr>
                <p:cNvPr id="29804" name="Text Box 36">
                  <a:extLst>
                    <a:ext uri="{FF2B5EF4-FFF2-40B4-BE49-F238E27FC236}">
                      <a16:creationId xmlns:a16="http://schemas.microsoft.com/office/drawing/2014/main" id="{FE38645A-1922-4221-A49D-F41B9F998B91}"/>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sp>
              <p:nvSpPr>
                <p:cNvPr id="29805" name="Text Box 37">
                  <a:extLst>
                    <a:ext uri="{FF2B5EF4-FFF2-40B4-BE49-F238E27FC236}">
                      <a16:creationId xmlns:a16="http://schemas.microsoft.com/office/drawing/2014/main" id="{A7F46FF4-C886-450C-A41D-9097C42A9E96}"/>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29806" name="Text Box 38">
                  <a:extLst>
                    <a:ext uri="{FF2B5EF4-FFF2-40B4-BE49-F238E27FC236}">
                      <a16:creationId xmlns:a16="http://schemas.microsoft.com/office/drawing/2014/main" id="{9D68D25E-A671-46FF-9459-25E3B121B5CF}"/>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sp>
              <p:nvSpPr>
                <p:cNvPr id="29807" name="Text Box 39">
                  <a:extLst>
                    <a:ext uri="{FF2B5EF4-FFF2-40B4-BE49-F238E27FC236}">
                      <a16:creationId xmlns:a16="http://schemas.microsoft.com/office/drawing/2014/main" id="{88AE0E05-D5C6-49D4-8086-1B0EA80649E7}"/>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sp>
            <p:nvSpPr>
              <p:cNvPr id="29785" name="Text Box 40">
                <a:extLst>
                  <a:ext uri="{FF2B5EF4-FFF2-40B4-BE49-F238E27FC236}">
                    <a16:creationId xmlns:a16="http://schemas.microsoft.com/office/drawing/2014/main" id="{6FB21DB7-7D16-4D47-900F-761A45E1EBCC}"/>
                  </a:ext>
                </a:extLst>
              </p:cNvPr>
              <p:cNvSpPr txBox="1">
                <a:spLocks noChangeArrowheads="1"/>
              </p:cNvSpPr>
              <p:nvPr/>
            </p:nvSpPr>
            <p:spPr bwMode="auto">
              <a:xfrm>
                <a:off x="96" y="1133"/>
                <a:ext cx="129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l">
                  <a:lnSpc>
                    <a:spcPct val="100000"/>
                  </a:lnSpc>
                  <a:spcBef>
                    <a:spcPct val="0"/>
                  </a:spcBef>
                </a:pPr>
                <a:r>
                  <a:rPr lang="en-GB" altLang="en-US" sz="2400">
                    <a:solidFill>
                      <a:srgbClr val="CCECFF"/>
                    </a:solidFill>
                    <a:latin typeface="Times New Roman" panose="02020603050405020304" pitchFamily="18" charset="0"/>
                  </a:rPr>
                  <a:t>Swap data[1] and data[9].</a:t>
                </a:r>
                <a:endParaRPr lang="en-GB" altLang="en-US" sz="2400">
                  <a:solidFill>
                    <a:srgbClr val="14FD3A"/>
                  </a:solidFill>
                  <a:latin typeface="Times New Roman" panose="02020603050405020304" pitchFamily="18" charset="0"/>
                </a:endParaRPr>
              </a:p>
            </p:txBody>
          </p:sp>
        </p:grpSp>
        <p:sp>
          <p:nvSpPr>
            <p:cNvPr id="29781" name="Text Box 226">
              <a:extLst>
                <a:ext uri="{FF2B5EF4-FFF2-40B4-BE49-F238E27FC236}">
                  <a16:creationId xmlns:a16="http://schemas.microsoft.com/office/drawing/2014/main" id="{F949391F-7175-4B39-96CA-38921DC45DA4}"/>
                </a:ext>
              </a:extLst>
            </p:cNvPr>
            <p:cNvSpPr txBox="1">
              <a:spLocks noChangeArrowheads="1"/>
            </p:cNvSpPr>
            <p:nvPr/>
          </p:nvSpPr>
          <p:spPr bwMode="auto">
            <a:xfrm>
              <a:off x="1728" y="148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Lo</a:t>
              </a:r>
              <a:endParaRPr lang="en-GB" altLang="en-US" sz="2400">
                <a:solidFill>
                  <a:srgbClr val="14FD3A"/>
                </a:solidFill>
                <a:latin typeface="Times New Roman" panose="02020603050405020304" pitchFamily="18" charset="0"/>
              </a:endParaRPr>
            </a:p>
          </p:txBody>
        </p:sp>
        <p:sp>
          <p:nvSpPr>
            <p:cNvPr id="29782" name="Text Box 227">
              <a:extLst>
                <a:ext uri="{FF2B5EF4-FFF2-40B4-BE49-F238E27FC236}">
                  <a16:creationId xmlns:a16="http://schemas.microsoft.com/office/drawing/2014/main" id="{0D2AED54-2CCC-452C-ADBB-F236197A8B3A}"/>
                </a:ext>
              </a:extLst>
            </p:cNvPr>
            <p:cNvSpPr txBox="1">
              <a:spLocks noChangeArrowheads="1"/>
            </p:cNvSpPr>
            <p:nvPr/>
          </p:nvSpPr>
          <p:spPr bwMode="auto">
            <a:xfrm>
              <a:off x="4800" y="148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Hi</a:t>
              </a:r>
              <a:endParaRPr lang="en-GB" altLang="en-US" sz="2400">
                <a:solidFill>
                  <a:srgbClr val="14FD3A"/>
                </a:solidFill>
                <a:latin typeface="Times New Roman" panose="02020603050405020304" pitchFamily="18" charset="0"/>
              </a:endParaRPr>
            </a:p>
          </p:txBody>
        </p:sp>
      </p:grpSp>
      <p:grpSp>
        <p:nvGrpSpPr>
          <p:cNvPr id="1112299" name="Group 235">
            <a:extLst>
              <a:ext uri="{FF2B5EF4-FFF2-40B4-BE49-F238E27FC236}">
                <a16:creationId xmlns:a16="http://schemas.microsoft.com/office/drawing/2014/main" id="{C64E9A02-E4BF-4D97-A331-FD8557161E87}"/>
              </a:ext>
            </a:extLst>
          </p:cNvPr>
          <p:cNvGrpSpPr>
            <a:grpSpLocks/>
          </p:cNvGrpSpPr>
          <p:nvPr/>
        </p:nvGrpSpPr>
        <p:grpSpPr bwMode="auto">
          <a:xfrm>
            <a:off x="0" y="3124200"/>
            <a:ext cx="8915400" cy="1447800"/>
            <a:chOff x="0" y="1968"/>
            <a:chExt cx="5616" cy="912"/>
          </a:xfrm>
        </p:grpSpPr>
        <p:grpSp>
          <p:nvGrpSpPr>
            <p:cNvPr id="29741" name="Group 137">
              <a:extLst>
                <a:ext uri="{FF2B5EF4-FFF2-40B4-BE49-F238E27FC236}">
                  <a16:creationId xmlns:a16="http://schemas.microsoft.com/office/drawing/2014/main" id="{34271C2B-4CD2-4AFF-8AF5-83D9599AEE61}"/>
                </a:ext>
              </a:extLst>
            </p:cNvPr>
            <p:cNvGrpSpPr>
              <a:grpSpLocks/>
            </p:cNvGrpSpPr>
            <p:nvPr/>
          </p:nvGrpSpPr>
          <p:grpSpPr bwMode="auto">
            <a:xfrm>
              <a:off x="0" y="1968"/>
              <a:ext cx="5616" cy="653"/>
              <a:chOff x="96" y="960"/>
              <a:chExt cx="5616" cy="653"/>
            </a:xfrm>
          </p:grpSpPr>
          <p:grpSp>
            <p:nvGrpSpPr>
              <p:cNvPr id="29744" name="Group 138">
                <a:extLst>
                  <a:ext uri="{FF2B5EF4-FFF2-40B4-BE49-F238E27FC236}">
                    <a16:creationId xmlns:a16="http://schemas.microsoft.com/office/drawing/2014/main" id="{D7F8EBA0-ED66-4BE3-8914-599A48C11AD6}"/>
                  </a:ext>
                </a:extLst>
              </p:cNvPr>
              <p:cNvGrpSpPr>
                <a:grpSpLocks/>
              </p:cNvGrpSpPr>
              <p:nvPr/>
            </p:nvGrpSpPr>
            <p:grpSpPr bwMode="auto">
              <a:xfrm>
                <a:off x="1481" y="960"/>
                <a:ext cx="4231" cy="250"/>
                <a:chOff x="642" y="1411"/>
                <a:chExt cx="4231" cy="250"/>
              </a:xfrm>
            </p:grpSpPr>
            <p:sp>
              <p:nvSpPr>
                <p:cNvPr id="29769" name="Text Box 139">
                  <a:extLst>
                    <a:ext uri="{FF2B5EF4-FFF2-40B4-BE49-F238E27FC236}">
                      <a16:creationId xmlns:a16="http://schemas.microsoft.com/office/drawing/2014/main" id="{A947836C-08A2-44D2-8862-EC29376190B8}"/>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29770" name="Text Box 140">
                  <a:extLst>
                    <a:ext uri="{FF2B5EF4-FFF2-40B4-BE49-F238E27FC236}">
                      <a16:creationId xmlns:a16="http://schemas.microsoft.com/office/drawing/2014/main" id="{FBE50FE8-C372-44E1-8E80-4B1F86835189}"/>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29771" name="Text Box 141">
                  <a:extLst>
                    <a:ext uri="{FF2B5EF4-FFF2-40B4-BE49-F238E27FC236}">
                      <a16:creationId xmlns:a16="http://schemas.microsoft.com/office/drawing/2014/main" id="{E637C47B-8532-492F-B255-CB68747F2FD2}"/>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29772" name="Text Box 142">
                  <a:extLst>
                    <a:ext uri="{FF2B5EF4-FFF2-40B4-BE49-F238E27FC236}">
                      <a16:creationId xmlns:a16="http://schemas.microsoft.com/office/drawing/2014/main" id="{85521F7C-84EC-4DC6-90BC-5DE6666D6F3F}"/>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29773" name="Text Box 143">
                  <a:extLst>
                    <a:ext uri="{FF2B5EF4-FFF2-40B4-BE49-F238E27FC236}">
                      <a16:creationId xmlns:a16="http://schemas.microsoft.com/office/drawing/2014/main" id="{738F3E3D-873B-4BA9-9AF8-B3961CE99949}"/>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29774" name="Text Box 144">
                  <a:extLst>
                    <a:ext uri="{FF2B5EF4-FFF2-40B4-BE49-F238E27FC236}">
                      <a16:creationId xmlns:a16="http://schemas.microsoft.com/office/drawing/2014/main" id="{C97F015A-1263-4379-B1DE-7C99DC744A92}"/>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29775" name="Text Box 145">
                  <a:extLst>
                    <a:ext uri="{FF2B5EF4-FFF2-40B4-BE49-F238E27FC236}">
                      <a16:creationId xmlns:a16="http://schemas.microsoft.com/office/drawing/2014/main" id="{A44ADAAB-EF15-42B6-AD55-658DE46D8038}"/>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29776" name="Text Box 146">
                  <a:extLst>
                    <a:ext uri="{FF2B5EF4-FFF2-40B4-BE49-F238E27FC236}">
                      <a16:creationId xmlns:a16="http://schemas.microsoft.com/office/drawing/2014/main" id="{B9396FEC-4924-4E43-8DB4-22DA44CE723C}"/>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29777" name="Text Box 147">
                  <a:extLst>
                    <a:ext uri="{FF2B5EF4-FFF2-40B4-BE49-F238E27FC236}">
                      <a16:creationId xmlns:a16="http://schemas.microsoft.com/office/drawing/2014/main" id="{316FD9FF-76D7-478B-8A3D-217262F7AE7D}"/>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29778" name="Text Box 148">
                  <a:extLst>
                    <a:ext uri="{FF2B5EF4-FFF2-40B4-BE49-F238E27FC236}">
                      <a16:creationId xmlns:a16="http://schemas.microsoft.com/office/drawing/2014/main" id="{3F46364B-8F0C-4862-A45F-0B47CA2AE538}"/>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29779" name="Text Box 149">
                  <a:extLst>
                    <a:ext uri="{FF2B5EF4-FFF2-40B4-BE49-F238E27FC236}">
                      <a16:creationId xmlns:a16="http://schemas.microsoft.com/office/drawing/2014/main" id="{FDCE06A0-87B7-4311-AE0C-A91DF5743C28}"/>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29745" name="Group 150">
                <a:extLst>
                  <a:ext uri="{FF2B5EF4-FFF2-40B4-BE49-F238E27FC236}">
                    <a16:creationId xmlns:a16="http://schemas.microsoft.com/office/drawing/2014/main" id="{E4F5A1E2-2AF7-4EE2-91D6-AC3BBADAF66F}"/>
                  </a:ext>
                </a:extLst>
              </p:cNvPr>
              <p:cNvGrpSpPr>
                <a:grpSpLocks/>
              </p:cNvGrpSpPr>
              <p:nvPr/>
            </p:nvGrpSpPr>
            <p:grpSpPr bwMode="auto">
              <a:xfrm>
                <a:off x="1463" y="1229"/>
                <a:ext cx="4224" cy="384"/>
                <a:chOff x="624" y="960"/>
                <a:chExt cx="4224" cy="384"/>
              </a:xfrm>
            </p:grpSpPr>
            <p:sp>
              <p:nvSpPr>
                <p:cNvPr id="29747" name="Rectangle 151">
                  <a:extLst>
                    <a:ext uri="{FF2B5EF4-FFF2-40B4-BE49-F238E27FC236}">
                      <a16:creationId xmlns:a16="http://schemas.microsoft.com/office/drawing/2014/main" id="{AFBACEF1-3570-4F7C-B778-17CDF790620E}"/>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48" name="Rectangle 152">
                  <a:extLst>
                    <a:ext uri="{FF2B5EF4-FFF2-40B4-BE49-F238E27FC236}">
                      <a16:creationId xmlns:a16="http://schemas.microsoft.com/office/drawing/2014/main" id="{1ACA5034-6470-4DE0-8ACB-234D808D75F8}"/>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49" name="Rectangle 153">
                  <a:extLst>
                    <a:ext uri="{FF2B5EF4-FFF2-40B4-BE49-F238E27FC236}">
                      <a16:creationId xmlns:a16="http://schemas.microsoft.com/office/drawing/2014/main" id="{219C56CD-3EC5-415C-8FA5-D593CA652781}"/>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50" name="Rectangle 154">
                  <a:extLst>
                    <a:ext uri="{FF2B5EF4-FFF2-40B4-BE49-F238E27FC236}">
                      <a16:creationId xmlns:a16="http://schemas.microsoft.com/office/drawing/2014/main" id="{7BEC548F-87E6-4F85-BC8A-5CA6A0E65034}"/>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51" name="Rectangle 155">
                  <a:extLst>
                    <a:ext uri="{FF2B5EF4-FFF2-40B4-BE49-F238E27FC236}">
                      <a16:creationId xmlns:a16="http://schemas.microsoft.com/office/drawing/2014/main" id="{E401AC47-C86C-4691-952D-4CE17CFF8A78}"/>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52" name="Rectangle 156">
                  <a:extLst>
                    <a:ext uri="{FF2B5EF4-FFF2-40B4-BE49-F238E27FC236}">
                      <a16:creationId xmlns:a16="http://schemas.microsoft.com/office/drawing/2014/main" id="{FB89FCA0-C019-4E09-9DD4-BB088CEA7EE0}"/>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53" name="Rectangle 157">
                  <a:extLst>
                    <a:ext uri="{FF2B5EF4-FFF2-40B4-BE49-F238E27FC236}">
                      <a16:creationId xmlns:a16="http://schemas.microsoft.com/office/drawing/2014/main" id="{43689D5C-825C-4393-A763-3C24CF21A412}"/>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54" name="Rectangle 158">
                  <a:extLst>
                    <a:ext uri="{FF2B5EF4-FFF2-40B4-BE49-F238E27FC236}">
                      <a16:creationId xmlns:a16="http://schemas.microsoft.com/office/drawing/2014/main" id="{0B8CDDC0-9D27-4237-A370-7E06866BBE2C}"/>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55" name="Rectangle 159">
                  <a:extLst>
                    <a:ext uri="{FF2B5EF4-FFF2-40B4-BE49-F238E27FC236}">
                      <a16:creationId xmlns:a16="http://schemas.microsoft.com/office/drawing/2014/main" id="{C4C7B0AE-B528-4A09-B5E7-9E1072339156}"/>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56" name="Rectangle 160">
                  <a:extLst>
                    <a:ext uri="{FF2B5EF4-FFF2-40B4-BE49-F238E27FC236}">
                      <a16:creationId xmlns:a16="http://schemas.microsoft.com/office/drawing/2014/main" id="{46BAEA50-AF40-4CFA-AAB7-14E9BE00C922}"/>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57" name="Rectangle 161">
                  <a:extLst>
                    <a:ext uri="{FF2B5EF4-FFF2-40B4-BE49-F238E27FC236}">
                      <a16:creationId xmlns:a16="http://schemas.microsoft.com/office/drawing/2014/main" id="{69A2FC9C-668C-4748-BC13-61D4AECC6848}"/>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58" name="Text Box 162">
                  <a:extLst>
                    <a:ext uri="{FF2B5EF4-FFF2-40B4-BE49-F238E27FC236}">
                      <a16:creationId xmlns:a16="http://schemas.microsoft.com/office/drawing/2014/main" id="{5390A34C-579F-4ED9-9948-3CBDCDD98F41}"/>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29759" name="Text Box 163">
                  <a:extLst>
                    <a:ext uri="{FF2B5EF4-FFF2-40B4-BE49-F238E27FC236}">
                      <a16:creationId xmlns:a16="http://schemas.microsoft.com/office/drawing/2014/main" id="{B87111A4-89D4-4279-9518-8919FC3B323B}"/>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29760" name="Text Box 164">
                  <a:extLst>
                    <a:ext uri="{FF2B5EF4-FFF2-40B4-BE49-F238E27FC236}">
                      <a16:creationId xmlns:a16="http://schemas.microsoft.com/office/drawing/2014/main" id="{9B3FB954-3A52-44C7-8F94-E312D5E5AEEE}"/>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2 </a:t>
                  </a:r>
                </a:p>
              </p:txBody>
            </p:sp>
            <p:sp>
              <p:nvSpPr>
                <p:cNvPr id="29761" name="Text Box 165">
                  <a:extLst>
                    <a:ext uri="{FF2B5EF4-FFF2-40B4-BE49-F238E27FC236}">
                      <a16:creationId xmlns:a16="http://schemas.microsoft.com/office/drawing/2014/main" id="{7EAEFCCD-E156-4E8B-B7F1-8A71F12AA74A}"/>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sp>
              <p:nvSpPr>
                <p:cNvPr id="29762" name="Text Box 166">
                  <a:extLst>
                    <a:ext uri="{FF2B5EF4-FFF2-40B4-BE49-F238E27FC236}">
                      <a16:creationId xmlns:a16="http://schemas.microsoft.com/office/drawing/2014/main" id="{B61B1D5F-6B57-45E7-9D4B-B3C4F45BA330}"/>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29763" name="Text Box 167">
                  <a:extLst>
                    <a:ext uri="{FF2B5EF4-FFF2-40B4-BE49-F238E27FC236}">
                      <a16:creationId xmlns:a16="http://schemas.microsoft.com/office/drawing/2014/main" id="{3D72CEDD-B3AE-4BD4-B840-8337712D6924}"/>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29764" name="Text Box 168">
                  <a:extLst>
                    <a:ext uri="{FF2B5EF4-FFF2-40B4-BE49-F238E27FC236}">
                      <a16:creationId xmlns:a16="http://schemas.microsoft.com/office/drawing/2014/main" id="{818ED1F9-DA82-4769-A0DB-91049AA225B6}"/>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10</a:t>
                  </a:r>
                </a:p>
              </p:txBody>
            </p:sp>
            <p:sp>
              <p:nvSpPr>
                <p:cNvPr id="29765" name="Text Box 169">
                  <a:extLst>
                    <a:ext uri="{FF2B5EF4-FFF2-40B4-BE49-F238E27FC236}">
                      <a16:creationId xmlns:a16="http://schemas.microsoft.com/office/drawing/2014/main" id="{B2DC6C12-363C-4041-9A03-6806E318C19F}"/>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sp>
              <p:nvSpPr>
                <p:cNvPr id="29766" name="Text Box 170">
                  <a:extLst>
                    <a:ext uri="{FF2B5EF4-FFF2-40B4-BE49-F238E27FC236}">
                      <a16:creationId xmlns:a16="http://schemas.microsoft.com/office/drawing/2014/main" id="{A6563C03-9F7C-4C04-AC9A-C08BE087C885}"/>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29767" name="Text Box 171">
                  <a:extLst>
                    <a:ext uri="{FF2B5EF4-FFF2-40B4-BE49-F238E27FC236}">
                      <a16:creationId xmlns:a16="http://schemas.microsoft.com/office/drawing/2014/main" id="{86DAFE33-2B35-4AF7-BD33-8CFEE6FFB726}"/>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sp>
              <p:nvSpPr>
                <p:cNvPr id="29768" name="Text Box 172">
                  <a:extLst>
                    <a:ext uri="{FF2B5EF4-FFF2-40B4-BE49-F238E27FC236}">
                      <a16:creationId xmlns:a16="http://schemas.microsoft.com/office/drawing/2014/main" id="{9E5629E4-1FC8-4D91-B9AE-3B213978AD60}"/>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sp>
            <p:nvSpPr>
              <p:cNvPr id="29746" name="Text Box 173">
                <a:extLst>
                  <a:ext uri="{FF2B5EF4-FFF2-40B4-BE49-F238E27FC236}">
                    <a16:creationId xmlns:a16="http://schemas.microsoft.com/office/drawing/2014/main" id="{E0A88D53-5926-454E-AE6F-30E471119F14}"/>
                  </a:ext>
                </a:extLst>
              </p:cNvPr>
              <p:cNvSpPr txBox="1">
                <a:spLocks noChangeArrowheads="1"/>
              </p:cNvSpPr>
              <p:nvPr/>
            </p:nvSpPr>
            <p:spPr bwMode="auto">
              <a:xfrm>
                <a:off x="96" y="124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l">
                  <a:lnSpc>
                    <a:spcPct val="100000"/>
                  </a:lnSpc>
                  <a:spcBef>
                    <a:spcPct val="0"/>
                  </a:spcBef>
                </a:pPr>
                <a:r>
                  <a:rPr lang="en-GB" altLang="en-US" sz="2400">
                    <a:solidFill>
                      <a:srgbClr val="CCECFF"/>
                    </a:solidFill>
                    <a:latin typeface="Times New Roman" panose="02020603050405020304" pitchFamily="18" charset="0"/>
                  </a:rPr>
                  <a:t>data[4] &gt; pivot</a:t>
                </a:r>
                <a:endParaRPr lang="en-GB" altLang="en-US" sz="2400">
                  <a:solidFill>
                    <a:srgbClr val="14FD3A"/>
                  </a:solidFill>
                  <a:latin typeface="Times New Roman" panose="02020603050405020304" pitchFamily="18" charset="0"/>
                </a:endParaRPr>
              </a:p>
            </p:txBody>
          </p:sp>
        </p:grpSp>
        <p:sp>
          <p:nvSpPr>
            <p:cNvPr id="29742" name="Text Box 228">
              <a:extLst>
                <a:ext uri="{FF2B5EF4-FFF2-40B4-BE49-F238E27FC236}">
                  <a16:creationId xmlns:a16="http://schemas.microsoft.com/office/drawing/2014/main" id="{CA463F0E-550A-475A-A626-F895C9D96BF5}"/>
                </a:ext>
              </a:extLst>
            </p:cNvPr>
            <p:cNvSpPr txBox="1">
              <a:spLocks noChangeArrowheads="1"/>
            </p:cNvSpPr>
            <p:nvPr/>
          </p:nvSpPr>
          <p:spPr bwMode="auto">
            <a:xfrm>
              <a:off x="2880" y="25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Lo</a:t>
              </a:r>
              <a:endParaRPr lang="en-GB" altLang="en-US" sz="2400">
                <a:solidFill>
                  <a:srgbClr val="14FD3A"/>
                </a:solidFill>
                <a:latin typeface="Times New Roman" panose="02020603050405020304" pitchFamily="18" charset="0"/>
              </a:endParaRPr>
            </a:p>
          </p:txBody>
        </p:sp>
        <p:sp>
          <p:nvSpPr>
            <p:cNvPr id="29743" name="Text Box 229">
              <a:extLst>
                <a:ext uri="{FF2B5EF4-FFF2-40B4-BE49-F238E27FC236}">
                  <a16:creationId xmlns:a16="http://schemas.microsoft.com/office/drawing/2014/main" id="{25DA2A2A-68D4-4E8E-A14F-A5F2F63CE3AD}"/>
                </a:ext>
              </a:extLst>
            </p:cNvPr>
            <p:cNvSpPr txBox="1">
              <a:spLocks noChangeArrowheads="1"/>
            </p:cNvSpPr>
            <p:nvPr/>
          </p:nvSpPr>
          <p:spPr bwMode="auto">
            <a:xfrm>
              <a:off x="4800" y="25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Hi</a:t>
              </a:r>
              <a:endParaRPr lang="en-GB" altLang="en-US" sz="2400">
                <a:solidFill>
                  <a:srgbClr val="14FD3A"/>
                </a:solidFill>
                <a:latin typeface="Times New Roman" panose="02020603050405020304" pitchFamily="18" charset="0"/>
              </a:endParaRPr>
            </a:p>
          </p:txBody>
        </p:sp>
      </p:grpSp>
      <p:grpSp>
        <p:nvGrpSpPr>
          <p:cNvPr id="1112300" name="Group 236">
            <a:extLst>
              <a:ext uri="{FF2B5EF4-FFF2-40B4-BE49-F238E27FC236}">
                <a16:creationId xmlns:a16="http://schemas.microsoft.com/office/drawing/2014/main" id="{749D92EF-C092-4272-8AF7-5F9DDF8D43E2}"/>
              </a:ext>
            </a:extLst>
          </p:cNvPr>
          <p:cNvGrpSpPr>
            <a:grpSpLocks/>
          </p:cNvGrpSpPr>
          <p:nvPr/>
        </p:nvGrpSpPr>
        <p:grpSpPr bwMode="auto">
          <a:xfrm>
            <a:off x="0" y="5029200"/>
            <a:ext cx="8915400" cy="1447800"/>
            <a:chOff x="0" y="3168"/>
            <a:chExt cx="5616" cy="912"/>
          </a:xfrm>
        </p:grpSpPr>
        <p:grpSp>
          <p:nvGrpSpPr>
            <p:cNvPr id="29702" name="Group 180">
              <a:extLst>
                <a:ext uri="{FF2B5EF4-FFF2-40B4-BE49-F238E27FC236}">
                  <a16:creationId xmlns:a16="http://schemas.microsoft.com/office/drawing/2014/main" id="{A3EEC67D-C92B-4251-924D-88BE1EAD51D4}"/>
                </a:ext>
              </a:extLst>
            </p:cNvPr>
            <p:cNvGrpSpPr>
              <a:grpSpLocks/>
            </p:cNvGrpSpPr>
            <p:nvPr/>
          </p:nvGrpSpPr>
          <p:grpSpPr bwMode="auto">
            <a:xfrm>
              <a:off x="0" y="3168"/>
              <a:ext cx="5616" cy="653"/>
              <a:chOff x="96" y="960"/>
              <a:chExt cx="5616" cy="653"/>
            </a:xfrm>
          </p:grpSpPr>
          <p:grpSp>
            <p:nvGrpSpPr>
              <p:cNvPr id="29705" name="Group 181">
                <a:extLst>
                  <a:ext uri="{FF2B5EF4-FFF2-40B4-BE49-F238E27FC236}">
                    <a16:creationId xmlns:a16="http://schemas.microsoft.com/office/drawing/2014/main" id="{E175ED73-1049-4A06-B512-91D1B7D8D1E4}"/>
                  </a:ext>
                </a:extLst>
              </p:cNvPr>
              <p:cNvGrpSpPr>
                <a:grpSpLocks/>
              </p:cNvGrpSpPr>
              <p:nvPr/>
            </p:nvGrpSpPr>
            <p:grpSpPr bwMode="auto">
              <a:xfrm>
                <a:off x="1481" y="960"/>
                <a:ext cx="4231" cy="250"/>
                <a:chOff x="642" y="1411"/>
                <a:chExt cx="4231" cy="250"/>
              </a:xfrm>
            </p:grpSpPr>
            <p:sp>
              <p:nvSpPr>
                <p:cNvPr id="29730" name="Text Box 182">
                  <a:extLst>
                    <a:ext uri="{FF2B5EF4-FFF2-40B4-BE49-F238E27FC236}">
                      <a16:creationId xmlns:a16="http://schemas.microsoft.com/office/drawing/2014/main" id="{195570EC-B7F6-4894-8DB6-7633972B7C72}"/>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29731" name="Text Box 183">
                  <a:extLst>
                    <a:ext uri="{FF2B5EF4-FFF2-40B4-BE49-F238E27FC236}">
                      <a16:creationId xmlns:a16="http://schemas.microsoft.com/office/drawing/2014/main" id="{039010DB-DCD3-474C-A366-30152D8F29B8}"/>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29732" name="Text Box 184">
                  <a:extLst>
                    <a:ext uri="{FF2B5EF4-FFF2-40B4-BE49-F238E27FC236}">
                      <a16:creationId xmlns:a16="http://schemas.microsoft.com/office/drawing/2014/main" id="{5EBB08E3-57A0-4451-A350-98E6625E0B47}"/>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29733" name="Text Box 185">
                  <a:extLst>
                    <a:ext uri="{FF2B5EF4-FFF2-40B4-BE49-F238E27FC236}">
                      <a16:creationId xmlns:a16="http://schemas.microsoft.com/office/drawing/2014/main" id="{9B205A18-49A8-480A-AF91-433C3635D1D8}"/>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29734" name="Text Box 186">
                  <a:extLst>
                    <a:ext uri="{FF2B5EF4-FFF2-40B4-BE49-F238E27FC236}">
                      <a16:creationId xmlns:a16="http://schemas.microsoft.com/office/drawing/2014/main" id="{D49C10CF-6F8E-4BCD-9853-23403B7603A8}"/>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29735" name="Text Box 187">
                  <a:extLst>
                    <a:ext uri="{FF2B5EF4-FFF2-40B4-BE49-F238E27FC236}">
                      <a16:creationId xmlns:a16="http://schemas.microsoft.com/office/drawing/2014/main" id="{BC119E4A-5418-4331-9876-9D986D13952C}"/>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29736" name="Text Box 188">
                  <a:extLst>
                    <a:ext uri="{FF2B5EF4-FFF2-40B4-BE49-F238E27FC236}">
                      <a16:creationId xmlns:a16="http://schemas.microsoft.com/office/drawing/2014/main" id="{6DDF4E33-33CB-492B-92F2-ABC286F9E6DB}"/>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29737" name="Text Box 189">
                  <a:extLst>
                    <a:ext uri="{FF2B5EF4-FFF2-40B4-BE49-F238E27FC236}">
                      <a16:creationId xmlns:a16="http://schemas.microsoft.com/office/drawing/2014/main" id="{D35C4B97-0FD0-4420-93C5-6B291E09C05C}"/>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29738" name="Text Box 190">
                  <a:extLst>
                    <a:ext uri="{FF2B5EF4-FFF2-40B4-BE49-F238E27FC236}">
                      <a16:creationId xmlns:a16="http://schemas.microsoft.com/office/drawing/2014/main" id="{F8B1BF3A-340B-4248-9FB1-9E3B22B2F483}"/>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29739" name="Text Box 191">
                  <a:extLst>
                    <a:ext uri="{FF2B5EF4-FFF2-40B4-BE49-F238E27FC236}">
                      <a16:creationId xmlns:a16="http://schemas.microsoft.com/office/drawing/2014/main" id="{ADBEE4FB-F248-4C22-89E5-B1483009C6A7}"/>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29740" name="Text Box 192">
                  <a:extLst>
                    <a:ext uri="{FF2B5EF4-FFF2-40B4-BE49-F238E27FC236}">
                      <a16:creationId xmlns:a16="http://schemas.microsoft.com/office/drawing/2014/main" id="{2F20F7D5-1802-48F0-8CAC-BFAAF75690C6}"/>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29706" name="Group 193">
                <a:extLst>
                  <a:ext uri="{FF2B5EF4-FFF2-40B4-BE49-F238E27FC236}">
                    <a16:creationId xmlns:a16="http://schemas.microsoft.com/office/drawing/2014/main" id="{87C94159-2BB1-4EB6-A92C-9DF5DAFC2ECE}"/>
                  </a:ext>
                </a:extLst>
              </p:cNvPr>
              <p:cNvGrpSpPr>
                <a:grpSpLocks/>
              </p:cNvGrpSpPr>
              <p:nvPr/>
            </p:nvGrpSpPr>
            <p:grpSpPr bwMode="auto">
              <a:xfrm>
                <a:off x="1463" y="1229"/>
                <a:ext cx="4224" cy="384"/>
                <a:chOff x="624" y="960"/>
                <a:chExt cx="4224" cy="384"/>
              </a:xfrm>
            </p:grpSpPr>
            <p:sp>
              <p:nvSpPr>
                <p:cNvPr id="29708" name="Rectangle 194">
                  <a:extLst>
                    <a:ext uri="{FF2B5EF4-FFF2-40B4-BE49-F238E27FC236}">
                      <a16:creationId xmlns:a16="http://schemas.microsoft.com/office/drawing/2014/main" id="{1C456071-1F29-472C-ACE4-2AB97A7766A9}"/>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09" name="Rectangle 195">
                  <a:extLst>
                    <a:ext uri="{FF2B5EF4-FFF2-40B4-BE49-F238E27FC236}">
                      <a16:creationId xmlns:a16="http://schemas.microsoft.com/office/drawing/2014/main" id="{9ABC98AF-C6EC-4837-A53D-4284FE3696BF}"/>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10" name="Rectangle 196">
                  <a:extLst>
                    <a:ext uri="{FF2B5EF4-FFF2-40B4-BE49-F238E27FC236}">
                      <a16:creationId xmlns:a16="http://schemas.microsoft.com/office/drawing/2014/main" id="{1A7895A2-C2BF-40F3-9889-777465EB30C7}"/>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11" name="Rectangle 197">
                  <a:extLst>
                    <a:ext uri="{FF2B5EF4-FFF2-40B4-BE49-F238E27FC236}">
                      <a16:creationId xmlns:a16="http://schemas.microsoft.com/office/drawing/2014/main" id="{02EF8AF0-E064-42D8-87E9-1C0E85C44373}"/>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12" name="Rectangle 198">
                  <a:extLst>
                    <a:ext uri="{FF2B5EF4-FFF2-40B4-BE49-F238E27FC236}">
                      <a16:creationId xmlns:a16="http://schemas.microsoft.com/office/drawing/2014/main" id="{FFBA35F1-1542-44C0-B5C0-476BAE9C3C2C}"/>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13" name="Rectangle 199">
                  <a:extLst>
                    <a:ext uri="{FF2B5EF4-FFF2-40B4-BE49-F238E27FC236}">
                      <a16:creationId xmlns:a16="http://schemas.microsoft.com/office/drawing/2014/main" id="{CF91806B-5F2A-4367-9046-5E57DF67A447}"/>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14" name="Rectangle 200">
                  <a:extLst>
                    <a:ext uri="{FF2B5EF4-FFF2-40B4-BE49-F238E27FC236}">
                      <a16:creationId xmlns:a16="http://schemas.microsoft.com/office/drawing/2014/main" id="{5BC874C8-6213-402C-96DE-BCE934640C2C}"/>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15" name="Rectangle 201">
                  <a:extLst>
                    <a:ext uri="{FF2B5EF4-FFF2-40B4-BE49-F238E27FC236}">
                      <a16:creationId xmlns:a16="http://schemas.microsoft.com/office/drawing/2014/main" id="{401B324E-A877-42C4-8F2C-AD0F7BB07199}"/>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16" name="Rectangle 202">
                  <a:extLst>
                    <a:ext uri="{FF2B5EF4-FFF2-40B4-BE49-F238E27FC236}">
                      <a16:creationId xmlns:a16="http://schemas.microsoft.com/office/drawing/2014/main" id="{C553B84A-EB2D-4FEC-BFBB-FA06FDE486FB}"/>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17" name="Rectangle 203">
                  <a:extLst>
                    <a:ext uri="{FF2B5EF4-FFF2-40B4-BE49-F238E27FC236}">
                      <a16:creationId xmlns:a16="http://schemas.microsoft.com/office/drawing/2014/main" id="{97C1E2EF-1F5B-43FB-B048-C10616186562}"/>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18" name="Rectangle 204">
                  <a:extLst>
                    <a:ext uri="{FF2B5EF4-FFF2-40B4-BE49-F238E27FC236}">
                      <a16:creationId xmlns:a16="http://schemas.microsoft.com/office/drawing/2014/main" id="{3336A276-DD9A-473D-B93B-3D64121F2D8B}"/>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29719" name="Text Box 205">
                  <a:extLst>
                    <a:ext uri="{FF2B5EF4-FFF2-40B4-BE49-F238E27FC236}">
                      <a16:creationId xmlns:a16="http://schemas.microsoft.com/office/drawing/2014/main" id="{DAAE9178-12EB-4569-8140-89786B49BD5E}"/>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29720" name="Text Box 206">
                  <a:extLst>
                    <a:ext uri="{FF2B5EF4-FFF2-40B4-BE49-F238E27FC236}">
                      <a16:creationId xmlns:a16="http://schemas.microsoft.com/office/drawing/2014/main" id="{ACA6427F-2924-4E2F-BDBE-02C0E955E8E6}"/>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29721" name="Text Box 207">
                  <a:extLst>
                    <a:ext uri="{FF2B5EF4-FFF2-40B4-BE49-F238E27FC236}">
                      <a16:creationId xmlns:a16="http://schemas.microsoft.com/office/drawing/2014/main" id="{1EC2B12F-A5EF-4E1E-9D8A-6411D6D37D1A}"/>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2 </a:t>
                  </a:r>
                </a:p>
              </p:txBody>
            </p:sp>
            <p:sp>
              <p:nvSpPr>
                <p:cNvPr id="29722" name="Text Box 208">
                  <a:extLst>
                    <a:ext uri="{FF2B5EF4-FFF2-40B4-BE49-F238E27FC236}">
                      <a16:creationId xmlns:a16="http://schemas.microsoft.com/office/drawing/2014/main" id="{DC8EC0CF-0639-4EB1-8ABE-16A98A002BC2}"/>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sp>
              <p:nvSpPr>
                <p:cNvPr id="29723" name="Text Box 209">
                  <a:extLst>
                    <a:ext uri="{FF2B5EF4-FFF2-40B4-BE49-F238E27FC236}">
                      <a16:creationId xmlns:a16="http://schemas.microsoft.com/office/drawing/2014/main" id="{D09B9EA1-52BA-4472-BC03-F8A6ECD012CC}"/>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29724" name="Text Box 210">
                  <a:extLst>
                    <a:ext uri="{FF2B5EF4-FFF2-40B4-BE49-F238E27FC236}">
                      <a16:creationId xmlns:a16="http://schemas.microsoft.com/office/drawing/2014/main" id="{12AA3917-A469-455C-9A82-D576BF7705F9}"/>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29725" name="Text Box 211">
                  <a:extLst>
                    <a:ext uri="{FF2B5EF4-FFF2-40B4-BE49-F238E27FC236}">
                      <a16:creationId xmlns:a16="http://schemas.microsoft.com/office/drawing/2014/main" id="{9F80900E-B477-44F8-8A5C-E7189615810C}"/>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10</a:t>
                  </a:r>
                </a:p>
              </p:txBody>
            </p:sp>
            <p:sp>
              <p:nvSpPr>
                <p:cNvPr id="29726" name="Text Box 212">
                  <a:extLst>
                    <a:ext uri="{FF2B5EF4-FFF2-40B4-BE49-F238E27FC236}">
                      <a16:creationId xmlns:a16="http://schemas.microsoft.com/office/drawing/2014/main" id="{E215832C-DF8A-40DA-B5F8-61D98DD4FED1}"/>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sp>
              <p:nvSpPr>
                <p:cNvPr id="29727" name="Text Box 213">
                  <a:extLst>
                    <a:ext uri="{FF2B5EF4-FFF2-40B4-BE49-F238E27FC236}">
                      <a16:creationId xmlns:a16="http://schemas.microsoft.com/office/drawing/2014/main" id="{D4862A9A-742E-409D-98A8-23FBF4246612}"/>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29728" name="Text Box 214">
                  <a:extLst>
                    <a:ext uri="{FF2B5EF4-FFF2-40B4-BE49-F238E27FC236}">
                      <a16:creationId xmlns:a16="http://schemas.microsoft.com/office/drawing/2014/main" id="{0C76A3FB-5329-42B2-9004-865D6854D291}"/>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sp>
              <p:nvSpPr>
                <p:cNvPr id="29729" name="Text Box 215">
                  <a:extLst>
                    <a:ext uri="{FF2B5EF4-FFF2-40B4-BE49-F238E27FC236}">
                      <a16:creationId xmlns:a16="http://schemas.microsoft.com/office/drawing/2014/main" id="{32ECE84E-64DF-466F-B232-B2D8C66115F3}"/>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sp>
            <p:nvSpPr>
              <p:cNvPr id="29707" name="Text Box 216">
                <a:extLst>
                  <a:ext uri="{FF2B5EF4-FFF2-40B4-BE49-F238E27FC236}">
                    <a16:creationId xmlns:a16="http://schemas.microsoft.com/office/drawing/2014/main" id="{72A7B82C-C8ED-4677-A16A-EF51ECFDD515}"/>
                  </a:ext>
                </a:extLst>
              </p:cNvPr>
              <p:cNvSpPr txBox="1">
                <a:spLocks noChangeArrowheads="1"/>
              </p:cNvSpPr>
              <p:nvPr/>
            </p:nvSpPr>
            <p:spPr bwMode="auto">
              <a:xfrm>
                <a:off x="96" y="124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l">
                  <a:lnSpc>
                    <a:spcPct val="100000"/>
                  </a:lnSpc>
                  <a:spcBef>
                    <a:spcPct val="0"/>
                  </a:spcBef>
                </a:pPr>
                <a:r>
                  <a:rPr lang="en-GB" altLang="en-US" sz="2400">
                    <a:solidFill>
                      <a:srgbClr val="CCECFF"/>
                    </a:solidFill>
                    <a:latin typeface="Times New Roman" panose="02020603050405020304" pitchFamily="18" charset="0"/>
                  </a:rPr>
                  <a:t>data[6] &lt; pivot</a:t>
                </a:r>
                <a:endParaRPr lang="en-GB" altLang="en-US" sz="2400">
                  <a:solidFill>
                    <a:srgbClr val="14FD3A"/>
                  </a:solidFill>
                  <a:latin typeface="Times New Roman" panose="02020603050405020304" pitchFamily="18" charset="0"/>
                </a:endParaRPr>
              </a:p>
            </p:txBody>
          </p:sp>
        </p:grpSp>
        <p:sp>
          <p:nvSpPr>
            <p:cNvPr id="29703" name="Text Box 230">
              <a:extLst>
                <a:ext uri="{FF2B5EF4-FFF2-40B4-BE49-F238E27FC236}">
                  <a16:creationId xmlns:a16="http://schemas.microsoft.com/office/drawing/2014/main" id="{EB85F98D-EE88-4FE3-8910-4DC5A41708F7}"/>
                </a:ext>
              </a:extLst>
            </p:cNvPr>
            <p:cNvSpPr txBox="1">
              <a:spLocks noChangeArrowheads="1"/>
            </p:cNvSpPr>
            <p:nvPr/>
          </p:nvSpPr>
          <p:spPr bwMode="auto">
            <a:xfrm>
              <a:off x="3648" y="37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Hi</a:t>
              </a:r>
              <a:endParaRPr lang="en-GB" altLang="en-US" sz="2400">
                <a:solidFill>
                  <a:srgbClr val="14FD3A"/>
                </a:solidFill>
                <a:latin typeface="Times New Roman" panose="02020603050405020304" pitchFamily="18" charset="0"/>
              </a:endParaRPr>
            </a:p>
          </p:txBody>
        </p:sp>
        <p:sp>
          <p:nvSpPr>
            <p:cNvPr id="29704" name="Text Box 231">
              <a:extLst>
                <a:ext uri="{FF2B5EF4-FFF2-40B4-BE49-F238E27FC236}">
                  <a16:creationId xmlns:a16="http://schemas.microsoft.com/office/drawing/2014/main" id="{108568A6-A7E4-41BD-A800-B780F2A1C172}"/>
                </a:ext>
              </a:extLst>
            </p:cNvPr>
            <p:cNvSpPr txBox="1">
              <a:spLocks noChangeArrowheads="1"/>
            </p:cNvSpPr>
            <p:nvPr/>
          </p:nvSpPr>
          <p:spPr bwMode="auto">
            <a:xfrm>
              <a:off x="2880" y="37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Lo</a:t>
              </a:r>
              <a:endParaRPr lang="en-GB" altLang="en-US" sz="2400">
                <a:solidFill>
                  <a:srgbClr val="14FD3A"/>
                </a:solidFill>
                <a:latin typeface="Times New Roman" panose="02020603050405020304" pitchFamily="18" charset="0"/>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1112299"/>
                                        </p:tgtEl>
                                        <p:attrNameLst>
                                          <p:attrName>style.visibility</p:attrName>
                                        </p:attrNameLst>
                                      </p:cBhvr>
                                      <p:to>
                                        <p:strVal val="visible"/>
                                      </p:to>
                                    </p:set>
                                    <p:anim calcmode="lin" valueType="num">
                                      <p:cBhvr>
                                        <p:cTn id="7" dur="500" fill="hold"/>
                                        <p:tgtEl>
                                          <p:spTgt spid="1112299"/>
                                        </p:tgtEl>
                                        <p:attrNameLst>
                                          <p:attrName>ppt_w</p:attrName>
                                        </p:attrNameLst>
                                      </p:cBhvr>
                                      <p:tavLst>
                                        <p:tav tm="0">
                                          <p:val>
                                            <p:strVal val="4/3*#ppt_w"/>
                                          </p:val>
                                        </p:tav>
                                        <p:tav tm="100000">
                                          <p:val>
                                            <p:strVal val="#ppt_w"/>
                                          </p:val>
                                        </p:tav>
                                      </p:tavLst>
                                    </p:anim>
                                    <p:anim calcmode="lin" valueType="num">
                                      <p:cBhvr>
                                        <p:cTn id="8" dur="500" fill="hold"/>
                                        <p:tgtEl>
                                          <p:spTgt spid="1112299"/>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nodeType="clickEffect">
                                  <p:stCondLst>
                                    <p:cond delay="0"/>
                                  </p:stCondLst>
                                  <p:childTnLst>
                                    <p:set>
                                      <p:cBhvr>
                                        <p:cTn id="12" dur="1" fill="hold">
                                          <p:stCondLst>
                                            <p:cond delay="0"/>
                                          </p:stCondLst>
                                        </p:cTn>
                                        <p:tgtEl>
                                          <p:spTgt spid="1112300"/>
                                        </p:tgtEl>
                                        <p:attrNameLst>
                                          <p:attrName>style.visibility</p:attrName>
                                        </p:attrNameLst>
                                      </p:cBhvr>
                                      <p:to>
                                        <p:strVal val="visible"/>
                                      </p:to>
                                    </p:set>
                                    <p:anim calcmode="lin" valueType="num">
                                      <p:cBhvr>
                                        <p:cTn id="13" dur="500" fill="hold"/>
                                        <p:tgtEl>
                                          <p:spTgt spid="1112300"/>
                                        </p:tgtEl>
                                        <p:attrNameLst>
                                          <p:attrName>ppt_w</p:attrName>
                                        </p:attrNameLst>
                                      </p:cBhvr>
                                      <p:tavLst>
                                        <p:tav tm="0">
                                          <p:val>
                                            <p:strVal val="4/3*#ppt_w"/>
                                          </p:val>
                                        </p:tav>
                                        <p:tav tm="100000">
                                          <p:val>
                                            <p:strVal val="#ppt_w"/>
                                          </p:val>
                                        </p:tav>
                                      </p:tavLst>
                                    </p:anim>
                                    <p:anim calcmode="lin" valueType="num">
                                      <p:cBhvr>
                                        <p:cTn id="14" dur="500" fill="hold"/>
                                        <p:tgtEl>
                                          <p:spTgt spid="111230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286695F-C0D6-460D-ADBE-1AEC2EB8A432}"/>
              </a:ext>
            </a:extLst>
          </p:cNvPr>
          <p:cNvSpPr>
            <a:spLocks noGrp="1" noChangeArrowheads="1"/>
          </p:cNvSpPr>
          <p:nvPr>
            <p:ph type="title"/>
          </p:nvPr>
        </p:nvSpPr>
        <p:spPr/>
        <p:txBody>
          <a:bodyPr/>
          <a:lstStyle/>
          <a:p>
            <a:r>
              <a:rPr lang="en-US" altLang="en-US"/>
              <a:t>Quick Sort</a:t>
            </a:r>
            <a:br>
              <a:rPr lang="en-US" altLang="en-US"/>
            </a:br>
            <a:r>
              <a:rPr lang="en-US" altLang="en-US"/>
              <a:t>Partitioning Example (3)</a:t>
            </a:r>
          </a:p>
        </p:txBody>
      </p:sp>
      <p:grpSp>
        <p:nvGrpSpPr>
          <p:cNvPr id="1113312" name="Group 224">
            <a:extLst>
              <a:ext uri="{FF2B5EF4-FFF2-40B4-BE49-F238E27FC236}">
                <a16:creationId xmlns:a16="http://schemas.microsoft.com/office/drawing/2014/main" id="{72BC304A-F226-4B27-917A-D980B1AFBE0A}"/>
              </a:ext>
            </a:extLst>
          </p:cNvPr>
          <p:cNvGrpSpPr>
            <a:grpSpLocks/>
          </p:cNvGrpSpPr>
          <p:nvPr/>
        </p:nvGrpSpPr>
        <p:grpSpPr bwMode="auto">
          <a:xfrm>
            <a:off x="0" y="3124200"/>
            <a:ext cx="8915400" cy="1752600"/>
            <a:chOff x="0" y="1968"/>
            <a:chExt cx="5616" cy="1104"/>
          </a:xfrm>
        </p:grpSpPr>
        <p:grpSp>
          <p:nvGrpSpPr>
            <p:cNvPr id="30804" name="Group 136">
              <a:extLst>
                <a:ext uri="{FF2B5EF4-FFF2-40B4-BE49-F238E27FC236}">
                  <a16:creationId xmlns:a16="http://schemas.microsoft.com/office/drawing/2014/main" id="{4064AF58-D906-4BEE-BF65-87C5E4BA91EE}"/>
                </a:ext>
              </a:extLst>
            </p:cNvPr>
            <p:cNvGrpSpPr>
              <a:grpSpLocks/>
            </p:cNvGrpSpPr>
            <p:nvPr/>
          </p:nvGrpSpPr>
          <p:grpSpPr bwMode="auto">
            <a:xfrm>
              <a:off x="0" y="1968"/>
              <a:ext cx="5616" cy="691"/>
              <a:chOff x="96" y="960"/>
              <a:chExt cx="5616" cy="691"/>
            </a:xfrm>
          </p:grpSpPr>
          <p:grpSp>
            <p:nvGrpSpPr>
              <p:cNvPr id="30807" name="Group 137">
                <a:extLst>
                  <a:ext uri="{FF2B5EF4-FFF2-40B4-BE49-F238E27FC236}">
                    <a16:creationId xmlns:a16="http://schemas.microsoft.com/office/drawing/2014/main" id="{68390827-8147-45C0-AD18-894593B9698A}"/>
                  </a:ext>
                </a:extLst>
              </p:cNvPr>
              <p:cNvGrpSpPr>
                <a:grpSpLocks/>
              </p:cNvGrpSpPr>
              <p:nvPr/>
            </p:nvGrpSpPr>
            <p:grpSpPr bwMode="auto">
              <a:xfrm>
                <a:off x="1481" y="960"/>
                <a:ext cx="4231" cy="250"/>
                <a:chOff x="642" y="1411"/>
                <a:chExt cx="4231" cy="250"/>
              </a:xfrm>
            </p:grpSpPr>
            <p:sp>
              <p:nvSpPr>
                <p:cNvPr id="30832" name="Text Box 138">
                  <a:extLst>
                    <a:ext uri="{FF2B5EF4-FFF2-40B4-BE49-F238E27FC236}">
                      <a16:creationId xmlns:a16="http://schemas.microsoft.com/office/drawing/2014/main" id="{709D9EFC-5FC5-4EF7-A363-D39F04DF1184}"/>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30833" name="Text Box 139">
                  <a:extLst>
                    <a:ext uri="{FF2B5EF4-FFF2-40B4-BE49-F238E27FC236}">
                      <a16:creationId xmlns:a16="http://schemas.microsoft.com/office/drawing/2014/main" id="{69851AAE-18BC-4831-8445-0F53DF9EB2C7}"/>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30834" name="Text Box 140">
                  <a:extLst>
                    <a:ext uri="{FF2B5EF4-FFF2-40B4-BE49-F238E27FC236}">
                      <a16:creationId xmlns:a16="http://schemas.microsoft.com/office/drawing/2014/main" id="{8086F380-7588-4704-8380-A7A743CFAF30}"/>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30835" name="Text Box 141">
                  <a:extLst>
                    <a:ext uri="{FF2B5EF4-FFF2-40B4-BE49-F238E27FC236}">
                      <a16:creationId xmlns:a16="http://schemas.microsoft.com/office/drawing/2014/main" id="{284264F1-B46D-4A9A-BD6C-6765632BAD3A}"/>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30836" name="Text Box 142">
                  <a:extLst>
                    <a:ext uri="{FF2B5EF4-FFF2-40B4-BE49-F238E27FC236}">
                      <a16:creationId xmlns:a16="http://schemas.microsoft.com/office/drawing/2014/main" id="{7ED7B602-8518-4442-BD04-B80B614AE568}"/>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30837" name="Text Box 143">
                  <a:extLst>
                    <a:ext uri="{FF2B5EF4-FFF2-40B4-BE49-F238E27FC236}">
                      <a16:creationId xmlns:a16="http://schemas.microsoft.com/office/drawing/2014/main" id="{6F39DC16-9D32-47EC-9C40-9A70445AA9A7}"/>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30838" name="Text Box 144">
                  <a:extLst>
                    <a:ext uri="{FF2B5EF4-FFF2-40B4-BE49-F238E27FC236}">
                      <a16:creationId xmlns:a16="http://schemas.microsoft.com/office/drawing/2014/main" id="{7D4F30AA-A949-4372-BCE4-52D4079985F5}"/>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30839" name="Text Box 145">
                  <a:extLst>
                    <a:ext uri="{FF2B5EF4-FFF2-40B4-BE49-F238E27FC236}">
                      <a16:creationId xmlns:a16="http://schemas.microsoft.com/office/drawing/2014/main" id="{2E10E553-14FC-4AEB-A03A-5A2364B61263}"/>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30840" name="Text Box 146">
                  <a:extLst>
                    <a:ext uri="{FF2B5EF4-FFF2-40B4-BE49-F238E27FC236}">
                      <a16:creationId xmlns:a16="http://schemas.microsoft.com/office/drawing/2014/main" id="{2B7CBB7E-8D3F-464D-9E7C-767901E7F741}"/>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30841" name="Text Box 147">
                  <a:extLst>
                    <a:ext uri="{FF2B5EF4-FFF2-40B4-BE49-F238E27FC236}">
                      <a16:creationId xmlns:a16="http://schemas.microsoft.com/office/drawing/2014/main" id="{2964A199-0921-41F2-8649-C10A6615E712}"/>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30842" name="Text Box 148">
                  <a:extLst>
                    <a:ext uri="{FF2B5EF4-FFF2-40B4-BE49-F238E27FC236}">
                      <a16:creationId xmlns:a16="http://schemas.microsoft.com/office/drawing/2014/main" id="{A2D6D154-9673-4CF0-8F52-EA264EB1E205}"/>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30808" name="Group 149">
                <a:extLst>
                  <a:ext uri="{FF2B5EF4-FFF2-40B4-BE49-F238E27FC236}">
                    <a16:creationId xmlns:a16="http://schemas.microsoft.com/office/drawing/2014/main" id="{5DAF98EA-2B10-4D4A-B66B-9886F2D315C0}"/>
                  </a:ext>
                </a:extLst>
              </p:cNvPr>
              <p:cNvGrpSpPr>
                <a:grpSpLocks/>
              </p:cNvGrpSpPr>
              <p:nvPr/>
            </p:nvGrpSpPr>
            <p:grpSpPr bwMode="auto">
              <a:xfrm>
                <a:off x="1463" y="1229"/>
                <a:ext cx="4224" cy="384"/>
                <a:chOff x="624" y="960"/>
                <a:chExt cx="4224" cy="384"/>
              </a:xfrm>
            </p:grpSpPr>
            <p:sp>
              <p:nvSpPr>
                <p:cNvPr id="30810" name="Rectangle 150">
                  <a:extLst>
                    <a:ext uri="{FF2B5EF4-FFF2-40B4-BE49-F238E27FC236}">
                      <a16:creationId xmlns:a16="http://schemas.microsoft.com/office/drawing/2014/main" id="{FD591C6C-998E-492E-8C77-EED1E40D3849}"/>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811" name="Rectangle 151">
                  <a:extLst>
                    <a:ext uri="{FF2B5EF4-FFF2-40B4-BE49-F238E27FC236}">
                      <a16:creationId xmlns:a16="http://schemas.microsoft.com/office/drawing/2014/main" id="{8B6BB234-D1FD-4DD5-96FA-CA412B8FDA40}"/>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812" name="Rectangle 152">
                  <a:extLst>
                    <a:ext uri="{FF2B5EF4-FFF2-40B4-BE49-F238E27FC236}">
                      <a16:creationId xmlns:a16="http://schemas.microsoft.com/office/drawing/2014/main" id="{1B15CEA7-4DA5-4A69-BF6F-A24F7A2AEBF3}"/>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813" name="Rectangle 153">
                  <a:extLst>
                    <a:ext uri="{FF2B5EF4-FFF2-40B4-BE49-F238E27FC236}">
                      <a16:creationId xmlns:a16="http://schemas.microsoft.com/office/drawing/2014/main" id="{F20DD8BB-6627-4F98-8B22-9C7FF32B19E3}"/>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814" name="Rectangle 154">
                  <a:extLst>
                    <a:ext uri="{FF2B5EF4-FFF2-40B4-BE49-F238E27FC236}">
                      <a16:creationId xmlns:a16="http://schemas.microsoft.com/office/drawing/2014/main" id="{276AA129-F85F-4FF3-9A4C-E5B936FB6F2C}"/>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815" name="Rectangle 155">
                  <a:extLst>
                    <a:ext uri="{FF2B5EF4-FFF2-40B4-BE49-F238E27FC236}">
                      <a16:creationId xmlns:a16="http://schemas.microsoft.com/office/drawing/2014/main" id="{231277E5-F39B-4FFC-8C10-65C503D2B92E}"/>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816" name="Rectangle 156">
                  <a:extLst>
                    <a:ext uri="{FF2B5EF4-FFF2-40B4-BE49-F238E27FC236}">
                      <a16:creationId xmlns:a16="http://schemas.microsoft.com/office/drawing/2014/main" id="{0E2A1AD0-D1A5-4CB7-9B89-5C3A8983CFF3}"/>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817" name="Rectangle 157">
                  <a:extLst>
                    <a:ext uri="{FF2B5EF4-FFF2-40B4-BE49-F238E27FC236}">
                      <a16:creationId xmlns:a16="http://schemas.microsoft.com/office/drawing/2014/main" id="{51F5FA26-A2FC-4229-AFCD-037F3CC22C46}"/>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818" name="Rectangle 158">
                  <a:extLst>
                    <a:ext uri="{FF2B5EF4-FFF2-40B4-BE49-F238E27FC236}">
                      <a16:creationId xmlns:a16="http://schemas.microsoft.com/office/drawing/2014/main" id="{6BE869DE-9EEA-4B79-AC05-AC9775C2AC52}"/>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819" name="Rectangle 159">
                  <a:extLst>
                    <a:ext uri="{FF2B5EF4-FFF2-40B4-BE49-F238E27FC236}">
                      <a16:creationId xmlns:a16="http://schemas.microsoft.com/office/drawing/2014/main" id="{CB615939-9DEB-47EF-B799-0E51020E59F3}"/>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820" name="Rectangle 160">
                  <a:extLst>
                    <a:ext uri="{FF2B5EF4-FFF2-40B4-BE49-F238E27FC236}">
                      <a16:creationId xmlns:a16="http://schemas.microsoft.com/office/drawing/2014/main" id="{BF115E79-6932-465A-B563-E2472F0B14E4}"/>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821" name="Text Box 161">
                  <a:extLst>
                    <a:ext uri="{FF2B5EF4-FFF2-40B4-BE49-F238E27FC236}">
                      <a16:creationId xmlns:a16="http://schemas.microsoft.com/office/drawing/2014/main" id="{C24059B5-24EE-43D4-8A34-4BF708F9E7EA}"/>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30822" name="Text Box 162">
                  <a:extLst>
                    <a:ext uri="{FF2B5EF4-FFF2-40B4-BE49-F238E27FC236}">
                      <a16:creationId xmlns:a16="http://schemas.microsoft.com/office/drawing/2014/main" id="{CF0502C9-24C7-405F-B7C3-24FBE37995FF}"/>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30823" name="Text Box 163">
                  <a:extLst>
                    <a:ext uri="{FF2B5EF4-FFF2-40B4-BE49-F238E27FC236}">
                      <a16:creationId xmlns:a16="http://schemas.microsoft.com/office/drawing/2014/main" id="{44C8741D-A84C-4C5E-B139-953813BA2420}"/>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2 </a:t>
                  </a:r>
                </a:p>
              </p:txBody>
            </p:sp>
            <p:sp>
              <p:nvSpPr>
                <p:cNvPr id="30824" name="Text Box 164">
                  <a:extLst>
                    <a:ext uri="{FF2B5EF4-FFF2-40B4-BE49-F238E27FC236}">
                      <a16:creationId xmlns:a16="http://schemas.microsoft.com/office/drawing/2014/main" id="{E10E9602-75FC-4A89-B1B8-18FB2DA58B73}"/>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sp>
              <p:nvSpPr>
                <p:cNvPr id="30825" name="Text Box 165">
                  <a:extLst>
                    <a:ext uri="{FF2B5EF4-FFF2-40B4-BE49-F238E27FC236}">
                      <a16:creationId xmlns:a16="http://schemas.microsoft.com/office/drawing/2014/main" id="{BB15C096-51EC-49ED-90B1-CDC0504E52EF}"/>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30826" name="Text Box 166">
                  <a:extLst>
                    <a:ext uri="{FF2B5EF4-FFF2-40B4-BE49-F238E27FC236}">
                      <a16:creationId xmlns:a16="http://schemas.microsoft.com/office/drawing/2014/main" id="{30959EBC-3403-4F97-9DE8-DE55A71AC8D4}"/>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30827" name="Text Box 167">
                  <a:extLst>
                    <a:ext uri="{FF2B5EF4-FFF2-40B4-BE49-F238E27FC236}">
                      <a16:creationId xmlns:a16="http://schemas.microsoft.com/office/drawing/2014/main" id="{1E75ACFD-B347-486B-B9E4-52CC3C429E44}"/>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10</a:t>
                  </a:r>
                </a:p>
              </p:txBody>
            </p:sp>
            <p:sp>
              <p:nvSpPr>
                <p:cNvPr id="30828" name="Text Box 168">
                  <a:extLst>
                    <a:ext uri="{FF2B5EF4-FFF2-40B4-BE49-F238E27FC236}">
                      <a16:creationId xmlns:a16="http://schemas.microsoft.com/office/drawing/2014/main" id="{2C90504A-C834-4B73-B1E6-C36D466D58E5}"/>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sp>
              <p:nvSpPr>
                <p:cNvPr id="30829" name="Text Box 169">
                  <a:extLst>
                    <a:ext uri="{FF2B5EF4-FFF2-40B4-BE49-F238E27FC236}">
                      <a16:creationId xmlns:a16="http://schemas.microsoft.com/office/drawing/2014/main" id="{FBB37223-C99E-4FD6-88ED-F5C8442B1A02}"/>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30830" name="Text Box 170">
                  <a:extLst>
                    <a:ext uri="{FF2B5EF4-FFF2-40B4-BE49-F238E27FC236}">
                      <a16:creationId xmlns:a16="http://schemas.microsoft.com/office/drawing/2014/main" id="{60896C24-A160-48A6-A465-CB8528CA529A}"/>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sp>
              <p:nvSpPr>
                <p:cNvPr id="30831" name="Text Box 171">
                  <a:extLst>
                    <a:ext uri="{FF2B5EF4-FFF2-40B4-BE49-F238E27FC236}">
                      <a16:creationId xmlns:a16="http://schemas.microsoft.com/office/drawing/2014/main" id="{8D76316C-0277-49DA-97AA-F31AF2A48B55}"/>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sp>
            <p:nvSpPr>
              <p:cNvPr id="30809" name="Text Box 172">
                <a:extLst>
                  <a:ext uri="{FF2B5EF4-FFF2-40B4-BE49-F238E27FC236}">
                    <a16:creationId xmlns:a16="http://schemas.microsoft.com/office/drawing/2014/main" id="{EF234509-3B39-4790-B3BE-F916337F312C}"/>
                  </a:ext>
                </a:extLst>
              </p:cNvPr>
              <p:cNvSpPr txBox="1">
                <a:spLocks noChangeArrowheads="1"/>
              </p:cNvSpPr>
              <p:nvPr/>
            </p:nvSpPr>
            <p:spPr bwMode="auto">
              <a:xfrm>
                <a:off x="96" y="1133"/>
                <a:ext cx="129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l">
                  <a:lnSpc>
                    <a:spcPct val="100000"/>
                  </a:lnSpc>
                  <a:spcBef>
                    <a:spcPct val="0"/>
                  </a:spcBef>
                </a:pPr>
                <a:r>
                  <a:rPr lang="en-GB" altLang="en-US" sz="2400">
                    <a:solidFill>
                      <a:srgbClr val="CCECFF"/>
                    </a:solidFill>
                    <a:latin typeface="Times New Roman" panose="02020603050405020304" pitchFamily="18" charset="0"/>
                  </a:rPr>
                  <a:t>No more values &lt; pivot.</a:t>
                </a:r>
              </a:p>
            </p:txBody>
          </p:sp>
        </p:grpSp>
        <p:sp>
          <p:nvSpPr>
            <p:cNvPr id="30805" name="Text Box 182">
              <a:extLst>
                <a:ext uri="{FF2B5EF4-FFF2-40B4-BE49-F238E27FC236}">
                  <a16:creationId xmlns:a16="http://schemas.microsoft.com/office/drawing/2014/main" id="{6AEC74BF-F3CB-40AD-A89E-8720ECD99D02}"/>
                </a:ext>
              </a:extLst>
            </p:cNvPr>
            <p:cNvSpPr txBox="1">
              <a:spLocks noChangeArrowheads="1"/>
            </p:cNvSpPr>
            <p:nvPr/>
          </p:nvSpPr>
          <p:spPr bwMode="auto">
            <a:xfrm>
              <a:off x="3648" y="25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Hi</a:t>
              </a:r>
              <a:endParaRPr lang="en-GB" altLang="en-US" sz="2400">
                <a:solidFill>
                  <a:srgbClr val="14FD3A"/>
                </a:solidFill>
                <a:latin typeface="Times New Roman" panose="02020603050405020304" pitchFamily="18" charset="0"/>
              </a:endParaRPr>
            </a:p>
          </p:txBody>
        </p:sp>
        <p:sp>
          <p:nvSpPr>
            <p:cNvPr id="30806" name="Text Box 183">
              <a:extLst>
                <a:ext uri="{FF2B5EF4-FFF2-40B4-BE49-F238E27FC236}">
                  <a16:creationId xmlns:a16="http://schemas.microsoft.com/office/drawing/2014/main" id="{CE0DE4FD-97EE-48E3-A42A-8BAA1B209F30}"/>
                </a:ext>
              </a:extLst>
            </p:cNvPr>
            <p:cNvSpPr txBox="1">
              <a:spLocks noChangeArrowheads="1"/>
            </p:cNvSpPr>
            <p:nvPr/>
          </p:nvSpPr>
          <p:spPr bwMode="auto">
            <a:xfrm>
              <a:off x="3648" y="278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Lo</a:t>
              </a:r>
              <a:endParaRPr lang="en-GB" altLang="en-US" sz="2400">
                <a:solidFill>
                  <a:srgbClr val="14FD3A"/>
                </a:solidFill>
                <a:latin typeface="Times New Roman" panose="02020603050405020304" pitchFamily="18" charset="0"/>
              </a:endParaRPr>
            </a:p>
          </p:txBody>
        </p:sp>
      </p:grpSp>
      <p:grpSp>
        <p:nvGrpSpPr>
          <p:cNvPr id="1113313" name="Group 225">
            <a:extLst>
              <a:ext uri="{FF2B5EF4-FFF2-40B4-BE49-F238E27FC236}">
                <a16:creationId xmlns:a16="http://schemas.microsoft.com/office/drawing/2014/main" id="{3EF31F28-3480-4FFC-80EC-368282E1098D}"/>
              </a:ext>
            </a:extLst>
          </p:cNvPr>
          <p:cNvGrpSpPr>
            <a:grpSpLocks/>
          </p:cNvGrpSpPr>
          <p:nvPr/>
        </p:nvGrpSpPr>
        <p:grpSpPr bwMode="auto">
          <a:xfrm>
            <a:off x="152400" y="4800600"/>
            <a:ext cx="8915400" cy="1447800"/>
            <a:chOff x="96" y="3024"/>
            <a:chExt cx="5616" cy="912"/>
          </a:xfrm>
        </p:grpSpPr>
        <p:grpSp>
          <p:nvGrpSpPr>
            <p:cNvPr id="30765" name="Group 184">
              <a:extLst>
                <a:ext uri="{FF2B5EF4-FFF2-40B4-BE49-F238E27FC236}">
                  <a16:creationId xmlns:a16="http://schemas.microsoft.com/office/drawing/2014/main" id="{11277878-8FB3-444A-8C8D-30B0D3DD5F13}"/>
                </a:ext>
              </a:extLst>
            </p:cNvPr>
            <p:cNvGrpSpPr>
              <a:grpSpLocks/>
            </p:cNvGrpSpPr>
            <p:nvPr/>
          </p:nvGrpSpPr>
          <p:grpSpPr bwMode="auto">
            <a:xfrm>
              <a:off x="96" y="3024"/>
              <a:ext cx="5616" cy="691"/>
              <a:chOff x="96" y="960"/>
              <a:chExt cx="5616" cy="691"/>
            </a:xfrm>
          </p:grpSpPr>
          <p:grpSp>
            <p:nvGrpSpPr>
              <p:cNvPr id="30768" name="Group 185">
                <a:extLst>
                  <a:ext uri="{FF2B5EF4-FFF2-40B4-BE49-F238E27FC236}">
                    <a16:creationId xmlns:a16="http://schemas.microsoft.com/office/drawing/2014/main" id="{506A0F49-01C3-4B51-A961-149704FAF280}"/>
                  </a:ext>
                </a:extLst>
              </p:cNvPr>
              <p:cNvGrpSpPr>
                <a:grpSpLocks/>
              </p:cNvGrpSpPr>
              <p:nvPr/>
            </p:nvGrpSpPr>
            <p:grpSpPr bwMode="auto">
              <a:xfrm>
                <a:off x="1481" y="960"/>
                <a:ext cx="4231" cy="250"/>
                <a:chOff x="642" y="1411"/>
                <a:chExt cx="4231" cy="250"/>
              </a:xfrm>
            </p:grpSpPr>
            <p:sp>
              <p:nvSpPr>
                <p:cNvPr id="30793" name="Text Box 186">
                  <a:extLst>
                    <a:ext uri="{FF2B5EF4-FFF2-40B4-BE49-F238E27FC236}">
                      <a16:creationId xmlns:a16="http://schemas.microsoft.com/office/drawing/2014/main" id="{35CA546B-210D-4843-8EAD-17787F800F1B}"/>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30794" name="Text Box 187">
                  <a:extLst>
                    <a:ext uri="{FF2B5EF4-FFF2-40B4-BE49-F238E27FC236}">
                      <a16:creationId xmlns:a16="http://schemas.microsoft.com/office/drawing/2014/main" id="{0B477A62-2905-461A-AB94-A5ADAA25387D}"/>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30795" name="Text Box 188">
                  <a:extLst>
                    <a:ext uri="{FF2B5EF4-FFF2-40B4-BE49-F238E27FC236}">
                      <a16:creationId xmlns:a16="http://schemas.microsoft.com/office/drawing/2014/main" id="{5D502233-1532-428B-8192-2D1905BBD89B}"/>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30796" name="Text Box 189">
                  <a:extLst>
                    <a:ext uri="{FF2B5EF4-FFF2-40B4-BE49-F238E27FC236}">
                      <a16:creationId xmlns:a16="http://schemas.microsoft.com/office/drawing/2014/main" id="{CE1D416A-ABCA-400C-86FB-CAE0ED20E3B7}"/>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30797" name="Text Box 190">
                  <a:extLst>
                    <a:ext uri="{FF2B5EF4-FFF2-40B4-BE49-F238E27FC236}">
                      <a16:creationId xmlns:a16="http://schemas.microsoft.com/office/drawing/2014/main" id="{591DA1BA-0069-48A5-8728-EA53A21D78E8}"/>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30798" name="Text Box 191">
                  <a:extLst>
                    <a:ext uri="{FF2B5EF4-FFF2-40B4-BE49-F238E27FC236}">
                      <a16:creationId xmlns:a16="http://schemas.microsoft.com/office/drawing/2014/main" id="{D6DC1DB9-5111-4441-B022-379034753653}"/>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30799" name="Text Box 192">
                  <a:extLst>
                    <a:ext uri="{FF2B5EF4-FFF2-40B4-BE49-F238E27FC236}">
                      <a16:creationId xmlns:a16="http://schemas.microsoft.com/office/drawing/2014/main" id="{90A992E6-6510-469D-BF28-FCA0C6CA5629}"/>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30800" name="Text Box 193">
                  <a:extLst>
                    <a:ext uri="{FF2B5EF4-FFF2-40B4-BE49-F238E27FC236}">
                      <a16:creationId xmlns:a16="http://schemas.microsoft.com/office/drawing/2014/main" id="{E77E9E05-257C-4BE0-A252-392263044E85}"/>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30801" name="Text Box 194">
                  <a:extLst>
                    <a:ext uri="{FF2B5EF4-FFF2-40B4-BE49-F238E27FC236}">
                      <a16:creationId xmlns:a16="http://schemas.microsoft.com/office/drawing/2014/main" id="{206DF14A-92E7-4BF0-A2D8-28A7518891A4}"/>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30802" name="Text Box 195">
                  <a:extLst>
                    <a:ext uri="{FF2B5EF4-FFF2-40B4-BE49-F238E27FC236}">
                      <a16:creationId xmlns:a16="http://schemas.microsoft.com/office/drawing/2014/main" id="{3DDB3B07-6F4A-4A3C-B096-7EEDAF535FB8}"/>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30803" name="Text Box 196">
                  <a:extLst>
                    <a:ext uri="{FF2B5EF4-FFF2-40B4-BE49-F238E27FC236}">
                      <a16:creationId xmlns:a16="http://schemas.microsoft.com/office/drawing/2014/main" id="{2284CA4F-FE7D-4460-8821-7537B7B022F6}"/>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30769" name="Group 197">
                <a:extLst>
                  <a:ext uri="{FF2B5EF4-FFF2-40B4-BE49-F238E27FC236}">
                    <a16:creationId xmlns:a16="http://schemas.microsoft.com/office/drawing/2014/main" id="{A80E77DF-9D1C-419D-8CD8-BAF59C4F413E}"/>
                  </a:ext>
                </a:extLst>
              </p:cNvPr>
              <p:cNvGrpSpPr>
                <a:grpSpLocks/>
              </p:cNvGrpSpPr>
              <p:nvPr/>
            </p:nvGrpSpPr>
            <p:grpSpPr bwMode="auto">
              <a:xfrm>
                <a:off x="1463" y="1229"/>
                <a:ext cx="4224" cy="384"/>
                <a:chOff x="624" y="960"/>
                <a:chExt cx="4224" cy="384"/>
              </a:xfrm>
            </p:grpSpPr>
            <p:sp>
              <p:nvSpPr>
                <p:cNvPr id="30771" name="Rectangle 198">
                  <a:extLst>
                    <a:ext uri="{FF2B5EF4-FFF2-40B4-BE49-F238E27FC236}">
                      <a16:creationId xmlns:a16="http://schemas.microsoft.com/office/drawing/2014/main" id="{F4FBF562-C493-4FED-9A77-3C757722E0AC}"/>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72" name="Rectangle 199">
                  <a:extLst>
                    <a:ext uri="{FF2B5EF4-FFF2-40B4-BE49-F238E27FC236}">
                      <a16:creationId xmlns:a16="http://schemas.microsoft.com/office/drawing/2014/main" id="{C9067F70-F7B9-48ED-A128-67D1AE64428E}"/>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73" name="Rectangle 200">
                  <a:extLst>
                    <a:ext uri="{FF2B5EF4-FFF2-40B4-BE49-F238E27FC236}">
                      <a16:creationId xmlns:a16="http://schemas.microsoft.com/office/drawing/2014/main" id="{BEBBF0B7-2597-421E-8130-4B02B2F112BD}"/>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74" name="Rectangle 201">
                  <a:extLst>
                    <a:ext uri="{FF2B5EF4-FFF2-40B4-BE49-F238E27FC236}">
                      <a16:creationId xmlns:a16="http://schemas.microsoft.com/office/drawing/2014/main" id="{5E319A7A-D58C-4526-B594-18C8F7275D96}"/>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75" name="Rectangle 202">
                  <a:extLst>
                    <a:ext uri="{FF2B5EF4-FFF2-40B4-BE49-F238E27FC236}">
                      <a16:creationId xmlns:a16="http://schemas.microsoft.com/office/drawing/2014/main" id="{1B64E810-A7FE-4355-A5A5-027F05FFFD64}"/>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76" name="Rectangle 203">
                  <a:extLst>
                    <a:ext uri="{FF2B5EF4-FFF2-40B4-BE49-F238E27FC236}">
                      <a16:creationId xmlns:a16="http://schemas.microsoft.com/office/drawing/2014/main" id="{CC66CB8F-6646-460D-823C-002500F03664}"/>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77" name="Rectangle 204">
                  <a:extLst>
                    <a:ext uri="{FF2B5EF4-FFF2-40B4-BE49-F238E27FC236}">
                      <a16:creationId xmlns:a16="http://schemas.microsoft.com/office/drawing/2014/main" id="{C5B02E30-B6FA-45C8-839B-C6EE74434376}"/>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78" name="Rectangle 205">
                  <a:extLst>
                    <a:ext uri="{FF2B5EF4-FFF2-40B4-BE49-F238E27FC236}">
                      <a16:creationId xmlns:a16="http://schemas.microsoft.com/office/drawing/2014/main" id="{55AAE045-19FA-424A-A34D-244BD519B1C2}"/>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79" name="Rectangle 206">
                  <a:extLst>
                    <a:ext uri="{FF2B5EF4-FFF2-40B4-BE49-F238E27FC236}">
                      <a16:creationId xmlns:a16="http://schemas.microsoft.com/office/drawing/2014/main" id="{29C1C53E-6989-4094-8FA8-6E3CD174B4C9}"/>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80" name="Rectangle 207">
                  <a:extLst>
                    <a:ext uri="{FF2B5EF4-FFF2-40B4-BE49-F238E27FC236}">
                      <a16:creationId xmlns:a16="http://schemas.microsoft.com/office/drawing/2014/main" id="{27333B07-9EF3-4539-9C34-FD3511EA0622}"/>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81" name="Rectangle 208">
                  <a:extLst>
                    <a:ext uri="{FF2B5EF4-FFF2-40B4-BE49-F238E27FC236}">
                      <a16:creationId xmlns:a16="http://schemas.microsoft.com/office/drawing/2014/main" id="{16227A7C-4571-4497-A324-20655C29381A}"/>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82" name="Text Box 209">
                  <a:extLst>
                    <a:ext uri="{FF2B5EF4-FFF2-40B4-BE49-F238E27FC236}">
                      <a16:creationId xmlns:a16="http://schemas.microsoft.com/office/drawing/2014/main" id="{A4F13E94-4CE8-4B09-99AC-D8A06FD4BC89}"/>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30783" name="Text Box 210">
                  <a:extLst>
                    <a:ext uri="{FF2B5EF4-FFF2-40B4-BE49-F238E27FC236}">
                      <a16:creationId xmlns:a16="http://schemas.microsoft.com/office/drawing/2014/main" id="{01B6260A-B6CE-4319-A743-B52326659CEF}"/>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30784" name="Text Box 211">
                  <a:extLst>
                    <a:ext uri="{FF2B5EF4-FFF2-40B4-BE49-F238E27FC236}">
                      <a16:creationId xmlns:a16="http://schemas.microsoft.com/office/drawing/2014/main" id="{D3679D1B-71FE-4A61-A800-1084D97B0D17}"/>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2 </a:t>
                  </a:r>
                </a:p>
              </p:txBody>
            </p:sp>
            <p:sp>
              <p:nvSpPr>
                <p:cNvPr id="30785" name="Text Box 212">
                  <a:extLst>
                    <a:ext uri="{FF2B5EF4-FFF2-40B4-BE49-F238E27FC236}">
                      <a16:creationId xmlns:a16="http://schemas.microsoft.com/office/drawing/2014/main" id="{209E74A0-AAE3-4AE1-81C3-F88A58129D38}"/>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sp>
              <p:nvSpPr>
                <p:cNvPr id="30786" name="Text Box 213">
                  <a:extLst>
                    <a:ext uri="{FF2B5EF4-FFF2-40B4-BE49-F238E27FC236}">
                      <a16:creationId xmlns:a16="http://schemas.microsoft.com/office/drawing/2014/main" id="{7DF245AA-33AF-4049-8597-7EBA4072C96A}"/>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30787" name="Text Box 214">
                  <a:extLst>
                    <a:ext uri="{FF2B5EF4-FFF2-40B4-BE49-F238E27FC236}">
                      <a16:creationId xmlns:a16="http://schemas.microsoft.com/office/drawing/2014/main" id="{6E3A8122-003F-42DF-B38B-AB1F82E141DA}"/>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30788" name="Text Box 215">
                  <a:extLst>
                    <a:ext uri="{FF2B5EF4-FFF2-40B4-BE49-F238E27FC236}">
                      <a16:creationId xmlns:a16="http://schemas.microsoft.com/office/drawing/2014/main" id="{BF8EA923-3271-43D4-916C-4DA01DFACF7A}"/>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10</a:t>
                  </a:r>
                </a:p>
              </p:txBody>
            </p:sp>
            <p:sp>
              <p:nvSpPr>
                <p:cNvPr id="30789" name="Text Box 216">
                  <a:extLst>
                    <a:ext uri="{FF2B5EF4-FFF2-40B4-BE49-F238E27FC236}">
                      <a16:creationId xmlns:a16="http://schemas.microsoft.com/office/drawing/2014/main" id="{90CCBFE6-5BE8-4BBD-A1D6-47A85C89F60C}"/>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sp>
              <p:nvSpPr>
                <p:cNvPr id="30790" name="Text Box 217">
                  <a:extLst>
                    <a:ext uri="{FF2B5EF4-FFF2-40B4-BE49-F238E27FC236}">
                      <a16:creationId xmlns:a16="http://schemas.microsoft.com/office/drawing/2014/main" id="{A9335DA9-DE23-4AED-99D0-3652A35EC652}"/>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30791" name="Text Box 218">
                  <a:extLst>
                    <a:ext uri="{FF2B5EF4-FFF2-40B4-BE49-F238E27FC236}">
                      <a16:creationId xmlns:a16="http://schemas.microsoft.com/office/drawing/2014/main" id="{B1B44155-2026-4DC5-953B-57548BDF9DF8}"/>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sp>
              <p:nvSpPr>
                <p:cNvPr id="30792" name="Text Box 219">
                  <a:extLst>
                    <a:ext uri="{FF2B5EF4-FFF2-40B4-BE49-F238E27FC236}">
                      <a16:creationId xmlns:a16="http://schemas.microsoft.com/office/drawing/2014/main" id="{03C21BA3-0B67-4C57-9317-D2A8F2E947A0}"/>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sp>
            <p:nvSpPr>
              <p:cNvPr id="30770" name="Text Box 220">
                <a:extLst>
                  <a:ext uri="{FF2B5EF4-FFF2-40B4-BE49-F238E27FC236}">
                    <a16:creationId xmlns:a16="http://schemas.microsoft.com/office/drawing/2014/main" id="{E21CFFAF-97AE-4311-ACB9-CA0F1D469452}"/>
                  </a:ext>
                </a:extLst>
              </p:cNvPr>
              <p:cNvSpPr txBox="1">
                <a:spLocks noChangeArrowheads="1"/>
              </p:cNvSpPr>
              <p:nvPr/>
            </p:nvSpPr>
            <p:spPr bwMode="auto">
              <a:xfrm>
                <a:off x="96" y="1133"/>
                <a:ext cx="129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l">
                  <a:lnSpc>
                    <a:spcPct val="100000"/>
                  </a:lnSpc>
                  <a:spcBef>
                    <a:spcPct val="0"/>
                  </a:spcBef>
                </a:pPr>
                <a:r>
                  <a:rPr lang="en-GB" altLang="en-US" sz="2400">
                    <a:solidFill>
                      <a:srgbClr val="CCECFF"/>
                    </a:solidFill>
                    <a:latin typeface="Times New Roman" panose="02020603050405020304" pitchFamily="18" charset="0"/>
                  </a:rPr>
                  <a:t>Hi stops at data[5].</a:t>
                </a:r>
              </a:p>
            </p:txBody>
          </p:sp>
        </p:grpSp>
        <p:sp>
          <p:nvSpPr>
            <p:cNvPr id="30766" name="Text Box 221">
              <a:extLst>
                <a:ext uri="{FF2B5EF4-FFF2-40B4-BE49-F238E27FC236}">
                  <a16:creationId xmlns:a16="http://schemas.microsoft.com/office/drawing/2014/main" id="{48E88352-F6A0-4E37-9AF5-D26927824594}"/>
                </a:ext>
              </a:extLst>
            </p:cNvPr>
            <p:cNvSpPr txBox="1">
              <a:spLocks noChangeArrowheads="1"/>
            </p:cNvSpPr>
            <p:nvPr/>
          </p:nvSpPr>
          <p:spPr bwMode="auto">
            <a:xfrm>
              <a:off x="3360" y="36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Hi</a:t>
              </a:r>
              <a:endParaRPr lang="en-GB" altLang="en-US" sz="2400">
                <a:solidFill>
                  <a:srgbClr val="14FD3A"/>
                </a:solidFill>
                <a:latin typeface="Times New Roman" panose="02020603050405020304" pitchFamily="18" charset="0"/>
              </a:endParaRPr>
            </a:p>
          </p:txBody>
        </p:sp>
        <p:sp>
          <p:nvSpPr>
            <p:cNvPr id="30767" name="Text Box 222">
              <a:extLst>
                <a:ext uri="{FF2B5EF4-FFF2-40B4-BE49-F238E27FC236}">
                  <a16:creationId xmlns:a16="http://schemas.microsoft.com/office/drawing/2014/main" id="{DA5B1D64-EB84-4164-A187-BE060D4BD5E5}"/>
                </a:ext>
              </a:extLst>
            </p:cNvPr>
            <p:cNvSpPr txBox="1">
              <a:spLocks noChangeArrowheads="1"/>
            </p:cNvSpPr>
            <p:nvPr/>
          </p:nvSpPr>
          <p:spPr bwMode="auto">
            <a:xfrm>
              <a:off x="3744" y="364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Lo</a:t>
              </a:r>
              <a:endParaRPr lang="en-GB" altLang="en-US" sz="2400">
                <a:solidFill>
                  <a:srgbClr val="14FD3A"/>
                </a:solidFill>
                <a:latin typeface="Times New Roman" panose="02020603050405020304" pitchFamily="18" charset="0"/>
              </a:endParaRPr>
            </a:p>
          </p:txBody>
        </p:sp>
      </p:grpSp>
      <p:grpSp>
        <p:nvGrpSpPr>
          <p:cNvPr id="30725" name="Group 227">
            <a:extLst>
              <a:ext uri="{FF2B5EF4-FFF2-40B4-BE49-F238E27FC236}">
                <a16:creationId xmlns:a16="http://schemas.microsoft.com/office/drawing/2014/main" id="{45658481-F6BB-44A4-960C-2C197FB0DA35}"/>
              </a:ext>
            </a:extLst>
          </p:cNvPr>
          <p:cNvGrpSpPr>
            <a:grpSpLocks/>
          </p:cNvGrpSpPr>
          <p:nvPr/>
        </p:nvGrpSpPr>
        <p:grpSpPr bwMode="auto">
          <a:xfrm>
            <a:off x="0" y="1371600"/>
            <a:ext cx="8915400" cy="1447800"/>
            <a:chOff x="0" y="864"/>
            <a:chExt cx="5616" cy="912"/>
          </a:xfrm>
        </p:grpSpPr>
        <p:grpSp>
          <p:nvGrpSpPr>
            <p:cNvPr id="30726" name="Group 92">
              <a:extLst>
                <a:ext uri="{FF2B5EF4-FFF2-40B4-BE49-F238E27FC236}">
                  <a16:creationId xmlns:a16="http://schemas.microsoft.com/office/drawing/2014/main" id="{84AAE5AA-9FA5-4F83-9CED-3A9BAD10CE38}"/>
                </a:ext>
              </a:extLst>
            </p:cNvPr>
            <p:cNvGrpSpPr>
              <a:grpSpLocks/>
            </p:cNvGrpSpPr>
            <p:nvPr/>
          </p:nvGrpSpPr>
          <p:grpSpPr bwMode="auto">
            <a:xfrm>
              <a:off x="0" y="864"/>
              <a:ext cx="5616" cy="691"/>
              <a:chOff x="96" y="960"/>
              <a:chExt cx="5616" cy="691"/>
            </a:xfrm>
          </p:grpSpPr>
          <p:grpSp>
            <p:nvGrpSpPr>
              <p:cNvPr id="30729" name="Group 93">
                <a:extLst>
                  <a:ext uri="{FF2B5EF4-FFF2-40B4-BE49-F238E27FC236}">
                    <a16:creationId xmlns:a16="http://schemas.microsoft.com/office/drawing/2014/main" id="{A8594D20-287A-4D01-8DA5-82D3D51944D5}"/>
                  </a:ext>
                </a:extLst>
              </p:cNvPr>
              <p:cNvGrpSpPr>
                <a:grpSpLocks/>
              </p:cNvGrpSpPr>
              <p:nvPr/>
            </p:nvGrpSpPr>
            <p:grpSpPr bwMode="auto">
              <a:xfrm>
                <a:off x="1481" y="960"/>
                <a:ext cx="4231" cy="250"/>
                <a:chOff x="642" y="1411"/>
                <a:chExt cx="4231" cy="250"/>
              </a:xfrm>
            </p:grpSpPr>
            <p:sp>
              <p:nvSpPr>
                <p:cNvPr id="30754" name="Text Box 94">
                  <a:extLst>
                    <a:ext uri="{FF2B5EF4-FFF2-40B4-BE49-F238E27FC236}">
                      <a16:creationId xmlns:a16="http://schemas.microsoft.com/office/drawing/2014/main" id="{4925E5CA-10AC-4CB3-B36F-7D8F802BC54A}"/>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30755" name="Text Box 95">
                  <a:extLst>
                    <a:ext uri="{FF2B5EF4-FFF2-40B4-BE49-F238E27FC236}">
                      <a16:creationId xmlns:a16="http://schemas.microsoft.com/office/drawing/2014/main" id="{9F27268B-D7D1-4000-82AF-A37B6D291AFC}"/>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30756" name="Text Box 96">
                  <a:extLst>
                    <a:ext uri="{FF2B5EF4-FFF2-40B4-BE49-F238E27FC236}">
                      <a16:creationId xmlns:a16="http://schemas.microsoft.com/office/drawing/2014/main" id="{41E7D984-BB0D-4C81-BB97-55BD93A59A8E}"/>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30757" name="Text Box 97">
                  <a:extLst>
                    <a:ext uri="{FF2B5EF4-FFF2-40B4-BE49-F238E27FC236}">
                      <a16:creationId xmlns:a16="http://schemas.microsoft.com/office/drawing/2014/main" id="{70740400-B9DC-4CA1-9E6F-95C1CD702F78}"/>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30758" name="Text Box 98">
                  <a:extLst>
                    <a:ext uri="{FF2B5EF4-FFF2-40B4-BE49-F238E27FC236}">
                      <a16:creationId xmlns:a16="http://schemas.microsoft.com/office/drawing/2014/main" id="{6A610911-EBD5-40EA-9F32-00E2B3DA31DB}"/>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30759" name="Text Box 99">
                  <a:extLst>
                    <a:ext uri="{FF2B5EF4-FFF2-40B4-BE49-F238E27FC236}">
                      <a16:creationId xmlns:a16="http://schemas.microsoft.com/office/drawing/2014/main" id="{36F3F428-F7E4-4CD6-A207-9FC1DFDB7921}"/>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30760" name="Text Box 100">
                  <a:extLst>
                    <a:ext uri="{FF2B5EF4-FFF2-40B4-BE49-F238E27FC236}">
                      <a16:creationId xmlns:a16="http://schemas.microsoft.com/office/drawing/2014/main" id="{BD891877-08D4-4369-80D2-4B539D5B3A4B}"/>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30761" name="Text Box 101">
                  <a:extLst>
                    <a:ext uri="{FF2B5EF4-FFF2-40B4-BE49-F238E27FC236}">
                      <a16:creationId xmlns:a16="http://schemas.microsoft.com/office/drawing/2014/main" id="{4EF178D8-74BD-49A3-87FB-53973764DC74}"/>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30762" name="Text Box 102">
                  <a:extLst>
                    <a:ext uri="{FF2B5EF4-FFF2-40B4-BE49-F238E27FC236}">
                      <a16:creationId xmlns:a16="http://schemas.microsoft.com/office/drawing/2014/main" id="{AC027D7D-299E-4DC3-9F2C-527C0DFB01AF}"/>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30763" name="Text Box 103">
                  <a:extLst>
                    <a:ext uri="{FF2B5EF4-FFF2-40B4-BE49-F238E27FC236}">
                      <a16:creationId xmlns:a16="http://schemas.microsoft.com/office/drawing/2014/main" id="{94732B17-C748-4F78-9A67-54EDC2A90CF2}"/>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30764" name="Text Box 104">
                  <a:extLst>
                    <a:ext uri="{FF2B5EF4-FFF2-40B4-BE49-F238E27FC236}">
                      <a16:creationId xmlns:a16="http://schemas.microsoft.com/office/drawing/2014/main" id="{730FD1E9-C18D-41E0-A78A-AFB5CEEFE7A4}"/>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30730" name="Group 105">
                <a:extLst>
                  <a:ext uri="{FF2B5EF4-FFF2-40B4-BE49-F238E27FC236}">
                    <a16:creationId xmlns:a16="http://schemas.microsoft.com/office/drawing/2014/main" id="{A7342135-9BA1-42C0-9A4E-5816FB1662F8}"/>
                  </a:ext>
                </a:extLst>
              </p:cNvPr>
              <p:cNvGrpSpPr>
                <a:grpSpLocks/>
              </p:cNvGrpSpPr>
              <p:nvPr/>
            </p:nvGrpSpPr>
            <p:grpSpPr bwMode="auto">
              <a:xfrm>
                <a:off x="1463" y="1229"/>
                <a:ext cx="4224" cy="384"/>
                <a:chOff x="624" y="960"/>
                <a:chExt cx="4224" cy="384"/>
              </a:xfrm>
            </p:grpSpPr>
            <p:sp>
              <p:nvSpPr>
                <p:cNvPr id="30732" name="Rectangle 106">
                  <a:extLst>
                    <a:ext uri="{FF2B5EF4-FFF2-40B4-BE49-F238E27FC236}">
                      <a16:creationId xmlns:a16="http://schemas.microsoft.com/office/drawing/2014/main" id="{F7EB0631-709E-41C9-9968-DBB533D939AF}"/>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33" name="Rectangle 107">
                  <a:extLst>
                    <a:ext uri="{FF2B5EF4-FFF2-40B4-BE49-F238E27FC236}">
                      <a16:creationId xmlns:a16="http://schemas.microsoft.com/office/drawing/2014/main" id="{9676CA79-A7EF-4388-9DEC-E518C980F29A}"/>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34" name="Rectangle 108">
                  <a:extLst>
                    <a:ext uri="{FF2B5EF4-FFF2-40B4-BE49-F238E27FC236}">
                      <a16:creationId xmlns:a16="http://schemas.microsoft.com/office/drawing/2014/main" id="{964A0B58-A867-4F4F-B2B6-9A571982BDE3}"/>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35" name="Rectangle 109">
                  <a:extLst>
                    <a:ext uri="{FF2B5EF4-FFF2-40B4-BE49-F238E27FC236}">
                      <a16:creationId xmlns:a16="http://schemas.microsoft.com/office/drawing/2014/main" id="{7FE5D6A4-D63B-49AA-B791-BCBAEBBD2749}"/>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36" name="Rectangle 110">
                  <a:extLst>
                    <a:ext uri="{FF2B5EF4-FFF2-40B4-BE49-F238E27FC236}">
                      <a16:creationId xmlns:a16="http://schemas.microsoft.com/office/drawing/2014/main" id="{65EC6DB5-2875-4B40-98D4-DCC57DF1859C}"/>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37" name="Rectangle 111">
                  <a:extLst>
                    <a:ext uri="{FF2B5EF4-FFF2-40B4-BE49-F238E27FC236}">
                      <a16:creationId xmlns:a16="http://schemas.microsoft.com/office/drawing/2014/main" id="{287BCE6C-9A4E-437F-8DFC-261EB254FEC7}"/>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38" name="Rectangle 112">
                  <a:extLst>
                    <a:ext uri="{FF2B5EF4-FFF2-40B4-BE49-F238E27FC236}">
                      <a16:creationId xmlns:a16="http://schemas.microsoft.com/office/drawing/2014/main" id="{184D61B4-140D-4764-82FB-E2D276A99F5E}"/>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39" name="Rectangle 113">
                  <a:extLst>
                    <a:ext uri="{FF2B5EF4-FFF2-40B4-BE49-F238E27FC236}">
                      <a16:creationId xmlns:a16="http://schemas.microsoft.com/office/drawing/2014/main" id="{5B1E2E0D-0FFE-4857-B1FB-7C8D54FBD8F6}"/>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40" name="Rectangle 114">
                  <a:extLst>
                    <a:ext uri="{FF2B5EF4-FFF2-40B4-BE49-F238E27FC236}">
                      <a16:creationId xmlns:a16="http://schemas.microsoft.com/office/drawing/2014/main" id="{C2739B51-8441-45CB-98CD-CE03BE5A2344}"/>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41" name="Rectangle 115">
                  <a:extLst>
                    <a:ext uri="{FF2B5EF4-FFF2-40B4-BE49-F238E27FC236}">
                      <a16:creationId xmlns:a16="http://schemas.microsoft.com/office/drawing/2014/main" id="{EAE4A280-FC85-4FE0-A8A2-376198BFC2BF}"/>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42" name="Rectangle 116">
                  <a:extLst>
                    <a:ext uri="{FF2B5EF4-FFF2-40B4-BE49-F238E27FC236}">
                      <a16:creationId xmlns:a16="http://schemas.microsoft.com/office/drawing/2014/main" id="{EF9E6681-B1D9-4ACF-BD35-85E8F01140AE}"/>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0743" name="Text Box 117">
                  <a:extLst>
                    <a:ext uri="{FF2B5EF4-FFF2-40B4-BE49-F238E27FC236}">
                      <a16:creationId xmlns:a16="http://schemas.microsoft.com/office/drawing/2014/main" id="{46A8CEAC-4878-41BE-AF3E-0C58A5A84253}"/>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30744" name="Text Box 118">
                  <a:extLst>
                    <a:ext uri="{FF2B5EF4-FFF2-40B4-BE49-F238E27FC236}">
                      <a16:creationId xmlns:a16="http://schemas.microsoft.com/office/drawing/2014/main" id="{E707094C-A534-4335-947D-BF98416E26DC}"/>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30745" name="Text Box 119">
                  <a:extLst>
                    <a:ext uri="{FF2B5EF4-FFF2-40B4-BE49-F238E27FC236}">
                      <a16:creationId xmlns:a16="http://schemas.microsoft.com/office/drawing/2014/main" id="{A329B9A6-35E5-40F8-A567-323D5A0ABD11}"/>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2 </a:t>
                  </a:r>
                </a:p>
              </p:txBody>
            </p:sp>
            <p:sp>
              <p:nvSpPr>
                <p:cNvPr id="30746" name="Text Box 120">
                  <a:extLst>
                    <a:ext uri="{FF2B5EF4-FFF2-40B4-BE49-F238E27FC236}">
                      <a16:creationId xmlns:a16="http://schemas.microsoft.com/office/drawing/2014/main" id="{FD086F4D-A784-4A41-986A-AA719CD5C43E}"/>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sp>
              <p:nvSpPr>
                <p:cNvPr id="30747" name="Text Box 121">
                  <a:extLst>
                    <a:ext uri="{FF2B5EF4-FFF2-40B4-BE49-F238E27FC236}">
                      <a16:creationId xmlns:a16="http://schemas.microsoft.com/office/drawing/2014/main" id="{2F2DD4FE-AFBD-42DE-AE8F-978DF499DED3}"/>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30748" name="Text Box 122">
                  <a:extLst>
                    <a:ext uri="{FF2B5EF4-FFF2-40B4-BE49-F238E27FC236}">
                      <a16:creationId xmlns:a16="http://schemas.microsoft.com/office/drawing/2014/main" id="{E9992336-93C0-455C-A7F7-00AEE2AA8C20}"/>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30749" name="Text Box 123">
                  <a:extLst>
                    <a:ext uri="{FF2B5EF4-FFF2-40B4-BE49-F238E27FC236}">
                      <a16:creationId xmlns:a16="http://schemas.microsoft.com/office/drawing/2014/main" id="{2E402056-82CA-4403-9D7F-5B506DB146F0}"/>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10</a:t>
                  </a:r>
                </a:p>
              </p:txBody>
            </p:sp>
            <p:sp>
              <p:nvSpPr>
                <p:cNvPr id="30750" name="Text Box 124">
                  <a:extLst>
                    <a:ext uri="{FF2B5EF4-FFF2-40B4-BE49-F238E27FC236}">
                      <a16:creationId xmlns:a16="http://schemas.microsoft.com/office/drawing/2014/main" id="{CF983AB1-25A9-4147-8D8A-EAAB088A7304}"/>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sp>
              <p:nvSpPr>
                <p:cNvPr id="30751" name="Text Box 125">
                  <a:extLst>
                    <a:ext uri="{FF2B5EF4-FFF2-40B4-BE49-F238E27FC236}">
                      <a16:creationId xmlns:a16="http://schemas.microsoft.com/office/drawing/2014/main" id="{D587A43E-D817-4167-AB53-1AA8995838FE}"/>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30752" name="Text Box 126">
                  <a:extLst>
                    <a:ext uri="{FF2B5EF4-FFF2-40B4-BE49-F238E27FC236}">
                      <a16:creationId xmlns:a16="http://schemas.microsoft.com/office/drawing/2014/main" id="{5A6C362E-A5D3-4B60-A48E-D2A6A441AE7E}"/>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sp>
              <p:nvSpPr>
                <p:cNvPr id="30753" name="Text Box 127">
                  <a:extLst>
                    <a:ext uri="{FF2B5EF4-FFF2-40B4-BE49-F238E27FC236}">
                      <a16:creationId xmlns:a16="http://schemas.microsoft.com/office/drawing/2014/main" id="{F855D120-48B9-4818-8E4D-7F456B80E8F7}"/>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sp>
            <p:nvSpPr>
              <p:cNvPr id="30731" name="Text Box 128">
                <a:extLst>
                  <a:ext uri="{FF2B5EF4-FFF2-40B4-BE49-F238E27FC236}">
                    <a16:creationId xmlns:a16="http://schemas.microsoft.com/office/drawing/2014/main" id="{3860B572-5C6A-4119-A6EF-E15B6F2D1BA0}"/>
                  </a:ext>
                </a:extLst>
              </p:cNvPr>
              <p:cNvSpPr txBox="1">
                <a:spLocks noChangeArrowheads="1"/>
              </p:cNvSpPr>
              <p:nvPr/>
            </p:nvSpPr>
            <p:spPr bwMode="auto">
              <a:xfrm>
                <a:off x="96" y="1133"/>
                <a:ext cx="129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l">
                  <a:lnSpc>
                    <a:spcPct val="100000"/>
                  </a:lnSpc>
                  <a:spcBef>
                    <a:spcPct val="0"/>
                  </a:spcBef>
                </a:pPr>
                <a:r>
                  <a:rPr lang="en-GB" altLang="en-US" sz="2400">
                    <a:solidFill>
                      <a:srgbClr val="CCECFF"/>
                    </a:solidFill>
                    <a:latin typeface="Times New Roman" panose="02020603050405020304" pitchFamily="18" charset="0"/>
                  </a:rPr>
                  <a:t>Swap data[4] and data[6].</a:t>
                </a:r>
              </a:p>
            </p:txBody>
          </p:sp>
        </p:grpSp>
        <p:sp>
          <p:nvSpPr>
            <p:cNvPr id="30727" name="Text Box 180">
              <a:extLst>
                <a:ext uri="{FF2B5EF4-FFF2-40B4-BE49-F238E27FC236}">
                  <a16:creationId xmlns:a16="http://schemas.microsoft.com/office/drawing/2014/main" id="{5C2EDE9F-6F85-4FB8-8487-6C26D4FE33C8}"/>
                </a:ext>
              </a:extLst>
            </p:cNvPr>
            <p:cNvSpPr txBox="1">
              <a:spLocks noChangeArrowheads="1"/>
            </p:cNvSpPr>
            <p:nvPr/>
          </p:nvSpPr>
          <p:spPr bwMode="auto">
            <a:xfrm>
              <a:off x="3648" y="148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Hi</a:t>
              </a:r>
              <a:endParaRPr lang="en-GB" altLang="en-US" sz="2400">
                <a:solidFill>
                  <a:srgbClr val="14FD3A"/>
                </a:solidFill>
                <a:latin typeface="Times New Roman" panose="02020603050405020304" pitchFamily="18" charset="0"/>
              </a:endParaRPr>
            </a:p>
          </p:txBody>
        </p:sp>
        <p:sp>
          <p:nvSpPr>
            <p:cNvPr id="30728" name="Text Box 226">
              <a:extLst>
                <a:ext uri="{FF2B5EF4-FFF2-40B4-BE49-F238E27FC236}">
                  <a16:creationId xmlns:a16="http://schemas.microsoft.com/office/drawing/2014/main" id="{5E7C8AF9-BEF6-494F-80D2-1085D409DBCA}"/>
                </a:ext>
              </a:extLst>
            </p:cNvPr>
            <p:cNvSpPr txBox="1">
              <a:spLocks noChangeArrowheads="1"/>
            </p:cNvSpPr>
            <p:nvPr/>
          </p:nvSpPr>
          <p:spPr bwMode="auto">
            <a:xfrm>
              <a:off x="2880" y="148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Lo</a:t>
              </a:r>
              <a:endParaRPr lang="en-GB" altLang="en-US" sz="2400">
                <a:solidFill>
                  <a:srgbClr val="14FD3A"/>
                </a:solidFill>
                <a:latin typeface="Times New Roman" panose="02020603050405020304" pitchFamily="18" charset="0"/>
              </a:endParaRP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1113312"/>
                                        </p:tgtEl>
                                        <p:attrNameLst>
                                          <p:attrName>style.visibility</p:attrName>
                                        </p:attrNameLst>
                                      </p:cBhvr>
                                      <p:to>
                                        <p:strVal val="visible"/>
                                      </p:to>
                                    </p:set>
                                    <p:anim calcmode="lin" valueType="num">
                                      <p:cBhvr>
                                        <p:cTn id="7" dur="500" fill="hold"/>
                                        <p:tgtEl>
                                          <p:spTgt spid="1113312"/>
                                        </p:tgtEl>
                                        <p:attrNameLst>
                                          <p:attrName>ppt_w</p:attrName>
                                        </p:attrNameLst>
                                      </p:cBhvr>
                                      <p:tavLst>
                                        <p:tav tm="0">
                                          <p:val>
                                            <p:strVal val="4/3*#ppt_w"/>
                                          </p:val>
                                        </p:tav>
                                        <p:tav tm="100000">
                                          <p:val>
                                            <p:strVal val="#ppt_w"/>
                                          </p:val>
                                        </p:tav>
                                      </p:tavLst>
                                    </p:anim>
                                    <p:anim calcmode="lin" valueType="num">
                                      <p:cBhvr>
                                        <p:cTn id="8" dur="500" fill="hold"/>
                                        <p:tgtEl>
                                          <p:spTgt spid="1113312"/>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nodeType="clickEffect">
                                  <p:stCondLst>
                                    <p:cond delay="0"/>
                                  </p:stCondLst>
                                  <p:childTnLst>
                                    <p:set>
                                      <p:cBhvr>
                                        <p:cTn id="12" dur="1" fill="hold">
                                          <p:stCondLst>
                                            <p:cond delay="0"/>
                                          </p:stCondLst>
                                        </p:cTn>
                                        <p:tgtEl>
                                          <p:spTgt spid="1113313"/>
                                        </p:tgtEl>
                                        <p:attrNameLst>
                                          <p:attrName>style.visibility</p:attrName>
                                        </p:attrNameLst>
                                      </p:cBhvr>
                                      <p:to>
                                        <p:strVal val="visible"/>
                                      </p:to>
                                    </p:set>
                                    <p:anim calcmode="lin" valueType="num">
                                      <p:cBhvr>
                                        <p:cTn id="13" dur="500" fill="hold"/>
                                        <p:tgtEl>
                                          <p:spTgt spid="1113313"/>
                                        </p:tgtEl>
                                        <p:attrNameLst>
                                          <p:attrName>ppt_w</p:attrName>
                                        </p:attrNameLst>
                                      </p:cBhvr>
                                      <p:tavLst>
                                        <p:tav tm="0">
                                          <p:val>
                                            <p:strVal val="4/3*#ppt_w"/>
                                          </p:val>
                                        </p:tav>
                                        <p:tav tm="100000">
                                          <p:val>
                                            <p:strVal val="#ppt_w"/>
                                          </p:val>
                                        </p:tav>
                                      </p:tavLst>
                                    </p:anim>
                                    <p:anim calcmode="lin" valueType="num">
                                      <p:cBhvr>
                                        <p:cTn id="14" dur="500" fill="hold"/>
                                        <p:tgtEl>
                                          <p:spTgt spid="111331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3D0BB9E-16EC-46CF-8C90-EB53126819A1}"/>
              </a:ext>
            </a:extLst>
          </p:cNvPr>
          <p:cNvSpPr>
            <a:spLocks noGrp="1" noChangeArrowheads="1"/>
          </p:cNvSpPr>
          <p:nvPr>
            <p:ph type="title"/>
          </p:nvPr>
        </p:nvSpPr>
        <p:spPr/>
        <p:txBody>
          <a:bodyPr/>
          <a:lstStyle/>
          <a:p>
            <a:r>
              <a:rPr lang="en-US" altLang="en-US"/>
              <a:t>Quick Sort</a:t>
            </a:r>
            <a:br>
              <a:rPr lang="en-US" altLang="en-US"/>
            </a:br>
            <a:r>
              <a:rPr lang="en-US" altLang="en-US"/>
              <a:t>Partitioning Example (4)</a:t>
            </a:r>
          </a:p>
        </p:txBody>
      </p:sp>
      <p:grpSp>
        <p:nvGrpSpPr>
          <p:cNvPr id="31747" name="Group 80">
            <a:extLst>
              <a:ext uri="{FF2B5EF4-FFF2-40B4-BE49-F238E27FC236}">
                <a16:creationId xmlns:a16="http://schemas.microsoft.com/office/drawing/2014/main" id="{683BED17-9420-4BE7-82C1-A284CC442C27}"/>
              </a:ext>
            </a:extLst>
          </p:cNvPr>
          <p:cNvGrpSpPr>
            <a:grpSpLocks/>
          </p:cNvGrpSpPr>
          <p:nvPr/>
        </p:nvGrpSpPr>
        <p:grpSpPr bwMode="auto">
          <a:xfrm>
            <a:off x="152400" y="1587500"/>
            <a:ext cx="8915400" cy="1917700"/>
            <a:chOff x="96" y="788"/>
            <a:chExt cx="5616" cy="1208"/>
          </a:xfrm>
        </p:grpSpPr>
        <p:grpSp>
          <p:nvGrpSpPr>
            <p:cNvPr id="31750" name="Group 81">
              <a:extLst>
                <a:ext uri="{FF2B5EF4-FFF2-40B4-BE49-F238E27FC236}">
                  <a16:creationId xmlns:a16="http://schemas.microsoft.com/office/drawing/2014/main" id="{5232971C-F9FE-477C-8D9B-79DC0F7D1F2D}"/>
                </a:ext>
              </a:extLst>
            </p:cNvPr>
            <p:cNvGrpSpPr>
              <a:grpSpLocks/>
            </p:cNvGrpSpPr>
            <p:nvPr/>
          </p:nvGrpSpPr>
          <p:grpSpPr bwMode="auto">
            <a:xfrm>
              <a:off x="1481" y="960"/>
              <a:ext cx="4231" cy="250"/>
              <a:chOff x="642" y="1411"/>
              <a:chExt cx="4231" cy="250"/>
            </a:xfrm>
          </p:grpSpPr>
          <p:sp>
            <p:nvSpPr>
              <p:cNvPr id="31775" name="Text Box 82">
                <a:extLst>
                  <a:ext uri="{FF2B5EF4-FFF2-40B4-BE49-F238E27FC236}">
                    <a16:creationId xmlns:a16="http://schemas.microsoft.com/office/drawing/2014/main" id="{1E961953-6913-40B8-B870-FCEC63D1A9C0}"/>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31776" name="Text Box 83">
                <a:extLst>
                  <a:ext uri="{FF2B5EF4-FFF2-40B4-BE49-F238E27FC236}">
                    <a16:creationId xmlns:a16="http://schemas.microsoft.com/office/drawing/2014/main" id="{71406737-9CB8-494C-8343-1B652D05B94E}"/>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31777" name="Text Box 84">
                <a:extLst>
                  <a:ext uri="{FF2B5EF4-FFF2-40B4-BE49-F238E27FC236}">
                    <a16:creationId xmlns:a16="http://schemas.microsoft.com/office/drawing/2014/main" id="{F7DDF0AE-92FC-4244-A788-5482D2E40024}"/>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31778" name="Text Box 85">
                <a:extLst>
                  <a:ext uri="{FF2B5EF4-FFF2-40B4-BE49-F238E27FC236}">
                    <a16:creationId xmlns:a16="http://schemas.microsoft.com/office/drawing/2014/main" id="{C8B69D84-1077-4B81-92F3-F74757885426}"/>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31779" name="Text Box 86">
                <a:extLst>
                  <a:ext uri="{FF2B5EF4-FFF2-40B4-BE49-F238E27FC236}">
                    <a16:creationId xmlns:a16="http://schemas.microsoft.com/office/drawing/2014/main" id="{5F875E6D-3FAC-42E0-A278-D0693403AD97}"/>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31780" name="Text Box 87">
                <a:extLst>
                  <a:ext uri="{FF2B5EF4-FFF2-40B4-BE49-F238E27FC236}">
                    <a16:creationId xmlns:a16="http://schemas.microsoft.com/office/drawing/2014/main" id="{D70BCED2-A3FC-4CBA-A1C8-3A9FCC50537B}"/>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31781" name="Text Box 88">
                <a:extLst>
                  <a:ext uri="{FF2B5EF4-FFF2-40B4-BE49-F238E27FC236}">
                    <a16:creationId xmlns:a16="http://schemas.microsoft.com/office/drawing/2014/main" id="{92163C13-77B4-4BF8-BCBC-773AA6B26B2D}"/>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31782" name="Text Box 89">
                <a:extLst>
                  <a:ext uri="{FF2B5EF4-FFF2-40B4-BE49-F238E27FC236}">
                    <a16:creationId xmlns:a16="http://schemas.microsoft.com/office/drawing/2014/main" id="{9763E090-6106-4017-BE4C-211000788450}"/>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31783" name="Text Box 90">
                <a:extLst>
                  <a:ext uri="{FF2B5EF4-FFF2-40B4-BE49-F238E27FC236}">
                    <a16:creationId xmlns:a16="http://schemas.microsoft.com/office/drawing/2014/main" id="{5E48908D-7E68-4CF3-86AD-0D68F31811D7}"/>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31784" name="Text Box 91">
                <a:extLst>
                  <a:ext uri="{FF2B5EF4-FFF2-40B4-BE49-F238E27FC236}">
                    <a16:creationId xmlns:a16="http://schemas.microsoft.com/office/drawing/2014/main" id="{BDFC8721-7E04-4B2D-B6D3-66E866B3393C}"/>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31785" name="Text Box 92">
                <a:extLst>
                  <a:ext uri="{FF2B5EF4-FFF2-40B4-BE49-F238E27FC236}">
                    <a16:creationId xmlns:a16="http://schemas.microsoft.com/office/drawing/2014/main" id="{15C387BD-7BFE-40C6-9FAA-6D39A389D6C9}"/>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31751" name="Group 93">
              <a:extLst>
                <a:ext uri="{FF2B5EF4-FFF2-40B4-BE49-F238E27FC236}">
                  <a16:creationId xmlns:a16="http://schemas.microsoft.com/office/drawing/2014/main" id="{0F568C6D-3460-4ED6-AE62-D1554B4B307D}"/>
                </a:ext>
              </a:extLst>
            </p:cNvPr>
            <p:cNvGrpSpPr>
              <a:grpSpLocks/>
            </p:cNvGrpSpPr>
            <p:nvPr/>
          </p:nvGrpSpPr>
          <p:grpSpPr bwMode="auto">
            <a:xfrm>
              <a:off x="1463" y="1229"/>
              <a:ext cx="4224" cy="384"/>
              <a:chOff x="624" y="960"/>
              <a:chExt cx="4224" cy="384"/>
            </a:xfrm>
          </p:grpSpPr>
          <p:sp>
            <p:nvSpPr>
              <p:cNvPr id="31753" name="Rectangle 94">
                <a:extLst>
                  <a:ext uri="{FF2B5EF4-FFF2-40B4-BE49-F238E27FC236}">
                    <a16:creationId xmlns:a16="http://schemas.microsoft.com/office/drawing/2014/main" id="{3BF52235-3FD1-44F9-AAAA-89DD5F4AD0FB}"/>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1754" name="Rectangle 95">
                <a:extLst>
                  <a:ext uri="{FF2B5EF4-FFF2-40B4-BE49-F238E27FC236}">
                    <a16:creationId xmlns:a16="http://schemas.microsoft.com/office/drawing/2014/main" id="{39EBCB13-ADBD-49B3-8B7B-A650B9B586DB}"/>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1755" name="Rectangle 96">
                <a:extLst>
                  <a:ext uri="{FF2B5EF4-FFF2-40B4-BE49-F238E27FC236}">
                    <a16:creationId xmlns:a16="http://schemas.microsoft.com/office/drawing/2014/main" id="{DFA695BA-DCE7-4F44-BF37-57795E8C41D6}"/>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1756" name="Rectangle 97">
                <a:extLst>
                  <a:ext uri="{FF2B5EF4-FFF2-40B4-BE49-F238E27FC236}">
                    <a16:creationId xmlns:a16="http://schemas.microsoft.com/office/drawing/2014/main" id="{FE031A5D-6A40-4DB9-9083-9C63AADAD6F0}"/>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1757" name="Rectangle 98">
                <a:extLst>
                  <a:ext uri="{FF2B5EF4-FFF2-40B4-BE49-F238E27FC236}">
                    <a16:creationId xmlns:a16="http://schemas.microsoft.com/office/drawing/2014/main" id="{34CBAF39-B274-4DA7-A0CD-1301CD5AF877}"/>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1758" name="Rectangle 99">
                <a:extLst>
                  <a:ext uri="{FF2B5EF4-FFF2-40B4-BE49-F238E27FC236}">
                    <a16:creationId xmlns:a16="http://schemas.microsoft.com/office/drawing/2014/main" id="{7FB84475-AF96-465C-9B4A-E6A8374FEE22}"/>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1759" name="Rectangle 100">
                <a:extLst>
                  <a:ext uri="{FF2B5EF4-FFF2-40B4-BE49-F238E27FC236}">
                    <a16:creationId xmlns:a16="http://schemas.microsoft.com/office/drawing/2014/main" id="{3B7352A4-3025-420D-A52D-57A2F083FA40}"/>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1760" name="Rectangle 101">
                <a:extLst>
                  <a:ext uri="{FF2B5EF4-FFF2-40B4-BE49-F238E27FC236}">
                    <a16:creationId xmlns:a16="http://schemas.microsoft.com/office/drawing/2014/main" id="{DFDA9D43-B433-4AD3-A34B-62DD26E39AE7}"/>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1761" name="Rectangle 102">
                <a:extLst>
                  <a:ext uri="{FF2B5EF4-FFF2-40B4-BE49-F238E27FC236}">
                    <a16:creationId xmlns:a16="http://schemas.microsoft.com/office/drawing/2014/main" id="{9A17134A-BC2B-4108-B842-9F60D8210F13}"/>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1762" name="Rectangle 103">
                <a:extLst>
                  <a:ext uri="{FF2B5EF4-FFF2-40B4-BE49-F238E27FC236}">
                    <a16:creationId xmlns:a16="http://schemas.microsoft.com/office/drawing/2014/main" id="{E9D5EDB9-2490-47ED-9F2C-019934D6E02B}"/>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1763" name="Rectangle 104">
                <a:extLst>
                  <a:ext uri="{FF2B5EF4-FFF2-40B4-BE49-F238E27FC236}">
                    <a16:creationId xmlns:a16="http://schemas.microsoft.com/office/drawing/2014/main" id="{0D66DB04-67BF-49B9-A3F5-CA10634CCE27}"/>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31764" name="Text Box 105">
                <a:extLst>
                  <a:ext uri="{FF2B5EF4-FFF2-40B4-BE49-F238E27FC236}">
                    <a16:creationId xmlns:a16="http://schemas.microsoft.com/office/drawing/2014/main" id="{550A3241-FA08-40F1-977A-8B17853A771C}"/>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31765" name="Text Box 106">
                <a:extLst>
                  <a:ext uri="{FF2B5EF4-FFF2-40B4-BE49-F238E27FC236}">
                    <a16:creationId xmlns:a16="http://schemas.microsoft.com/office/drawing/2014/main" id="{35CDE9E8-5F10-494D-86F7-86DF611325A1}"/>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31766" name="Text Box 107">
                <a:extLst>
                  <a:ext uri="{FF2B5EF4-FFF2-40B4-BE49-F238E27FC236}">
                    <a16:creationId xmlns:a16="http://schemas.microsoft.com/office/drawing/2014/main" id="{112B8B5C-79C6-4495-8C97-D09675334D54}"/>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2 </a:t>
                </a:r>
              </a:p>
            </p:txBody>
          </p:sp>
          <p:sp>
            <p:nvSpPr>
              <p:cNvPr id="31767" name="Text Box 108">
                <a:extLst>
                  <a:ext uri="{FF2B5EF4-FFF2-40B4-BE49-F238E27FC236}">
                    <a16:creationId xmlns:a16="http://schemas.microsoft.com/office/drawing/2014/main" id="{16DB360C-3C92-4F60-BEBF-6046E94F4817}"/>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sp>
            <p:nvSpPr>
              <p:cNvPr id="31768" name="Text Box 109">
                <a:extLst>
                  <a:ext uri="{FF2B5EF4-FFF2-40B4-BE49-F238E27FC236}">
                    <a16:creationId xmlns:a16="http://schemas.microsoft.com/office/drawing/2014/main" id="{E47D942D-BC62-4A75-BB69-1C8459AB3821}"/>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31769" name="Text Box 110">
                <a:extLst>
                  <a:ext uri="{FF2B5EF4-FFF2-40B4-BE49-F238E27FC236}">
                    <a16:creationId xmlns:a16="http://schemas.microsoft.com/office/drawing/2014/main" id="{8C6580FF-48DE-4A6C-8FD5-D2F3D525DB7E}"/>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31770" name="Text Box 111">
                <a:extLst>
                  <a:ext uri="{FF2B5EF4-FFF2-40B4-BE49-F238E27FC236}">
                    <a16:creationId xmlns:a16="http://schemas.microsoft.com/office/drawing/2014/main" id="{7FA0EBE7-AEE4-4EF1-908B-B64533C8B8C4}"/>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10</a:t>
                </a:r>
              </a:p>
            </p:txBody>
          </p:sp>
          <p:sp>
            <p:nvSpPr>
              <p:cNvPr id="31771" name="Text Box 112">
                <a:extLst>
                  <a:ext uri="{FF2B5EF4-FFF2-40B4-BE49-F238E27FC236}">
                    <a16:creationId xmlns:a16="http://schemas.microsoft.com/office/drawing/2014/main" id="{B441C19E-DB61-4445-B7CB-98948241C82D}"/>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sp>
            <p:nvSpPr>
              <p:cNvPr id="31772" name="Text Box 113">
                <a:extLst>
                  <a:ext uri="{FF2B5EF4-FFF2-40B4-BE49-F238E27FC236}">
                    <a16:creationId xmlns:a16="http://schemas.microsoft.com/office/drawing/2014/main" id="{F40250EF-54C1-4278-A0DB-BB65C94AFD06}"/>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31773" name="Text Box 114">
                <a:extLst>
                  <a:ext uri="{FF2B5EF4-FFF2-40B4-BE49-F238E27FC236}">
                    <a16:creationId xmlns:a16="http://schemas.microsoft.com/office/drawing/2014/main" id="{2FCF6E90-1847-4771-A4C5-3FBF724DCE2C}"/>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sp>
            <p:nvSpPr>
              <p:cNvPr id="31774" name="Text Box 115">
                <a:extLst>
                  <a:ext uri="{FF2B5EF4-FFF2-40B4-BE49-F238E27FC236}">
                    <a16:creationId xmlns:a16="http://schemas.microsoft.com/office/drawing/2014/main" id="{D5B6A96D-0744-4191-A267-15E23E1F03FF}"/>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sp>
          <p:nvSpPr>
            <p:cNvPr id="31752" name="Text Box 116">
              <a:extLst>
                <a:ext uri="{FF2B5EF4-FFF2-40B4-BE49-F238E27FC236}">
                  <a16:creationId xmlns:a16="http://schemas.microsoft.com/office/drawing/2014/main" id="{6AF09CEC-37A2-4AF7-85A6-9DC675C6BB16}"/>
                </a:ext>
              </a:extLst>
            </p:cNvPr>
            <p:cNvSpPr txBox="1">
              <a:spLocks noChangeArrowheads="1"/>
            </p:cNvSpPr>
            <p:nvPr/>
          </p:nvSpPr>
          <p:spPr bwMode="auto">
            <a:xfrm>
              <a:off x="96" y="788"/>
              <a:ext cx="1296"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l">
                <a:lnSpc>
                  <a:spcPct val="100000"/>
                </a:lnSpc>
                <a:spcBef>
                  <a:spcPct val="0"/>
                </a:spcBef>
              </a:pPr>
              <a:r>
                <a:rPr lang="en-GB" altLang="en-US" sz="2400">
                  <a:solidFill>
                    <a:srgbClr val="CCECFF"/>
                  </a:solidFill>
                  <a:latin typeface="Times New Roman" panose="02020603050405020304" pitchFamily="18" charset="0"/>
                </a:rPr>
                <a:t>Swap data[5] with data[0] (pivot).</a:t>
              </a:r>
            </a:p>
            <a:p>
              <a:pPr algn="l">
                <a:lnSpc>
                  <a:spcPct val="100000"/>
                </a:lnSpc>
                <a:spcBef>
                  <a:spcPct val="0"/>
                </a:spcBef>
              </a:pPr>
              <a:r>
                <a:rPr lang="en-GB" altLang="en-US" sz="2400">
                  <a:solidFill>
                    <a:srgbClr val="CCECFF"/>
                  </a:solidFill>
                  <a:latin typeface="Times New Roman" panose="02020603050405020304" pitchFamily="18" charset="0"/>
                </a:rPr>
                <a:t>In this case, has no effect.</a:t>
              </a:r>
            </a:p>
          </p:txBody>
        </p:sp>
      </p:grpSp>
      <p:sp>
        <p:nvSpPr>
          <p:cNvPr id="31748" name="Text Box 117">
            <a:extLst>
              <a:ext uri="{FF2B5EF4-FFF2-40B4-BE49-F238E27FC236}">
                <a16:creationId xmlns:a16="http://schemas.microsoft.com/office/drawing/2014/main" id="{B713D5CF-9D6D-47A7-AF09-F63A3038416A}"/>
              </a:ext>
            </a:extLst>
          </p:cNvPr>
          <p:cNvSpPr txBox="1">
            <a:spLocks noChangeArrowheads="1"/>
          </p:cNvSpPr>
          <p:nvPr/>
        </p:nvSpPr>
        <p:spPr bwMode="auto">
          <a:xfrm>
            <a:off x="5334000" y="28829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Hi</a:t>
            </a:r>
            <a:endParaRPr lang="en-GB" altLang="en-US" sz="2400">
              <a:solidFill>
                <a:srgbClr val="14FD3A"/>
              </a:solidFill>
              <a:latin typeface="Times New Roman" panose="02020603050405020304" pitchFamily="18" charset="0"/>
            </a:endParaRPr>
          </a:p>
        </p:txBody>
      </p:sp>
      <p:sp>
        <p:nvSpPr>
          <p:cNvPr id="31749" name="Text Box 118">
            <a:extLst>
              <a:ext uri="{FF2B5EF4-FFF2-40B4-BE49-F238E27FC236}">
                <a16:creationId xmlns:a16="http://schemas.microsoft.com/office/drawing/2014/main" id="{811798C8-0871-4BB1-8F81-290DCE29EC8A}"/>
              </a:ext>
            </a:extLst>
          </p:cNvPr>
          <p:cNvSpPr txBox="1">
            <a:spLocks noChangeArrowheads="1"/>
          </p:cNvSpPr>
          <p:nvPr/>
        </p:nvSpPr>
        <p:spPr bwMode="auto">
          <a:xfrm>
            <a:off x="5943600" y="28829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GB" altLang="en-US" sz="2400">
                <a:solidFill>
                  <a:srgbClr val="F0F000"/>
                </a:solidFill>
                <a:latin typeface="Times New Roman" panose="02020603050405020304" pitchFamily="18" charset="0"/>
              </a:rPr>
              <a:t>Lo</a:t>
            </a:r>
            <a:endParaRPr lang="en-GB" altLang="en-US" sz="2400">
              <a:solidFill>
                <a:srgbClr val="14FD3A"/>
              </a:solidFill>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6802EDA-D4FD-4685-8408-6828E6A0B3D4}"/>
              </a:ext>
            </a:extLst>
          </p:cNvPr>
          <p:cNvSpPr>
            <a:spLocks noGrp="1" noChangeArrowheads="1"/>
          </p:cNvSpPr>
          <p:nvPr>
            <p:ph type="title"/>
          </p:nvPr>
        </p:nvSpPr>
        <p:spPr/>
        <p:txBody>
          <a:bodyPr/>
          <a:lstStyle/>
          <a:p>
            <a:r>
              <a:rPr lang="en-US" altLang="en-US"/>
              <a:t>Quick Sort Partition Code</a:t>
            </a:r>
          </a:p>
        </p:txBody>
      </p:sp>
      <p:sp>
        <p:nvSpPr>
          <p:cNvPr id="33795" name="Text Box 3">
            <a:extLst>
              <a:ext uri="{FF2B5EF4-FFF2-40B4-BE49-F238E27FC236}">
                <a16:creationId xmlns:a16="http://schemas.microsoft.com/office/drawing/2014/main" id="{9721F0DE-280A-4348-B569-DF1EE63EDED6}"/>
              </a:ext>
            </a:extLst>
          </p:cNvPr>
          <p:cNvSpPr txBox="1">
            <a:spLocks noChangeArrowheads="1"/>
          </p:cNvSpPr>
          <p:nvPr/>
        </p:nvSpPr>
        <p:spPr bwMode="auto">
          <a:xfrm>
            <a:off x="152400" y="1447800"/>
            <a:ext cx="8991600" cy="5270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57200">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565150" indent="-222250" defTabSz="457200">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969963" indent="-228600" defTabSz="457200">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322388" indent="-176213" defTabSz="457200">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57350" indent="-122238" defTabSz="457200">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1145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717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289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861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70000"/>
              </a:lnSpc>
              <a:spcBef>
                <a:spcPct val="50000"/>
              </a:spcBef>
              <a:buClrTx/>
              <a:buSzTx/>
              <a:buFontTx/>
              <a:buNone/>
            </a:pPr>
            <a:r>
              <a:rPr lang="en-US" altLang="en-US" sz="2000" b="1" dirty="0">
                <a:latin typeface="Courier New" panose="02070309020205020404" pitchFamily="49" charset="0"/>
              </a:rPr>
              <a:t>void partition(int data[], int n, int &amp;</a:t>
            </a:r>
            <a:r>
              <a:rPr lang="en-US" altLang="en-US" sz="2000" b="1" dirty="0" err="1">
                <a:latin typeface="Courier New" panose="02070309020205020404" pitchFamily="49" charset="0"/>
              </a:rPr>
              <a:t>pivot_index</a:t>
            </a:r>
            <a:r>
              <a:rPr lang="en-US" altLang="en-US" sz="2000" b="1" dirty="0">
                <a:latin typeface="Courier New" panose="02070309020205020404" pitchFamily="49" charset="0"/>
              </a:rPr>
              <a:t>)</a:t>
            </a:r>
          </a:p>
          <a:p>
            <a:pPr>
              <a:lnSpc>
                <a:spcPct val="50000"/>
              </a:lnSpc>
              <a:spcBef>
                <a:spcPct val="50000"/>
              </a:spcBef>
              <a:buClrTx/>
              <a:buSzTx/>
              <a:buFontTx/>
              <a:buNone/>
            </a:pPr>
            <a:r>
              <a:rPr lang="en-US" altLang="en-US" sz="2000" dirty="0">
                <a:latin typeface="Courier New" panose="02070309020205020404" pitchFamily="49" charset="0"/>
              </a:rPr>
              <a:t>{ 	int Hi;		// Last index in big array</a:t>
            </a:r>
          </a:p>
          <a:p>
            <a:pPr>
              <a:lnSpc>
                <a:spcPct val="50000"/>
              </a:lnSpc>
              <a:spcBef>
                <a:spcPct val="50000"/>
              </a:spcBef>
              <a:buClrTx/>
              <a:buSzTx/>
              <a:buFontTx/>
              <a:buNone/>
            </a:pPr>
            <a:r>
              <a:rPr lang="en-US" altLang="en-US" sz="2000" dirty="0">
                <a:latin typeface="Courier New" panose="02070309020205020404" pitchFamily="49" charset="0"/>
              </a:rPr>
              <a:t>	int Lo;		// Last index in small array</a:t>
            </a:r>
          </a:p>
          <a:p>
            <a:pPr>
              <a:lnSpc>
                <a:spcPct val="50000"/>
              </a:lnSpc>
              <a:spcBef>
                <a:spcPct val="50000"/>
              </a:spcBef>
              <a:buClrTx/>
              <a:buSzTx/>
              <a:buFontTx/>
              <a:buNone/>
            </a:pPr>
            <a:r>
              <a:rPr lang="en-US" altLang="en-US" sz="2000" dirty="0">
                <a:latin typeface="Courier New" panose="02070309020205020404" pitchFamily="49" charset="0"/>
              </a:rPr>
              <a:t>	int pivot;		// Pivot value</a:t>
            </a:r>
          </a:p>
          <a:p>
            <a:pPr>
              <a:lnSpc>
                <a:spcPct val="50000"/>
              </a:lnSpc>
              <a:spcBef>
                <a:spcPct val="50000"/>
              </a:spcBef>
              <a:buClrTx/>
              <a:buSzTx/>
              <a:buFontTx/>
              <a:buNone/>
            </a:pPr>
            <a:r>
              <a:rPr lang="en-US" altLang="en-US" sz="2000" dirty="0">
                <a:latin typeface="Courier New" panose="02070309020205020404" pitchFamily="49" charset="0"/>
              </a:rPr>
              <a:t>	pivot = data[0];</a:t>
            </a:r>
          </a:p>
          <a:p>
            <a:pPr>
              <a:lnSpc>
                <a:spcPct val="50000"/>
              </a:lnSpc>
              <a:spcBef>
                <a:spcPct val="50000"/>
              </a:spcBef>
              <a:buClrTx/>
              <a:buSzTx/>
              <a:buFontTx/>
              <a:buNone/>
            </a:pPr>
            <a:r>
              <a:rPr lang="en-US" altLang="en-US" sz="2000" dirty="0">
                <a:latin typeface="Courier New" panose="02070309020205020404" pitchFamily="49" charset="0"/>
              </a:rPr>
              <a:t>	Lo = 1; Hi = n -1;</a:t>
            </a:r>
          </a:p>
          <a:p>
            <a:pPr>
              <a:lnSpc>
                <a:spcPct val="50000"/>
              </a:lnSpc>
              <a:spcBef>
                <a:spcPct val="50000"/>
              </a:spcBef>
              <a:buClrTx/>
              <a:buSzTx/>
              <a:buFontTx/>
              <a:buNone/>
            </a:pPr>
            <a:r>
              <a:rPr lang="en-US" altLang="en-US" sz="2000" dirty="0">
                <a:latin typeface="Courier New" panose="02070309020205020404" pitchFamily="49" charset="0"/>
              </a:rPr>
              <a:t>	</a:t>
            </a:r>
            <a:r>
              <a:rPr lang="en-US" altLang="en-US" sz="2000" b="1" dirty="0">
                <a:latin typeface="Courier New" panose="02070309020205020404" pitchFamily="49" charset="0"/>
              </a:rPr>
              <a:t>do {</a:t>
            </a:r>
            <a:endParaRPr lang="en-US" altLang="en-US" sz="2000" dirty="0">
              <a:latin typeface="Courier New" panose="02070309020205020404" pitchFamily="49" charset="0"/>
            </a:endParaRPr>
          </a:p>
          <a:p>
            <a:pPr>
              <a:lnSpc>
                <a:spcPct val="50000"/>
              </a:lnSpc>
              <a:spcBef>
                <a:spcPct val="50000"/>
              </a:spcBef>
              <a:buClrTx/>
              <a:buSzTx/>
              <a:buFontTx/>
              <a:buNone/>
            </a:pPr>
            <a:r>
              <a:rPr lang="en-US" altLang="en-US" sz="2000" dirty="0">
                <a:latin typeface="Courier New" panose="02070309020205020404" pitchFamily="49" charset="0"/>
              </a:rPr>
              <a:t>		</a:t>
            </a:r>
            <a:r>
              <a:rPr lang="en-US" altLang="en-US" sz="2000" b="1" dirty="0">
                <a:latin typeface="Courier New" panose="02070309020205020404" pitchFamily="49" charset="0"/>
              </a:rPr>
              <a:t>while (Lo &lt; n &amp;&amp; data[Lo] &lt;= pivot) Lo++;</a:t>
            </a:r>
          </a:p>
          <a:p>
            <a:pPr>
              <a:lnSpc>
                <a:spcPct val="50000"/>
              </a:lnSpc>
              <a:spcBef>
                <a:spcPct val="50000"/>
              </a:spcBef>
              <a:buClrTx/>
              <a:buSzTx/>
              <a:buFontTx/>
              <a:buNone/>
            </a:pPr>
            <a:endParaRPr lang="en-US" altLang="en-US" sz="2000" b="1" dirty="0">
              <a:latin typeface="Courier New" panose="02070309020205020404" pitchFamily="49" charset="0"/>
            </a:endParaRPr>
          </a:p>
          <a:p>
            <a:pPr>
              <a:lnSpc>
                <a:spcPct val="50000"/>
              </a:lnSpc>
              <a:spcBef>
                <a:spcPct val="50000"/>
              </a:spcBef>
              <a:buClrTx/>
              <a:buSzTx/>
              <a:buFontTx/>
              <a:buNone/>
            </a:pPr>
            <a:r>
              <a:rPr lang="en-US" altLang="en-US" sz="2000" b="1" dirty="0">
                <a:latin typeface="Courier New" panose="02070309020205020404" pitchFamily="49" charset="0"/>
              </a:rPr>
              <a:t>		while (data[Hi] &gt; pivot) Hi--;</a:t>
            </a:r>
          </a:p>
          <a:p>
            <a:pPr>
              <a:lnSpc>
                <a:spcPct val="50000"/>
              </a:lnSpc>
              <a:spcBef>
                <a:spcPct val="50000"/>
              </a:spcBef>
              <a:buClrTx/>
              <a:buSzTx/>
              <a:buFontTx/>
              <a:buNone/>
            </a:pPr>
            <a:r>
              <a:rPr lang="en-US" altLang="en-US" sz="2000" dirty="0">
                <a:latin typeface="Courier New" panose="02070309020205020404" pitchFamily="49" charset="0"/>
              </a:rPr>
              <a:t>		if (Lo &lt; Hi)</a:t>
            </a:r>
          </a:p>
          <a:p>
            <a:pPr>
              <a:lnSpc>
                <a:spcPct val="50000"/>
              </a:lnSpc>
              <a:spcBef>
                <a:spcPct val="50000"/>
              </a:spcBef>
              <a:buClrTx/>
              <a:buSzTx/>
              <a:buFontTx/>
              <a:buNone/>
            </a:pPr>
            <a:r>
              <a:rPr lang="en-US" altLang="en-US" sz="2000" dirty="0">
                <a:latin typeface="Courier New" panose="02070309020205020404" pitchFamily="49" charset="0"/>
              </a:rPr>
              <a:t>			swap(data[Lo], data[Hi]);</a:t>
            </a:r>
          </a:p>
          <a:p>
            <a:pPr>
              <a:lnSpc>
                <a:spcPct val="50000"/>
              </a:lnSpc>
              <a:spcBef>
                <a:spcPct val="50000"/>
              </a:spcBef>
              <a:buClrTx/>
              <a:buSzTx/>
              <a:buFontTx/>
              <a:buNone/>
            </a:pPr>
            <a:r>
              <a:rPr lang="en-US" altLang="en-US" sz="2000" dirty="0">
                <a:latin typeface="Courier New" panose="02070309020205020404" pitchFamily="49" charset="0"/>
              </a:rPr>
              <a:t>	</a:t>
            </a:r>
            <a:r>
              <a:rPr lang="en-US" altLang="en-US" sz="2000" b="1" dirty="0">
                <a:latin typeface="Courier New" panose="02070309020205020404" pitchFamily="49" charset="0"/>
              </a:rPr>
              <a:t>}</a:t>
            </a:r>
            <a:r>
              <a:rPr lang="en-US" altLang="en-US" sz="2000" dirty="0">
                <a:latin typeface="Courier New" panose="02070309020205020404" pitchFamily="49" charset="0"/>
              </a:rPr>
              <a:t> </a:t>
            </a:r>
            <a:r>
              <a:rPr lang="en-US" altLang="en-US" sz="2000" b="1" dirty="0">
                <a:latin typeface="Courier New" panose="02070309020205020404" pitchFamily="49" charset="0"/>
              </a:rPr>
              <a:t>while (Lo &lt;= Hi);</a:t>
            </a:r>
          </a:p>
          <a:p>
            <a:pPr>
              <a:lnSpc>
                <a:spcPct val="50000"/>
              </a:lnSpc>
              <a:spcBef>
                <a:spcPct val="50000"/>
              </a:spcBef>
              <a:buClrTx/>
              <a:buSzTx/>
              <a:buFontTx/>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pivot_index</a:t>
            </a:r>
            <a:r>
              <a:rPr lang="en-US" altLang="en-US" sz="2000" dirty="0">
                <a:latin typeface="Courier New" panose="02070309020205020404" pitchFamily="49" charset="0"/>
              </a:rPr>
              <a:t> = Hi;</a:t>
            </a:r>
          </a:p>
          <a:p>
            <a:pPr>
              <a:lnSpc>
                <a:spcPct val="50000"/>
              </a:lnSpc>
              <a:spcBef>
                <a:spcPct val="50000"/>
              </a:spcBef>
              <a:buClrTx/>
              <a:buSzTx/>
              <a:buFontTx/>
              <a:buNone/>
            </a:pPr>
            <a:r>
              <a:rPr lang="en-US" altLang="en-US" sz="2000" dirty="0">
                <a:latin typeface="Courier New" panose="02070309020205020404" pitchFamily="49" charset="0"/>
              </a:rPr>
              <a:t>	data[0] = data[</a:t>
            </a:r>
            <a:r>
              <a:rPr lang="en-US" altLang="en-US" sz="2000" dirty="0" err="1">
                <a:latin typeface="Courier New" panose="02070309020205020404" pitchFamily="49" charset="0"/>
              </a:rPr>
              <a:t>pivot_index</a:t>
            </a:r>
            <a:r>
              <a:rPr lang="en-US" altLang="en-US" sz="2000" dirty="0">
                <a:latin typeface="Courier New" panose="02070309020205020404" pitchFamily="49" charset="0"/>
              </a:rPr>
              <a:t>];</a:t>
            </a:r>
          </a:p>
          <a:p>
            <a:pPr>
              <a:lnSpc>
                <a:spcPct val="50000"/>
              </a:lnSpc>
              <a:spcBef>
                <a:spcPct val="50000"/>
              </a:spcBef>
              <a:buClrTx/>
              <a:buSzTx/>
              <a:buFontTx/>
              <a:buNone/>
            </a:pPr>
            <a:r>
              <a:rPr lang="en-US" altLang="en-US" sz="2000" dirty="0">
                <a:latin typeface="Courier New" panose="02070309020205020404" pitchFamily="49" charset="0"/>
              </a:rPr>
              <a:t>	data[</a:t>
            </a:r>
            <a:r>
              <a:rPr lang="en-US" altLang="en-US" sz="2000" dirty="0" err="1">
                <a:latin typeface="Courier New" panose="02070309020205020404" pitchFamily="49" charset="0"/>
              </a:rPr>
              <a:t>pivot_index</a:t>
            </a:r>
            <a:r>
              <a:rPr lang="en-US" altLang="en-US" sz="2000" dirty="0">
                <a:latin typeface="Courier New" panose="02070309020205020404" pitchFamily="49" charset="0"/>
              </a:rPr>
              <a:t>] = pivot;</a:t>
            </a:r>
          </a:p>
          <a:p>
            <a:pPr>
              <a:lnSpc>
                <a:spcPct val="50000"/>
              </a:lnSpc>
              <a:spcBef>
                <a:spcPct val="50000"/>
              </a:spcBef>
              <a:buClrTx/>
              <a:buSzTx/>
              <a:buFontTx/>
              <a:buNone/>
            </a:pPr>
            <a:r>
              <a:rPr lang="en-US" altLang="en-US" sz="2000" dirty="0">
                <a:latin typeface="Courier New" panose="02070309020205020404"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FB674A4-F77C-4593-8D8B-51F88D3D53D9}"/>
              </a:ext>
            </a:extLst>
          </p:cNvPr>
          <p:cNvSpPr>
            <a:spLocks noGrp="1" noChangeArrowheads="1"/>
          </p:cNvSpPr>
          <p:nvPr>
            <p:ph type="title"/>
          </p:nvPr>
        </p:nvSpPr>
        <p:spPr/>
        <p:txBody>
          <a:bodyPr/>
          <a:lstStyle/>
          <a:p>
            <a:r>
              <a:rPr lang="en-US" altLang="en-US"/>
              <a:t>Quick Sort Analysis</a:t>
            </a:r>
          </a:p>
        </p:txBody>
      </p:sp>
      <p:sp>
        <p:nvSpPr>
          <p:cNvPr id="34819" name="Rectangle 3">
            <a:extLst>
              <a:ext uri="{FF2B5EF4-FFF2-40B4-BE49-F238E27FC236}">
                <a16:creationId xmlns:a16="http://schemas.microsoft.com/office/drawing/2014/main" id="{37E5462A-B556-4F09-A334-29CFEE07421C}"/>
              </a:ext>
            </a:extLst>
          </p:cNvPr>
          <p:cNvSpPr>
            <a:spLocks noGrp="1" noChangeArrowheads="1"/>
          </p:cNvSpPr>
          <p:nvPr>
            <p:ph type="body" idx="1"/>
          </p:nvPr>
        </p:nvSpPr>
        <p:spPr/>
        <p:txBody>
          <a:bodyPr/>
          <a:lstStyle/>
          <a:p>
            <a:r>
              <a:rPr lang="en-US" altLang="en-US"/>
              <a:t>Quick sort analysis:</a:t>
            </a:r>
          </a:p>
          <a:p>
            <a:pPr lvl="1">
              <a:buFont typeface="Monotype Sorts" pitchFamily="2" charset="2"/>
              <a:buNone/>
            </a:pPr>
            <a:r>
              <a:rPr lang="en-US" altLang="en-US"/>
              <a:t>                           </a:t>
            </a:r>
            <a:r>
              <a:rPr lang="en-US" altLang="en-US" u="sng"/>
              <a:t>Swaps</a:t>
            </a:r>
            <a:r>
              <a:rPr lang="en-US" altLang="en-US"/>
              <a:t>		</a:t>
            </a:r>
            <a:r>
              <a:rPr lang="en-US" altLang="en-US" u="sng"/>
              <a:t>Comparisons</a:t>
            </a:r>
            <a:endParaRPr lang="en-US" altLang="en-US"/>
          </a:p>
          <a:p>
            <a:pPr lvl="1">
              <a:buFont typeface="Monotype Sorts" pitchFamily="2" charset="2"/>
              <a:buNone/>
            </a:pPr>
            <a:r>
              <a:rPr lang="en-US" altLang="en-US"/>
              <a:t>Best case		n		     n *log</a:t>
            </a:r>
            <a:r>
              <a:rPr lang="en-US" altLang="en-US" baseline="-25000"/>
              <a:t>2</a:t>
            </a:r>
            <a:r>
              <a:rPr lang="en-US" altLang="en-US"/>
              <a:t>n</a:t>
            </a:r>
          </a:p>
          <a:p>
            <a:pPr lvl="1">
              <a:buFont typeface="Monotype Sorts" pitchFamily="2" charset="2"/>
              <a:buNone/>
            </a:pPr>
            <a:r>
              <a:rPr lang="en-US" altLang="en-US"/>
              <a:t>Worst case		n</a:t>
            </a:r>
            <a:r>
              <a:rPr lang="en-US" altLang="en-US" baseline="30000"/>
              <a:t>2</a:t>
            </a:r>
            <a:r>
              <a:rPr lang="en-US" altLang="en-US"/>
              <a:t>		     n</a:t>
            </a:r>
            <a:r>
              <a:rPr lang="en-US" altLang="en-US" baseline="30000"/>
              <a:t>2</a:t>
            </a:r>
            <a:endParaRPr lang="en-US" altLang="en-US"/>
          </a:p>
          <a:p>
            <a:pPr lvl="1">
              <a:buFont typeface="Monotype Sorts" pitchFamily="2" charset="2"/>
              <a:buNone/>
            </a:pPr>
            <a:r>
              <a:rPr lang="en-US" altLang="en-US"/>
              <a:t>Average case	n*log</a:t>
            </a:r>
            <a:r>
              <a:rPr lang="en-US" altLang="en-US" baseline="-25000"/>
              <a:t>2</a:t>
            </a:r>
            <a:r>
              <a:rPr lang="en-US" altLang="en-US"/>
              <a:t>n	     n*log</a:t>
            </a:r>
            <a:r>
              <a:rPr lang="en-US" altLang="en-US" baseline="-25000"/>
              <a:t>2</a:t>
            </a:r>
            <a:r>
              <a:rPr lang="en-US" altLang="en-US"/>
              <a:t>n</a:t>
            </a:r>
          </a:p>
          <a:p>
            <a:pPr lvl="1">
              <a:buFont typeface="Monotype Sorts" pitchFamily="2" charset="2"/>
              <a:buNone/>
            </a:pPr>
            <a:endParaRPr lang="en-US" altLang="en-US"/>
          </a:p>
          <a:p>
            <a:r>
              <a:rPr lang="en-US" altLang="en-US"/>
              <a:t>Thus, quick sort in the worse case is </a:t>
            </a:r>
            <a:r>
              <a:rPr lang="en-US" altLang="en-US" b="1">
                <a:solidFill>
                  <a:srgbClr val="14FD3A"/>
                </a:solidFill>
              </a:rPr>
              <a:t>O(n</a:t>
            </a:r>
            <a:r>
              <a:rPr lang="en-US" altLang="en-US" b="1" baseline="30000">
                <a:solidFill>
                  <a:srgbClr val="14FD3A"/>
                </a:solidFill>
              </a:rPr>
              <a:t>2</a:t>
            </a:r>
            <a:r>
              <a:rPr lang="en-US" altLang="en-US" b="1">
                <a:solidFill>
                  <a:srgbClr val="14FD3A"/>
                </a:solidFill>
              </a:rPr>
              <a:t>)</a:t>
            </a:r>
            <a:r>
              <a:rPr lang="en-US" altLang="en-US"/>
              <a:t>, although on average it is </a:t>
            </a:r>
            <a:r>
              <a:rPr lang="en-US" altLang="en-US" b="1">
                <a:solidFill>
                  <a:srgbClr val="14FD3A"/>
                </a:solidFill>
              </a:rPr>
              <a:t>O(n*</a:t>
            </a:r>
            <a:r>
              <a:rPr lang="en-US" altLang="en-US">
                <a:solidFill>
                  <a:srgbClr val="14FD3A"/>
                </a:solidFill>
              </a:rPr>
              <a:t>log</a:t>
            </a:r>
            <a:r>
              <a:rPr lang="en-US" altLang="en-US" baseline="-25000">
                <a:solidFill>
                  <a:srgbClr val="14FD3A"/>
                </a:solidFill>
              </a:rPr>
              <a:t>2</a:t>
            </a:r>
            <a:r>
              <a:rPr lang="en-US" altLang="en-US">
                <a:solidFill>
                  <a:srgbClr val="14FD3A"/>
                </a:solidFill>
              </a:rPr>
              <a:t>n</a:t>
            </a:r>
            <a:r>
              <a:rPr lang="en-US" altLang="en-US" b="1">
                <a:solidFill>
                  <a:srgbClr val="14FD3A"/>
                </a:solidFill>
              </a:rPr>
              <a:t>)</a:t>
            </a:r>
            <a:r>
              <a:rPr lang="en-US" altLang="en-US"/>
              <a:t>.</a:t>
            </a:r>
          </a:p>
          <a:p>
            <a:r>
              <a:rPr lang="en-US" altLang="en-US"/>
              <a:t>Although in the worst case, quick sort is </a:t>
            </a:r>
            <a:r>
              <a:rPr lang="en-US" altLang="en-US" b="1">
                <a:solidFill>
                  <a:srgbClr val="14FD3A"/>
                </a:solidFill>
              </a:rPr>
              <a:t>O(n</a:t>
            </a:r>
            <a:r>
              <a:rPr lang="en-US" altLang="en-US" b="1" baseline="30000">
                <a:solidFill>
                  <a:srgbClr val="14FD3A"/>
                </a:solidFill>
              </a:rPr>
              <a:t>2</a:t>
            </a:r>
            <a:r>
              <a:rPr lang="en-US" altLang="en-US" b="1">
                <a:solidFill>
                  <a:srgbClr val="14FD3A"/>
                </a:solidFill>
              </a:rPr>
              <a:t>)</a:t>
            </a:r>
            <a:r>
              <a:rPr lang="en-US" altLang="en-US"/>
              <a:t>, on average it is one of the fastest main memory sorts.  Minimizing the potential for worst case behavior requires selecting a good pivot on every recursive call.</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7353344-2AFA-44A7-8992-528D4C9B1705}"/>
              </a:ext>
            </a:extLst>
          </p:cNvPr>
          <p:cNvSpPr>
            <a:spLocks noGrp="1" noChangeArrowheads="1"/>
          </p:cNvSpPr>
          <p:nvPr>
            <p:ph type="title"/>
          </p:nvPr>
        </p:nvSpPr>
        <p:spPr/>
        <p:txBody>
          <a:bodyPr/>
          <a:lstStyle/>
          <a:p>
            <a:r>
              <a:rPr lang="en-US" altLang="en-US"/>
              <a:t>Quadratic Sorting Algorithms</a:t>
            </a:r>
          </a:p>
        </p:txBody>
      </p:sp>
      <p:sp>
        <p:nvSpPr>
          <p:cNvPr id="7171" name="Rectangle 3">
            <a:extLst>
              <a:ext uri="{FF2B5EF4-FFF2-40B4-BE49-F238E27FC236}">
                <a16:creationId xmlns:a16="http://schemas.microsoft.com/office/drawing/2014/main" id="{E2215928-A2EC-46B1-BA48-28D71EC31474}"/>
              </a:ext>
            </a:extLst>
          </p:cNvPr>
          <p:cNvSpPr>
            <a:spLocks noGrp="1" noChangeArrowheads="1"/>
          </p:cNvSpPr>
          <p:nvPr>
            <p:ph type="body" idx="1"/>
          </p:nvPr>
        </p:nvSpPr>
        <p:spPr/>
        <p:txBody>
          <a:bodyPr/>
          <a:lstStyle/>
          <a:p>
            <a:r>
              <a:rPr lang="en-US" altLang="en-US"/>
              <a:t>The first class of sorting algorithms we will study are called </a:t>
            </a:r>
            <a:r>
              <a:rPr lang="en-US" altLang="en-US" b="1" i="1">
                <a:solidFill>
                  <a:srgbClr val="14FD3A"/>
                </a:solidFill>
              </a:rPr>
              <a:t>quadratic sorting algorithms </a:t>
            </a:r>
            <a:r>
              <a:rPr lang="en-US" altLang="en-US"/>
              <a:t>because in the worst case their performance is O(n</a:t>
            </a:r>
            <a:r>
              <a:rPr lang="en-US" altLang="en-US" baseline="30000"/>
              <a:t>2</a:t>
            </a:r>
            <a:r>
              <a:rPr lang="en-US" altLang="en-US"/>
              <a:t>), where n is the size of the array.</a:t>
            </a:r>
          </a:p>
          <a:p>
            <a:endParaRPr lang="en-US" altLang="en-US"/>
          </a:p>
          <a:p>
            <a:r>
              <a:rPr lang="en-US" altLang="en-US"/>
              <a:t>Note that for our discussion of sorting algorithms we will sort an array of integers in ascending order (from smallest to largest), however all algorithms can be reversed to sort in descending order.</a:t>
            </a:r>
          </a:p>
          <a:p>
            <a:pPr lvl="1"/>
            <a:r>
              <a:rPr lang="en-US" altLang="en-US"/>
              <a:t>Further, we can modify our sorting algorithms to be template functions which would allow us to sort any data type that overloads the "&lt;" operator.</a:t>
            </a:r>
          </a:p>
          <a:p>
            <a:r>
              <a:rPr lang="en-US" altLang="en-US"/>
              <a:t>The name of our array will be data with indices from 0..n-1 and values data[0], data[1], …, data[n-1].</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7CCBE5E-3D08-4F83-974C-C1677CF30DB8}"/>
              </a:ext>
            </a:extLst>
          </p:cNvPr>
          <p:cNvSpPr>
            <a:spLocks noGrp="1" noChangeArrowheads="1"/>
          </p:cNvSpPr>
          <p:nvPr>
            <p:ph type="title"/>
          </p:nvPr>
        </p:nvSpPr>
        <p:spPr/>
        <p:txBody>
          <a:bodyPr/>
          <a:lstStyle/>
          <a:p>
            <a:r>
              <a:rPr lang="en-US" altLang="en-US"/>
              <a:t>Quick Sort Analysis</a:t>
            </a:r>
            <a:br>
              <a:rPr lang="en-US" altLang="en-US"/>
            </a:br>
            <a:r>
              <a:rPr lang="en-US" altLang="en-US"/>
              <a:t>Selecting a Pivot</a:t>
            </a:r>
          </a:p>
        </p:txBody>
      </p:sp>
      <p:sp>
        <p:nvSpPr>
          <p:cNvPr id="35843" name="Rectangle 3">
            <a:extLst>
              <a:ext uri="{FF2B5EF4-FFF2-40B4-BE49-F238E27FC236}">
                <a16:creationId xmlns:a16="http://schemas.microsoft.com/office/drawing/2014/main" id="{E7C327DA-F97A-4699-874A-82409AFA0F80}"/>
              </a:ext>
            </a:extLst>
          </p:cNvPr>
          <p:cNvSpPr>
            <a:spLocks noGrp="1" noChangeArrowheads="1"/>
          </p:cNvSpPr>
          <p:nvPr>
            <p:ph type="body" idx="1"/>
          </p:nvPr>
        </p:nvSpPr>
        <p:spPr/>
        <p:txBody>
          <a:bodyPr/>
          <a:lstStyle/>
          <a:p>
            <a:r>
              <a:rPr lang="en-US" altLang="en-US"/>
              <a:t>The worst case for quick sort occurs when the pivot we select does not partition the array at all.</a:t>
            </a:r>
          </a:p>
          <a:p>
            <a:pPr lvl="1"/>
            <a:r>
              <a:rPr lang="en-US" altLang="en-US"/>
              <a:t>The pivot is either the largest or the smallest value in the part of the array that is unsorted.</a:t>
            </a:r>
          </a:p>
          <a:p>
            <a:r>
              <a:rPr lang="en-US" altLang="en-US"/>
              <a:t>Note that selecting the first index as a pivot leads to the worse case when the array is sorted.</a:t>
            </a:r>
          </a:p>
          <a:p>
            <a:pPr lvl="1"/>
            <a:r>
              <a:rPr lang="en-US" altLang="en-US"/>
              <a:t>That is not good at all!</a:t>
            </a:r>
          </a:p>
          <a:p>
            <a:r>
              <a:rPr lang="en-US" altLang="en-US"/>
              <a:t>Other possible pivot selection strategies include:</a:t>
            </a:r>
          </a:p>
          <a:p>
            <a:pPr lvl="1"/>
            <a:r>
              <a:rPr lang="en-US" altLang="en-US"/>
              <a:t>1) Select the middle element of the array = n/2.</a:t>
            </a:r>
          </a:p>
          <a:p>
            <a:pPr lvl="1"/>
            <a:r>
              <a:rPr lang="en-US" altLang="en-US"/>
              <a:t>2) "Median of three rule" - use the middle value of data[0], data[n/2], and data[n-1] as the pivot.</a:t>
            </a:r>
          </a:p>
          <a:p>
            <a:pPr lvl="1"/>
            <a:r>
              <a:rPr lang="en-US" altLang="en-US"/>
              <a:t>3) Use one or more randomly selected elements from the array.</a:t>
            </a: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D6AB196A-951B-48C5-BAD8-F210E8FE1E18}"/>
              </a:ext>
            </a:extLst>
          </p:cNvPr>
          <p:cNvSpPr>
            <a:spLocks noGrp="1" noChangeArrowheads="1"/>
          </p:cNvSpPr>
          <p:nvPr>
            <p:ph type="title"/>
          </p:nvPr>
        </p:nvSpPr>
        <p:spPr/>
        <p:txBody>
          <a:bodyPr/>
          <a:lstStyle/>
          <a:p>
            <a:r>
              <a:rPr lang="en-US" altLang="en-US"/>
              <a:t>Sorting</a:t>
            </a:r>
            <a:br>
              <a:rPr lang="en-US" altLang="en-US"/>
            </a:br>
            <a:r>
              <a:rPr lang="en-US" altLang="en-US"/>
              <a:t>Summary</a:t>
            </a:r>
          </a:p>
        </p:txBody>
      </p:sp>
      <p:sp>
        <p:nvSpPr>
          <p:cNvPr id="73731" name="Rectangle 3">
            <a:extLst>
              <a:ext uri="{FF2B5EF4-FFF2-40B4-BE49-F238E27FC236}">
                <a16:creationId xmlns:a16="http://schemas.microsoft.com/office/drawing/2014/main" id="{2B5E922E-D9A1-4948-B6CF-647BBD6197BC}"/>
              </a:ext>
            </a:extLst>
          </p:cNvPr>
          <p:cNvSpPr>
            <a:spLocks noGrp="1" noChangeArrowheads="1"/>
          </p:cNvSpPr>
          <p:nvPr>
            <p:ph type="body" idx="1"/>
          </p:nvPr>
        </p:nvSpPr>
        <p:spPr/>
        <p:txBody>
          <a:bodyPr/>
          <a:lstStyle/>
          <a:p>
            <a:r>
              <a:rPr lang="en-US" altLang="en-US" dirty="0"/>
              <a:t>There are many different sorting algorithms, each of which has its own benefits and shortcomings.</a:t>
            </a:r>
          </a:p>
          <a:p>
            <a:r>
              <a:rPr lang="en-US" altLang="en-US" dirty="0"/>
              <a:t>Quadratic sorts are O(n</a:t>
            </a:r>
            <a:r>
              <a:rPr lang="en-US" altLang="en-US" baseline="30000" dirty="0"/>
              <a:t>2</a:t>
            </a:r>
            <a:r>
              <a:rPr lang="en-US" altLang="en-US" dirty="0"/>
              <a:t>) and include selection sort, insertion sort, and bubble sort.</a:t>
            </a:r>
          </a:p>
          <a:p>
            <a:pPr lvl="1"/>
            <a:r>
              <a:rPr lang="en-US" altLang="en-US" dirty="0"/>
              <a:t>Insertion sort is the fastest of the quadratic sorts.</a:t>
            </a:r>
          </a:p>
          <a:p>
            <a:endParaRPr lang="en-US" altLang="en-US" dirty="0"/>
          </a:p>
          <a:p>
            <a:r>
              <a:rPr lang="en-US" altLang="en-US" dirty="0"/>
              <a:t>Faster sorting can be achieved by using </a:t>
            </a:r>
            <a:r>
              <a:rPr lang="en-US" altLang="en-US" dirty="0">
                <a:solidFill>
                  <a:srgbClr val="F0F000"/>
                </a:solidFill>
              </a:rPr>
              <a:t>divide and conquer </a:t>
            </a:r>
            <a:r>
              <a:rPr lang="en-US" altLang="en-US" dirty="0"/>
              <a:t>techniques.  </a:t>
            </a:r>
            <a:r>
              <a:rPr lang="en-US" altLang="en-US" dirty="0">
                <a:solidFill>
                  <a:srgbClr val="F0F000"/>
                </a:solidFill>
              </a:rPr>
              <a:t>Quick sort and merge sort achieve O(n*log</a:t>
            </a:r>
            <a:r>
              <a:rPr lang="en-US" altLang="en-US" baseline="-25000" dirty="0">
                <a:solidFill>
                  <a:srgbClr val="F0F000"/>
                </a:solidFill>
              </a:rPr>
              <a:t>2</a:t>
            </a:r>
            <a:r>
              <a:rPr lang="en-US" altLang="en-US" dirty="0">
                <a:solidFill>
                  <a:srgbClr val="F0F000"/>
                </a:solidFill>
              </a:rPr>
              <a:t>n) </a:t>
            </a:r>
            <a:r>
              <a:rPr lang="en-US" altLang="en-US" dirty="0"/>
              <a:t>performance on average.</a:t>
            </a:r>
          </a:p>
          <a:p>
            <a:pPr lvl="1"/>
            <a:endParaRPr lang="en-US" altLang="en-US"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9A3E28E-9D9C-460F-A732-E5801B7807B3}"/>
              </a:ext>
            </a:extLst>
          </p:cNvPr>
          <p:cNvSpPr>
            <a:spLocks noGrp="1" noChangeArrowheads="1"/>
          </p:cNvSpPr>
          <p:nvPr>
            <p:ph type="title"/>
          </p:nvPr>
        </p:nvSpPr>
        <p:spPr/>
        <p:txBody>
          <a:bodyPr/>
          <a:lstStyle/>
          <a:p>
            <a:r>
              <a:rPr lang="en-US" altLang="en-US"/>
              <a:t>Sorting</a:t>
            </a:r>
            <a:br>
              <a:rPr lang="en-US" altLang="en-US"/>
            </a:br>
            <a:r>
              <a:rPr lang="en-US" altLang="en-US"/>
              <a:t>Divide and Conquer</a:t>
            </a:r>
          </a:p>
        </p:txBody>
      </p:sp>
      <p:sp>
        <p:nvSpPr>
          <p:cNvPr id="8195" name="Rectangle 3">
            <a:extLst>
              <a:ext uri="{FF2B5EF4-FFF2-40B4-BE49-F238E27FC236}">
                <a16:creationId xmlns:a16="http://schemas.microsoft.com/office/drawing/2014/main" id="{35D91C65-7FB1-4789-A4E3-9914ECC8F828}"/>
              </a:ext>
            </a:extLst>
          </p:cNvPr>
          <p:cNvSpPr>
            <a:spLocks noGrp="1" noChangeArrowheads="1"/>
          </p:cNvSpPr>
          <p:nvPr>
            <p:ph type="body" idx="1"/>
          </p:nvPr>
        </p:nvSpPr>
        <p:spPr/>
        <p:txBody>
          <a:bodyPr/>
          <a:lstStyle/>
          <a:p>
            <a:r>
              <a:rPr lang="en-US" altLang="en-US"/>
              <a:t>To achieve faster sorting than O(n</a:t>
            </a:r>
            <a:r>
              <a:rPr lang="en-US" altLang="en-US" baseline="30000"/>
              <a:t>2</a:t>
            </a:r>
            <a:r>
              <a:rPr lang="en-US" altLang="en-US"/>
              <a:t>), we will have to use</a:t>
            </a:r>
            <a:r>
              <a:rPr lang="en-US" altLang="en-US" b="1" i="1">
                <a:solidFill>
                  <a:srgbClr val="14FD3A"/>
                </a:solidFill>
              </a:rPr>
              <a:t> divide and conquer </a:t>
            </a:r>
            <a:r>
              <a:rPr lang="en-US" altLang="en-US"/>
              <a:t>techniques.  These algorithms are all recursive in nature.  The basic strategy is:</a:t>
            </a:r>
          </a:p>
          <a:p>
            <a:pPr lvl="1"/>
            <a:r>
              <a:rPr lang="en-US" altLang="en-US"/>
              <a:t>If the problem is trivial then solve it (base case)</a:t>
            </a:r>
          </a:p>
          <a:p>
            <a:pPr lvl="1"/>
            <a:r>
              <a:rPr lang="en-US" altLang="en-US"/>
              <a:t>Otherwise break the problem into smaller subproblems, solve the subproblems, then combine the solutions to solve the initial problem.</a:t>
            </a:r>
          </a:p>
          <a:p>
            <a:endParaRPr lang="en-US" altLang="en-US"/>
          </a:p>
          <a:p>
            <a:r>
              <a:rPr lang="en-US" altLang="en-US"/>
              <a:t>We will study two such algorithms: Merge Sort and Quick Sort.  </a:t>
            </a:r>
          </a:p>
          <a:p>
            <a:pPr lvl="1"/>
            <a:r>
              <a:rPr lang="en-US" altLang="en-US"/>
              <a:t>They both use the same basic strategy but differ on their decisions on how to divide into subproblems and combine the subproblem results.</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3CEA23-B005-46BB-8521-8FF085D342D1}"/>
              </a:ext>
            </a:extLst>
          </p:cNvPr>
          <p:cNvSpPr>
            <a:spLocks noGrp="1" noChangeArrowheads="1"/>
          </p:cNvSpPr>
          <p:nvPr>
            <p:ph type="title"/>
          </p:nvPr>
        </p:nvSpPr>
        <p:spPr/>
        <p:txBody>
          <a:bodyPr/>
          <a:lstStyle/>
          <a:p>
            <a:r>
              <a:rPr lang="en-US" altLang="en-US"/>
              <a:t>Merge Sort</a:t>
            </a:r>
          </a:p>
        </p:txBody>
      </p:sp>
      <p:sp>
        <p:nvSpPr>
          <p:cNvPr id="9219" name="Rectangle 3">
            <a:extLst>
              <a:ext uri="{FF2B5EF4-FFF2-40B4-BE49-F238E27FC236}">
                <a16:creationId xmlns:a16="http://schemas.microsoft.com/office/drawing/2014/main" id="{3A4DE51D-A902-4AD6-B8E6-5AF0E04FAD1A}"/>
              </a:ext>
            </a:extLst>
          </p:cNvPr>
          <p:cNvSpPr>
            <a:spLocks noGrp="1" noChangeArrowheads="1"/>
          </p:cNvSpPr>
          <p:nvPr>
            <p:ph type="body" idx="1"/>
          </p:nvPr>
        </p:nvSpPr>
        <p:spPr/>
        <p:txBody>
          <a:bodyPr/>
          <a:lstStyle/>
          <a:p>
            <a:r>
              <a:rPr lang="en-US" altLang="en-US" b="1" i="1" dirty="0">
                <a:solidFill>
                  <a:srgbClr val="14FD3A"/>
                </a:solidFill>
              </a:rPr>
              <a:t>Merge sort </a:t>
            </a:r>
            <a:r>
              <a:rPr lang="en-US" altLang="en-US" dirty="0"/>
              <a:t>is a recursive sorting algorithm that divides the array near its midpoint, sorts the two half-arrays by recursive calls, and then merges the two halves to get a new sorted array of elements.</a:t>
            </a:r>
          </a:p>
          <a:p>
            <a:endParaRPr lang="en-US" altLang="en-US" dirty="0"/>
          </a:p>
          <a:p>
            <a:r>
              <a:rPr lang="en-US" altLang="en-US" dirty="0"/>
              <a:t>Merge sort algorithm:</a:t>
            </a:r>
          </a:p>
          <a:p>
            <a:pPr lvl="1"/>
            <a:r>
              <a:rPr lang="en-US" altLang="en-US" dirty="0"/>
              <a:t>If array is of size 0 or 1, then it is sorted.  (base case)</a:t>
            </a:r>
          </a:p>
          <a:p>
            <a:pPr lvl="1"/>
            <a:r>
              <a:rPr lang="en-US" altLang="en-US" dirty="0"/>
              <a:t>Otherwise: (recursive case)</a:t>
            </a:r>
          </a:p>
          <a:p>
            <a:pPr lvl="2"/>
            <a:r>
              <a:rPr lang="en-US" altLang="en-US" dirty="0"/>
              <a:t>Partition array of size n into two equal parts (approximately of size n/2).</a:t>
            </a:r>
          </a:p>
          <a:p>
            <a:pPr lvl="2"/>
            <a:r>
              <a:rPr lang="en-US" altLang="en-US" dirty="0"/>
              <a:t>Sort each of the two parts independently.</a:t>
            </a:r>
          </a:p>
          <a:p>
            <a:pPr lvl="2"/>
            <a:r>
              <a:rPr lang="en-US" altLang="en-US" dirty="0"/>
              <a:t>Merge the two sorted parts to create a sorted array.</a:t>
            </a:r>
          </a:p>
          <a:p>
            <a:pPr lvl="1"/>
            <a:r>
              <a:rPr lang="en-US" altLang="en-US" dirty="0"/>
              <a:t>Split formula: </a:t>
            </a:r>
          </a:p>
          <a:p>
            <a:pPr lvl="2"/>
            <a:r>
              <a:rPr lang="en-US" altLang="en-US" dirty="0"/>
              <a:t>Bottom half indices: 0 to n/2-1, top half indices: n/2 to n-1</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EF9ED80-D77F-4338-9452-810E9AB80B7E}"/>
              </a:ext>
            </a:extLst>
          </p:cNvPr>
          <p:cNvSpPr>
            <a:spLocks noGrp="1" noChangeArrowheads="1"/>
          </p:cNvSpPr>
          <p:nvPr>
            <p:ph type="title"/>
          </p:nvPr>
        </p:nvSpPr>
        <p:spPr/>
        <p:txBody>
          <a:bodyPr/>
          <a:lstStyle/>
          <a:p>
            <a:r>
              <a:rPr lang="en-US" altLang="en-US"/>
              <a:t>Merge Sort Code</a:t>
            </a:r>
          </a:p>
        </p:txBody>
      </p:sp>
      <p:sp>
        <p:nvSpPr>
          <p:cNvPr id="10243" name="Text Box 3">
            <a:extLst>
              <a:ext uri="{FF2B5EF4-FFF2-40B4-BE49-F238E27FC236}">
                <a16:creationId xmlns:a16="http://schemas.microsoft.com/office/drawing/2014/main" id="{4EAB07CC-F3DC-4E65-8562-01A49397003B}"/>
              </a:ext>
            </a:extLst>
          </p:cNvPr>
          <p:cNvSpPr txBox="1">
            <a:spLocks noChangeArrowheads="1"/>
          </p:cNvSpPr>
          <p:nvPr/>
        </p:nvSpPr>
        <p:spPr bwMode="auto">
          <a:xfrm>
            <a:off x="152400" y="1447800"/>
            <a:ext cx="8991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457200">
              <a:lnSpc>
                <a:spcPct val="89000"/>
              </a:lnSpc>
              <a:spcBef>
                <a:spcPct val="30000"/>
              </a:spcBef>
              <a:buClr>
                <a:schemeClr val="accent2"/>
              </a:buClr>
              <a:buSzPct val="25000"/>
              <a:buChar char=" "/>
              <a:defRPr sz="2400">
                <a:solidFill>
                  <a:srgbClr val="FFFFFF"/>
                </a:solidFill>
                <a:latin typeface="Arial" panose="020B0604020202020204" pitchFamily="34" charset="0"/>
              </a:defRPr>
            </a:lvl1pPr>
            <a:lvl2pPr marL="565150" indent="-222250" defTabSz="457200">
              <a:lnSpc>
                <a:spcPct val="89000"/>
              </a:lnSpc>
              <a:spcBef>
                <a:spcPct val="30000"/>
              </a:spcBef>
              <a:buClr>
                <a:schemeClr val="accent2"/>
              </a:buClr>
              <a:buSzPct val="75000"/>
              <a:buFont typeface="Monotype Sorts" pitchFamily="2" charset="2"/>
              <a:buChar char="u"/>
              <a:defRPr sz="2300">
                <a:solidFill>
                  <a:srgbClr val="F0F000"/>
                </a:solidFill>
                <a:latin typeface="Arial" panose="020B0604020202020204" pitchFamily="34" charset="0"/>
              </a:defRPr>
            </a:lvl2pPr>
            <a:lvl3pPr marL="969963" indent="-228600" defTabSz="457200">
              <a:lnSpc>
                <a:spcPct val="89000"/>
              </a:lnSpc>
              <a:spcBef>
                <a:spcPct val="30000"/>
              </a:spcBef>
              <a:buClr>
                <a:schemeClr val="accent2"/>
              </a:buClr>
              <a:buSzPct val="100000"/>
              <a:buFont typeface="Monotype Sorts" pitchFamily="2" charset="2"/>
              <a:buChar char="ï"/>
              <a:defRPr sz="1900">
                <a:solidFill>
                  <a:srgbClr val="FFCCFF"/>
                </a:solidFill>
                <a:latin typeface="Arial" panose="020B0604020202020204" pitchFamily="34" charset="0"/>
              </a:defRPr>
            </a:lvl3pPr>
            <a:lvl4pPr marL="1322388" indent="-176213" defTabSz="457200">
              <a:lnSpc>
                <a:spcPct val="89000"/>
              </a:lnSpc>
              <a:spcBef>
                <a:spcPct val="30000"/>
              </a:spcBef>
              <a:buClr>
                <a:schemeClr val="accent2"/>
              </a:buClr>
              <a:buSzPct val="75000"/>
              <a:buFont typeface="Monotype Sorts" pitchFamily="2" charset="2"/>
              <a:buChar char="s"/>
              <a:defRPr sz="1700">
                <a:solidFill>
                  <a:schemeClr val="accent1"/>
                </a:solidFill>
                <a:latin typeface="Arial" panose="020B0604020202020204" pitchFamily="34" charset="0"/>
              </a:defRPr>
            </a:lvl4pPr>
            <a:lvl5pPr marL="1657350" indent="-122238" defTabSz="457200">
              <a:lnSpc>
                <a:spcPct val="89000"/>
              </a:lnSpc>
              <a:spcBef>
                <a:spcPct val="30000"/>
              </a:spcBef>
              <a:buClr>
                <a:schemeClr val="accent2"/>
              </a:buClr>
              <a:buSzPct val="100000"/>
              <a:buFont typeface="Monotype Sorts" pitchFamily="2" charset="2"/>
              <a:buChar char="‰"/>
              <a:defRPr sz="1600">
                <a:solidFill>
                  <a:schemeClr val="hlink"/>
                </a:solidFill>
                <a:latin typeface="Arial" panose="020B0604020202020204" pitchFamily="34" charset="0"/>
              </a:defRPr>
            </a:lvl5pPr>
            <a:lvl6pPr marL="21145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6pPr>
            <a:lvl7pPr marL="25717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7pPr>
            <a:lvl8pPr marL="30289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8pPr>
            <a:lvl9pPr marL="3486150" indent="-122238" defTabSz="457200" eaLnBrk="0" fontAlgn="base" hangingPunct="0">
              <a:lnSpc>
                <a:spcPct val="89000"/>
              </a:lnSpc>
              <a:spcBef>
                <a:spcPct val="30000"/>
              </a:spcBef>
              <a:spcAft>
                <a:spcPct val="0"/>
              </a:spcAft>
              <a:buClr>
                <a:schemeClr val="accent2"/>
              </a:buClr>
              <a:buSzPct val="100000"/>
              <a:buFont typeface="Monotype Sorts" pitchFamily="2" charset="2"/>
              <a:buChar char="‰"/>
              <a:defRPr sz="1600">
                <a:solidFill>
                  <a:schemeClr val="hlink"/>
                </a:solidFill>
                <a:latin typeface="Arial" panose="020B0604020202020204" pitchFamily="34" charset="0"/>
              </a:defRPr>
            </a:lvl9pPr>
          </a:lstStyle>
          <a:p>
            <a:pPr>
              <a:lnSpc>
                <a:spcPct val="70000"/>
              </a:lnSpc>
              <a:spcBef>
                <a:spcPct val="50000"/>
              </a:spcBef>
              <a:buClrTx/>
              <a:buSzTx/>
              <a:buFontTx/>
              <a:buNone/>
            </a:pPr>
            <a:r>
              <a:rPr lang="en-US" altLang="en-US" sz="2000" b="1" dirty="0">
                <a:latin typeface="Courier New" panose="02070309020205020404" pitchFamily="49" charset="0"/>
              </a:rPr>
              <a:t>void </a:t>
            </a:r>
            <a:r>
              <a:rPr lang="en-US" altLang="en-US" sz="2000" b="1" dirty="0" err="1">
                <a:latin typeface="Courier New" panose="02070309020205020404" pitchFamily="49" charset="0"/>
              </a:rPr>
              <a:t>mergeSort</a:t>
            </a:r>
            <a:r>
              <a:rPr lang="en-US" altLang="en-US" sz="2000" b="1" dirty="0">
                <a:latin typeface="Courier New" panose="02070309020205020404" pitchFamily="49" charset="0"/>
              </a:rPr>
              <a:t>(int data[], int n)</a:t>
            </a:r>
          </a:p>
          <a:p>
            <a:pPr>
              <a:lnSpc>
                <a:spcPct val="50000"/>
              </a:lnSpc>
              <a:spcBef>
                <a:spcPct val="50000"/>
              </a:spcBef>
              <a:buClrTx/>
              <a:buSzTx/>
              <a:buFontTx/>
              <a:buNone/>
            </a:pPr>
            <a:r>
              <a:rPr lang="en-US" altLang="en-US" sz="2000" dirty="0">
                <a:latin typeface="Courier New" panose="02070309020205020404" pitchFamily="49" charset="0"/>
              </a:rPr>
              <a:t>{ 	int n1;	// Size of first subarray</a:t>
            </a:r>
          </a:p>
          <a:p>
            <a:pPr>
              <a:lnSpc>
                <a:spcPct val="50000"/>
              </a:lnSpc>
              <a:spcBef>
                <a:spcPct val="50000"/>
              </a:spcBef>
              <a:buClrTx/>
              <a:buSzTx/>
              <a:buFontTx/>
              <a:buNone/>
            </a:pPr>
            <a:r>
              <a:rPr lang="en-US" altLang="en-US" sz="2000" dirty="0">
                <a:latin typeface="Courier New" panose="02070309020205020404" pitchFamily="49" charset="0"/>
              </a:rPr>
              <a:t>	int n2;	// Size of second subarray</a:t>
            </a:r>
          </a:p>
          <a:p>
            <a:pPr>
              <a:lnSpc>
                <a:spcPct val="50000"/>
              </a:lnSpc>
              <a:spcBef>
                <a:spcPct val="50000"/>
              </a:spcBef>
              <a:buClrTx/>
              <a:buSzTx/>
              <a:buFontTx/>
              <a:buNone/>
            </a:pPr>
            <a:endParaRPr lang="en-US" altLang="en-US" sz="2000" dirty="0">
              <a:latin typeface="Courier New" panose="02070309020205020404" pitchFamily="49" charset="0"/>
            </a:endParaRPr>
          </a:p>
          <a:p>
            <a:pPr>
              <a:lnSpc>
                <a:spcPct val="50000"/>
              </a:lnSpc>
              <a:spcBef>
                <a:spcPct val="50000"/>
              </a:spcBef>
              <a:buClrTx/>
              <a:buSzTx/>
              <a:buFontTx/>
              <a:buNone/>
            </a:pPr>
            <a:r>
              <a:rPr lang="en-US" altLang="en-US" sz="2000" dirty="0">
                <a:latin typeface="Courier New" panose="02070309020205020404" pitchFamily="49" charset="0"/>
              </a:rPr>
              <a:t>	if (n &gt; 1)</a:t>
            </a:r>
          </a:p>
          <a:p>
            <a:pPr>
              <a:lnSpc>
                <a:spcPct val="50000"/>
              </a:lnSpc>
              <a:spcBef>
                <a:spcPct val="50000"/>
              </a:spcBef>
              <a:buClrTx/>
              <a:buSzTx/>
              <a:buFontTx/>
              <a:buNone/>
            </a:pPr>
            <a:r>
              <a:rPr lang="en-US" altLang="en-US" sz="2000" dirty="0">
                <a:latin typeface="Courier New" panose="02070309020205020404" pitchFamily="49" charset="0"/>
              </a:rPr>
              <a:t>	{	n1 = n/2;</a:t>
            </a:r>
          </a:p>
          <a:p>
            <a:pPr>
              <a:lnSpc>
                <a:spcPct val="50000"/>
              </a:lnSpc>
              <a:spcBef>
                <a:spcPct val="50000"/>
              </a:spcBef>
              <a:buClrTx/>
              <a:buSzTx/>
              <a:buFontTx/>
              <a:buNone/>
            </a:pPr>
            <a:r>
              <a:rPr lang="en-US" altLang="en-US" sz="2000" dirty="0">
                <a:latin typeface="Courier New" panose="02070309020205020404" pitchFamily="49" charset="0"/>
              </a:rPr>
              <a:t>		n2 = n - n1;</a:t>
            </a:r>
          </a:p>
          <a:p>
            <a:pPr>
              <a:lnSpc>
                <a:spcPct val="50000"/>
              </a:lnSpc>
              <a:spcBef>
                <a:spcPct val="50000"/>
              </a:spcBef>
              <a:buClrTx/>
              <a:buSzTx/>
              <a:buFontTx/>
              <a:buNone/>
            </a:pPr>
            <a:r>
              <a:rPr lang="en-US" altLang="en-US" sz="2000" dirty="0">
                <a:latin typeface="Courier New" panose="02070309020205020404" pitchFamily="49" charset="0"/>
              </a:rPr>
              <a:t>		</a:t>
            </a:r>
          </a:p>
          <a:p>
            <a:pPr>
              <a:lnSpc>
                <a:spcPct val="50000"/>
              </a:lnSpc>
              <a:spcBef>
                <a:spcPct val="50000"/>
              </a:spcBef>
              <a:buClrTx/>
              <a:buSzTx/>
              <a:buFontTx/>
              <a:buNone/>
            </a:pPr>
            <a:r>
              <a:rPr lang="en-US" altLang="en-US" sz="2000" dirty="0">
                <a:latin typeface="Courier New" panose="02070309020205020404" pitchFamily="49" charset="0"/>
              </a:rPr>
              <a:t>		</a:t>
            </a:r>
            <a:r>
              <a:rPr lang="en-US" altLang="en-US" sz="2000" b="1" dirty="0" err="1">
                <a:latin typeface="Courier New" panose="02070309020205020404" pitchFamily="49" charset="0"/>
              </a:rPr>
              <a:t>mergeSort</a:t>
            </a:r>
            <a:r>
              <a:rPr lang="en-US" altLang="en-US" sz="2000" b="1" dirty="0">
                <a:latin typeface="Courier New" panose="02070309020205020404" pitchFamily="49" charset="0"/>
              </a:rPr>
              <a:t>(data,n1);	</a:t>
            </a:r>
            <a:r>
              <a:rPr lang="en-US" altLang="en-US" sz="2000" dirty="0">
                <a:latin typeface="Courier New" panose="02070309020205020404" pitchFamily="49" charset="0"/>
              </a:rPr>
              <a:t>	// Sort data[0]..data[n1-1]</a:t>
            </a:r>
          </a:p>
          <a:p>
            <a:pPr>
              <a:lnSpc>
                <a:spcPct val="50000"/>
              </a:lnSpc>
              <a:spcBef>
                <a:spcPct val="50000"/>
              </a:spcBef>
              <a:buClrTx/>
              <a:buSzTx/>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mergeSort</a:t>
            </a:r>
            <a:r>
              <a:rPr lang="en-US" altLang="en-US" sz="2000" b="1" dirty="0">
                <a:latin typeface="Courier New" panose="02070309020205020404" pitchFamily="49" charset="0"/>
              </a:rPr>
              <a:t>((data+n1),n2);</a:t>
            </a:r>
            <a:r>
              <a:rPr lang="en-US" altLang="en-US" sz="2000" dirty="0">
                <a:latin typeface="Courier New" panose="02070309020205020404" pitchFamily="49" charset="0"/>
              </a:rPr>
              <a:t>// Sort data[n1]..data[n-1]</a:t>
            </a:r>
          </a:p>
          <a:p>
            <a:pPr>
              <a:lnSpc>
                <a:spcPct val="50000"/>
              </a:lnSpc>
              <a:spcBef>
                <a:spcPct val="50000"/>
              </a:spcBef>
              <a:buClrTx/>
              <a:buSzTx/>
              <a:buFontTx/>
              <a:buNone/>
            </a:pPr>
            <a:r>
              <a:rPr lang="en-US" altLang="en-US" sz="2000" dirty="0">
                <a:latin typeface="Courier New" panose="02070309020205020404" pitchFamily="49" charset="0"/>
              </a:rPr>
              <a:t>		</a:t>
            </a:r>
          </a:p>
          <a:p>
            <a:pPr>
              <a:lnSpc>
                <a:spcPct val="50000"/>
              </a:lnSpc>
              <a:spcBef>
                <a:spcPct val="50000"/>
              </a:spcBef>
              <a:buClrTx/>
              <a:buSzTx/>
              <a:buFontTx/>
              <a:buNone/>
            </a:pPr>
            <a:r>
              <a:rPr lang="en-US" altLang="en-US" sz="2000" dirty="0">
                <a:latin typeface="Courier New" panose="02070309020205020404" pitchFamily="49" charset="0"/>
              </a:rPr>
              <a:t>		// Merge the two sorted halves</a:t>
            </a:r>
          </a:p>
          <a:p>
            <a:pPr>
              <a:lnSpc>
                <a:spcPct val="50000"/>
              </a:lnSpc>
              <a:spcBef>
                <a:spcPct val="50000"/>
              </a:spcBef>
              <a:buClrTx/>
              <a:buSzTx/>
              <a:buFontTx/>
              <a:buNone/>
            </a:pPr>
            <a:r>
              <a:rPr lang="en-US" altLang="en-US" sz="2000" b="1" dirty="0">
                <a:latin typeface="Courier New" panose="02070309020205020404" pitchFamily="49" charset="0"/>
              </a:rPr>
              <a:t>		merge(data,n1,n2);</a:t>
            </a:r>
            <a:endParaRPr lang="en-US" altLang="en-US" sz="2000" dirty="0">
              <a:latin typeface="Courier New" panose="02070309020205020404" pitchFamily="49" charset="0"/>
            </a:endParaRPr>
          </a:p>
          <a:p>
            <a:pPr>
              <a:lnSpc>
                <a:spcPct val="100000"/>
              </a:lnSpc>
              <a:spcBef>
                <a:spcPct val="0"/>
              </a:spcBef>
              <a:buClrTx/>
              <a:buSzTx/>
              <a:buFontTx/>
              <a:buNone/>
            </a:pPr>
            <a:r>
              <a:rPr lang="en-US" altLang="en-US" sz="2000" dirty="0">
                <a:latin typeface="Courier New" panose="02070309020205020404" pitchFamily="49" charset="0"/>
              </a:rPr>
              <a:t>	}</a:t>
            </a:r>
          </a:p>
          <a:p>
            <a:pPr>
              <a:lnSpc>
                <a:spcPct val="100000"/>
              </a:lnSpc>
              <a:spcBef>
                <a:spcPct val="0"/>
              </a:spcBef>
              <a:buClrTx/>
              <a:buSzTx/>
              <a:buFontTx/>
              <a:buNone/>
            </a:pPr>
            <a:r>
              <a:rPr lang="en-US" altLang="en-US" sz="2000" dirty="0">
                <a:latin typeface="Courier New" panose="02070309020205020404" pitchFamily="49" charset="0"/>
              </a:rPr>
              <a:t>}</a:t>
            </a:r>
          </a:p>
        </p:txBody>
      </p:sp>
      <p:grpSp>
        <p:nvGrpSpPr>
          <p:cNvPr id="10244" name="Group 7">
            <a:extLst>
              <a:ext uri="{FF2B5EF4-FFF2-40B4-BE49-F238E27FC236}">
                <a16:creationId xmlns:a16="http://schemas.microsoft.com/office/drawing/2014/main" id="{DD82D13E-4FA3-4883-B46E-955CE7D20B0A}"/>
              </a:ext>
            </a:extLst>
          </p:cNvPr>
          <p:cNvGrpSpPr>
            <a:grpSpLocks/>
          </p:cNvGrpSpPr>
          <p:nvPr/>
        </p:nvGrpSpPr>
        <p:grpSpPr bwMode="auto">
          <a:xfrm>
            <a:off x="3657600" y="4495800"/>
            <a:ext cx="5257800" cy="1555750"/>
            <a:chOff x="2304" y="2832"/>
            <a:chExt cx="3312" cy="980"/>
          </a:xfrm>
        </p:grpSpPr>
        <p:sp>
          <p:nvSpPr>
            <p:cNvPr id="10245" name="Text Box 5">
              <a:extLst>
                <a:ext uri="{FF2B5EF4-FFF2-40B4-BE49-F238E27FC236}">
                  <a16:creationId xmlns:a16="http://schemas.microsoft.com/office/drawing/2014/main" id="{71100D22-93DD-4110-98B3-B1B59E110195}"/>
                </a:ext>
              </a:extLst>
            </p:cNvPr>
            <p:cNvSpPr txBox="1">
              <a:spLocks noChangeArrowheads="1"/>
            </p:cNvSpPr>
            <p:nvPr/>
          </p:nvSpPr>
          <p:spPr bwMode="auto">
            <a:xfrm>
              <a:off x="3888" y="2832"/>
              <a:ext cx="1728" cy="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l">
                <a:lnSpc>
                  <a:spcPct val="100000"/>
                </a:lnSpc>
                <a:spcBef>
                  <a:spcPct val="0"/>
                </a:spcBef>
              </a:pPr>
              <a:r>
                <a:rPr lang="en-GB" altLang="en-US" sz="2400">
                  <a:solidFill>
                    <a:srgbClr val="14FD3A"/>
                  </a:solidFill>
                  <a:latin typeface="Times New Roman" panose="02020603050405020304" pitchFamily="18" charset="0"/>
                </a:rPr>
                <a:t>Pointer arithmetic:</a:t>
              </a:r>
            </a:p>
            <a:p>
              <a:pPr algn="l">
                <a:lnSpc>
                  <a:spcPct val="100000"/>
                </a:lnSpc>
                <a:spcBef>
                  <a:spcPct val="0"/>
                </a:spcBef>
              </a:pPr>
              <a:r>
                <a:rPr lang="en-GB" altLang="en-US" sz="1800">
                  <a:solidFill>
                    <a:srgbClr val="14FD3A"/>
                  </a:solidFill>
                  <a:latin typeface="Times New Roman" panose="02020603050405020304" pitchFamily="18" charset="0"/>
                </a:rPr>
                <a:t>This points to element data[n1], but will be treated as a pointer to first element of a subarray.</a:t>
              </a:r>
            </a:p>
          </p:txBody>
        </p:sp>
        <p:sp>
          <p:nvSpPr>
            <p:cNvPr id="10246" name="Line 6">
              <a:extLst>
                <a:ext uri="{FF2B5EF4-FFF2-40B4-BE49-F238E27FC236}">
                  <a16:creationId xmlns:a16="http://schemas.microsoft.com/office/drawing/2014/main" id="{0BCFD914-21AF-4932-A04E-EE6F4038407C}"/>
                </a:ext>
              </a:extLst>
            </p:cNvPr>
            <p:cNvSpPr>
              <a:spLocks noChangeShapeType="1"/>
            </p:cNvSpPr>
            <p:nvPr/>
          </p:nvSpPr>
          <p:spPr bwMode="auto">
            <a:xfrm flipH="1" flipV="1">
              <a:off x="2304" y="2832"/>
              <a:ext cx="1584" cy="144"/>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E1D1036-6969-4ADE-AE0A-0868B21CBACE}"/>
              </a:ext>
            </a:extLst>
          </p:cNvPr>
          <p:cNvSpPr>
            <a:spLocks noGrp="1" noChangeArrowheads="1"/>
          </p:cNvSpPr>
          <p:nvPr>
            <p:ph type="title"/>
          </p:nvPr>
        </p:nvSpPr>
        <p:spPr/>
        <p:txBody>
          <a:bodyPr/>
          <a:lstStyle/>
          <a:p>
            <a:r>
              <a:rPr lang="en-US" altLang="en-US"/>
              <a:t>Merge Sort</a:t>
            </a:r>
            <a:br>
              <a:rPr lang="en-US" altLang="en-US"/>
            </a:br>
            <a:r>
              <a:rPr lang="en-US" altLang="en-US"/>
              <a:t>Splitting Procedure</a:t>
            </a:r>
          </a:p>
        </p:txBody>
      </p:sp>
      <p:grpSp>
        <p:nvGrpSpPr>
          <p:cNvPr id="11267" name="Group 157">
            <a:extLst>
              <a:ext uri="{FF2B5EF4-FFF2-40B4-BE49-F238E27FC236}">
                <a16:creationId xmlns:a16="http://schemas.microsoft.com/office/drawing/2014/main" id="{837D4DF9-7D1B-4DCD-8810-15FFFD825490}"/>
              </a:ext>
            </a:extLst>
          </p:cNvPr>
          <p:cNvGrpSpPr>
            <a:grpSpLocks/>
          </p:cNvGrpSpPr>
          <p:nvPr/>
        </p:nvGrpSpPr>
        <p:grpSpPr bwMode="auto">
          <a:xfrm>
            <a:off x="1524000" y="1371600"/>
            <a:ext cx="6745288" cy="1036638"/>
            <a:chOff x="1152" y="864"/>
            <a:chExt cx="4249" cy="653"/>
          </a:xfrm>
        </p:grpSpPr>
        <p:grpSp>
          <p:nvGrpSpPr>
            <p:cNvPr id="11399" name="Group 4">
              <a:extLst>
                <a:ext uri="{FF2B5EF4-FFF2-40B4-BE49-F238E27FC236}">
                  <a16:creationId xmlns:a16="http://schemas.microsoft.com/office/drawing/2014/main" id="{22EFFC00-86E8-4773-BAF7-668D1DCB08DF}"/>
                </a:ext>
              </a:extLst>
            </p:cNvPr>
            <p:cNvGrpSpPr>
              <a:grpSpLocks/>
            </p:cNvGrpSpPr>
            <p:nvPr/>
          </p:nvGrpSpPr>
          <p:grpSpPr bwMode="auto">
            <a:xfrm>
              <a:off x="1170" y="864"/>
              <a:ext cx="4231" cy="250"/>
              <a:chOff x="642" y="1411"/>
              <a:chExt cx="4231" cy="250"/>
            </a:xfrm>
          </p:grpSpPr>
          <p:sp>
            <p:nvSpPr>
              <p:cNvPr id="11423" name="Text Box 5">
                <a:extLst>
                  <a:ext uri="{FF2B5EF4-FFF2-40B4-BE49-F238E27FC236}">
                    <a16:creationId xmlns:a16="http://schemas.microsoft.com/office/drawing/2014/main" id="{FA3AC0B9-2DF5-45AF-92B3-29F2E5177B83}"/>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11424" name="Text Box 6">
                <a:extLst>
                  <a:ext uri="{FF2B5EF4-FFF2-40B4-BE49-F238E27FC236}">
                    <a16:creationId xmlns:a16="http://schemas.microsoft.com/office/drawing/2014/main" id="{DA77E6B9-1170-4D8A-B31D-906305FF1EE3}"/>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11425" name="Text Box 7">
                <a:extLst>
                  <a:ext uri="{FF2B5EF4-FFF2-40B4-BE49-F238E27FC236}">
                    <a16:creationId xmlns:a16="http://schemas.microsoft.com/office/drawing/2014/main" id="{89BBC69C-80A9-451A-8072-E2E8CA3364CE}"/>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11426" name="Text Box 8">
                <a:extLst>
                  <a:ext uri="{FF2B5EF4-FFF2-40B4-BE49-F238E27FC236}">
                    <a16:creationId xmlns:a16="http://schemas.microsoft.com/office/drawing/2014/main" id="{862BFF93-B478-417F-8DFA-60E9F5CF724C}"/>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11427" name="Text Box 9">
                <a:extLst>
                  <a:ext uri="{FF2B5EF4-FFF2-40B4-BE49-F238E27FC236}">
                    <a16:creationId xmlns:a16="http://schemas.microsoft.com/office/drawing/2014/main" id="{6DCC7776-0B84-4E62-9FE9-C16DEAE6B64A}"/>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11428" name="Text Box 10">
                <a:extLst>
                  <a:ext uri="{FF2B5EF4-FFF2-40B4-BE49-F238E27FC236}">
                    <a16:creationId xmlns:a16="http://schemas.microsoft.com/office/drawing/2014/main" id="{BDFA81DE-B51E-4DE3-8835-CFF629EBE684}"/>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11429" name="Text Box 11">
                <a:extLst>
                  <a:ext uri="{FF2B5EF4-FFF2-40B4-BE49-F238E27FC236}">
                    <a16:creationId xmlns:a16="http://schemas.microsoft.com/office/drawing/2014/main" id="{5062AA32-FA3C-41E7-AA08-9B11619641F5}"/>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11430" name="Text Box 12">
                <a:extLst>
                  <a:ext uri="{FF2B5EF4-FFF2-40B4-BE49-F238E27FC236}">
                    <a16:creationId xmlns:a16="http://schemas.microsoft.com/office/drawing/2014/main" id="{7F4B5347-F8A3-4089-9D9D-79957FCDD2BB}"/>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11431" name="Text Box 13">
                <a:extLst>
                  <a:ext uri="{FF2B5EF4-FFF2-40B4-BE49-F238E27FC236}">
                    <a16:creationId xmlns:a16="http://schemas.microsoft.com/office/drawing/2014/main" id="{F04F0524-06B7-4104-B888-C24ED6B4824C}"/>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11432" name="Text Box 14">
                <a:extLst>
                  <a:ext uri="{FF2B5EF4-FFF2-40B4-BE49-F238E27FC236}">
                    <a16:creationId xmlns:a16="http://schemas.microsoft.com/office/drawing/2014/main" id="{1F941642-B6C4-45A8-9B77-0160DE2BFCCB}"/>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11433" name="Text Box 15">
                <a:extLst>
                  <a:ext uri="{FF2B5EF4-FFF2-40B4-BE49-F238E27FC236}">
                    <a16:creationId xmlns:a16="http://schemas.microsoft.com/office/drawing/2014/main" id="{7DB149D1-45CA-41C5-A343-1E16F450382F}"/>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11400" name="Group 16">
              <a:extLst>
                <a:ext uri="{FF2B5EF4-FFF2-40B4-BE49-F238E27FC236}">
                  <a16:creationId xmlns:a16="http://schemas.microsoft.com/office/drawing/2014/main" id="{44E5CC70-C9F6-49D1-8FB6-753062F524AF}"/>
                </a:ext>
              </a:extLst>
            </p:cNvPr>
            <p:cNvGrpSpPr>
              <a:grpSpLocks/>
            </p:cNvGrpSpPr>
            <p:nvPr/>
          </p:nvGrpSpPr>
          <p:grpSpPr bwMode="auto">
            <a:xfrm>
              <a:off x="1152" y="1133"/>
              <a:ext cx="4224" cy="384"/>
              <a:chOff x="624" y="960"/>
              <a:chExt cx="4224" cy="384"/>
            </a:xfrm>
          </p:grpSpPr>
          <p:sp>
            <p:nvSpPr>
              <p:cNvPr id="11401" name="Rectangle 17">
                <a:extLst>
                  <a:ext uri="{FF2B5EF4-FFF2-40B4-BE49-F238E27FC236}">
                    <a16:creationId xmlns:a16="http://schemas.microsoft.com/office/drawing/2014/main" id="{EFEE5A2D-51E7-4D00-9418-5F4223699CC7}"/>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402" name="Rectangle 18">
                <a:extLst>
                  <a:ext uri="{FF2B5EF4-FFF2-40B4-BE49-F238E27FC236}">
                    <a16:creationId xmlns:a16="http://schemas.microsoft.com/office/drawing/2014/main" id="{BB5656CC-63A4-413F-9190-B138C575CAA3}"/>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403" name="Rectangle 19">
                <a:extLst>
                  <a:ext uri="{FF2B5EF4-FFF2-40B4-BE49-F238E27FC236}">
                    <a16:creationId xmlns:a16="http://schemas.microsoft.com/office/drawing/2014/main" id="{8B66249E-45F1-46FB-8158-505417B90432}"/>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404" name="Rectangle 20">
                <a:extLst>
                  <a:ext uri="{FF2B5EF4-FFF2-40B4-BE49-F238E27FC236}">
                    <a16:creationId xmlns:a16="http://schemas.microsoft.com/office/drawing/2014/main" id="{56A807BD-0E47-4136-A4C4-E63D63AF5D07}"/>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405" name="Rectangle 21">
                <a:extLst>
                  <a:ext uri="{FF2B5EF4-FFF2-40B4-BE49-F238E27FC236}">
                    <a16:creationId xmlns:a16="http://schemas.microsoft.com/office/drawing/2014/main" id="{2409A265-0098-420F-88BC-C12936D77EF8}"/>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406" name="Rectangle 22">
                <a:extLst>
                  <a:ext uri="{FF2B5EF4-FFF2-40B4-BE49-F238E27FC236}">
                    <a16:creationId xmlns:a16="http://schemas.microsoft.com/office/drawing/2014/main" id="{0B184749-D546-457E-9527-78B6CB03E610}"/>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407" name="Rectangle 23">
                <a:extLst>
                  <a:ext uri="{FF2B5EF4-FFF2-40B4-BE49-F238E27FC236}">
                    <a16:creationId xmlns:a16="http://schemas.microsoft.com/office/drawing/2014/main" id="{6058421F-0517-4A05-A2F9-EA636B1070A5}"/>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408" name="Rectangle 24">
                <a:extLst>
                  <a:ext uri="{FF2B5EF4-FFF2-40B4-BE49-F238E27FC236}">
                    <a16:creationId xmlns:a16="http://schemas.microsoft.com/office/drawing/2014/main" id="{0C15624C-04D2-4A1C-AA37-FCB1CEE2E479}"/>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409" name="Rectangle 25">
                <a:extLst>
                  <a:ext uri="{FF2B5EF4-FFF2-40B4-BE49-F238E27FC236}">
                    <a16:creationId xmlns:a16="http://schemas.microsoft.com/office/drawing/2014/main" id="{1FEA3189-C34F-4321-96DD-A03B74D8104E}"/>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410" name="Rectangle 26">
                <a:extLst>
                  <a:ext uri="{FF2B5EF4-FFF2-40B4-BE49-F238E27FC236}">
                    <a16:creationId xmlns:a16="http://schemas.microsoft.com/office/drawing/2014/main" id="{587F53AB-6CA9-4F03-8EEE-E512E3BBEA47}"/>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411" name="Rectangle 27">
                <a:extLst>
                  <a:ext uri="{FF2B5EF4-FFF2-40B4-BE49-F238E27FC236}">
                    <a16:creationId xmlns:a16="http://schemas.microsoft.com/office/drawing/2014/main" id="{05AC968D-54D2-4854-98C4-E0AFD5632556}"/>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412" name="Text Box 28">
                <a:extLst>
                  <a:ext uri="{FF2B5EF4-FFF2-40B4-BE49-F238E27FC236}">
                    <a16:creationId xmlns:a16="http://schemas.microsoft.com/office/drawing/2014/main" id="{15A08358-73BE-4725-8123-C4F60092D8B9}"/>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11413" name="Text Box 29">
                <a:extLst>
                  <a:ext uri="{FF2B5EF4-FFF2-40B4-BE49-F238E27FC236}">
                    <a16:creationId xmlns:a16="http://schemas.microsoft.com/office/drawing/2014/main" id="{66811059-3F05-4BC6-B473-C5FBD25EE02F}"/>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11414" name="Text Box 30">
                <a:extLst>
                  <a:ext uri="{FF2B5EF4-FFF2-40B4-BE49-F238E27FC236}">
                    <a16:creationId xmlns:a16="http://schemas.microsoft.com/office/drawing/2014/main" id="{4B93A868-0DF2-4154-A19D-6187CDF2C4F4}"/>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10 </a:t>
                </a:r>
              </a:p>
            </p:txBody>
          </p:sp>
          <p:sp>
            <p:nvSpPr>
              <p:cNvPr id="11415" name="Text Box 31">
                <a:extLst>
                  <a:ext uri="{FF2B5EF4-FFF2-40B4-BE49-F238E27FC236}">
                    <a16:creationId xmlns:a16="http://schemas.microsoft.com/office/drawing/2014/main" id="{7AD9B9B7-F172-4A8E-A0A7-C9D7D63DE9A9}"/>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sp>
            <p:nvSpPr>
              <p:cNvPr id="11416" name="Text Box 32">
                <a:extLst>
                  <a:ext uri="{FF2B5EF4-FFF2-40B4-BE49-F238E27FC236}">
                    <a16:creationId xmlns:a16="http://schemas.microsoft.com/office/drawing/2014/main" id="{9D5454FA-5386-47A3-ABCB-5AC021B34691}"/>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11417" name="Text Box 33">
                <a:extLst>
                  <a:ext uri="{FF2B5EF4-FFF2-40B4-BE49-F238E27FC236}">
                    <a16:creationId xmlns:a16="http://schemas.microsoft.com/office/drawing/2014/main" id="{D4DCD02D-7FF0-4979-8869-3AF9F8A09054}"/>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1418" name="Text Box 34">
                <a:extLst>
                  <a:ext uri="{FF2B5EF4-FFF2-40B4-BE49-F238E27FC236}">
                    <a16:creationId xmlns:a16="http://schemas.microsoft.com/office/drawing/2014/main" id="{BC67C1C6-40F6-4E3B-BD5D-7F2FA2AA77FA}"/>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2</a:t>
                </a:r>
              </a:p>
            </p:txBody>
          </p:sp>
          <p:sp>
            <p:nvSpPr>
              <p:cNvPr id="11419" name="Text Box 35">
                <a:extLst>
                  <a:ext uri="{FF2B5EF4-FFF2-40B4-BE49-F238E27FC236}">
                    <a16:creationId xmlns:a16="http://schemas.microsoft.com/office/drawing/2014/main" id="{C02AA4CA-7DE6-4722-B615-C629DD8B09CA}"/>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sp>
            <p:nvSpPr>
              <p:cNvPr id="11420" name="Text Box 36">
                <a:extLst>
                  <a:ext uri="{FF2B5EF4-FFF2-40B4-BE49-F238E27FC236}">
                    <a16:creationId xmlns:a16="http://schemas.microsoft.com/office/drawing/2014/main" id="{717FA130-149C-4A60-9B10-C821B8B156B9}"/>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11421" name="Text Box 37">
                <a:extLst>
                  <a:ext uri="{FF2B5EF4-FFF2-40B4-BE49-F238E27FC236}">
                    <a16:creationId xmlns:a16="http://schemas.microsoft.com/office/drawing/2014/main" id="{61D38C3D-88E3-48C6-85A0-DC54CAEB2A4E}"/>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sp>
            <p:nvSpPr>
              <p:cNvPr id="11422" name="Text Box 38">
                <a:extLst>
                  <a:ext uri="{FF2B5EF4-FFF2-40B4-BE49-F238E27FC236}">
                    <a16:creationId xmlns:a16="http://schemas.microsoft.com/office/drawing/2014/main" id="{C9589F01-3A4A-456F-82CF-BDA717B64D4A}"/>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grpSp>
      <p:grpSp>
        <p:nvGrpSpPr>
          <p:cNvPr id="1085723" name="Group 283">
            <a:extLst>
              <a:ext uri="{FF2B5EF4-FFF2-40B4-BE49-F238E27FC236}">
                <a16:creationId xmlns:a16="http://schemas.microsoft.com/office/drawing/2014/main" id="{A6B7A8F6-9D0D-4961-948C-CB4A51E88F79}"/>
              </a:ext>
            </a:extLst>
          </p:cNvPr>
          <p:cNvGrpSpPr>
            <a:grpSpLocks/>
          </p:cNvGrpSpPr>
          <p:nvPr/>
        </p:nvGrpSpPr>
        <p:grpSpPr bwMode="auto">
          <a:xfrm>
            <a:off x="4673600" y="3543300"/>
            <a:ext cx="4013200" cy="1028700"/>
            <a:chOff x="2944" y="2232"/>
            <a:chExt cx="2528" cy="648"/>
          </a:xfrm>
        </p:grpSpPr>
        <p:grpSp>
          <p:nvGrpSpPr>
            <p:cNvPr id="11383" name="Group 186">
              <a:extLst>
                <a:ext uri="{FF2B5EF4-FFF2-40B4-BE49-F238E27FC236}">
                  <a16:creationId xmlns:a16="http://schemas.microsoft.com/office/drawing/2014/main" id="{D1FAA327-BAB1-42C2-9BBD-A974F57F32FC}"/>
                </a:ext>
              </a:extLst>
            </p:cNvPr>
            <p:cNvGrpSpPr>
              <a:grpSpLocks/>
            </p:cNvGrpSpPr>
            <p:nvPr/>
          </p:nvGrpSpPr>
          <p:grpSpPr bwMode="auto">
            <a:xfrm>
              <a:off x="2944" y="2496"/>
              <a:ext cx="1152" cy="384"/>
              <a:chOff x="3024" y="2784"/>
              <a:chExt cx="1152" cy="384"/>
            </a:xfrm>
          </p:grpSpPr>
          <p:sp>
            <p:nvSpPr>
              <p:cNvPr id="11393" name="Rectangle 175">
                <a:extLst>
                  <a:ext uri="{FF2B5EF4-FFF2-40B4-BE49-F238E27FC236}">
                    <a16:creationId xmlns:a16="http://schemas.microsoft.com/office/drawing/2014/main" id="{E8B7C800-7EE0-4D75-828C-AD0B288A7942}"/>
                  </a:ext>
                </a:extLst>
              </p:cNvPr>
              <p:cNvSpPr>
                <a:spLocks noChangeArrowheads="1"/>
              </p:cNvSpPr>
              <p:nvPr/>
            </p:nvSpPr>
            <p:spPr bwMode="auto">
              <a:xfrm>
                <a:off x="3792"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94" name="Rectangle 176">
                <a:extLst>
                  <a:ext uri="{FF2B5EF4-FFF2-40B4-BE49-F238E27FC236}">
                    <a16:creationId xmlns:a16="http://schemas.microsoft.com/office/drawing/2014/main" id="{6B197BA7-98B0-415B-9269-2C604B13D9A6}"/>
                  </a:ext>
                </a:extLst>
              </p:cNvPr>
              <p:cNvSpPr>
                <a:spLocks noChangeArrowheads="1"/>
              </p:cNvSpPr>
              <p:nvPr/>
            </p:nvSpPr>
            <p:spPr bwMode="auto">
              <a:xfrm>
                <a:off x="3408"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95" name="Rectangle 177">
                <a:extLst>
                  <a:ext uri="{FF2B5EF4-FFF2-40B4-BE49-F238E27FC236}">
                    <a16:creationId xmlns:a16="http://schemas.microsoft.com/office/drawing/2014/main" id="{8E2BA026-C220-4AFD-AB0A-1C8B7258E1B9}"/>
                  </a:ext>
                </a:extLst>
              </p:cNvPr>
              <p:cNvSpPr>
                <a:spLocks noChangeArrowheads="1"/>
              </p:cNvSpPr>
              <p:nvPr/>
            </p:nvSpPr>
            <p:spPr bwMode="auto">
              <a:xfrm>
                <a:off x="3024"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96" name="Text Box 178">
                <a:extLst>
                  <a:ext uri="{FF2B5EF4-FFF2-40B4-BE49-F238E27FC236}">
                    <a16:creationId xmlns:a16="http://schemas.microsoft.com/office/drawing/2014/main" id="{4B8CACFC-FEDD-45DA-94D3-EF25F4340153}"/>
                  </a:ext>
                </a:extLst>
              </p:cNvPr>
              <p:cNvSpPr txBox="1">
                <a:spLocks noChangeArrowheads="1"/>
              </p:cNvSpPr>
              <p:nvPr/>
            </p:nvSpPr>
            <p:spPr bwMode="auto">
              <a:xfrm>
                <a:off x="3447"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11397" name="Text Box 179">
                <a:extLst>
                  <a:ext uri="{FF2B5EF4-FFF2-40B4-BE49-F238E27FC236}">
                    <a16:creationId xmlns:a16="http://schemas.microsoft.com/office/drawing/2014/main" id="{85B8791A-948B-4D22-BBAD-1771A05BD87B}"/>
                  </a:ext>
                </a:extLst>
              </p:cNvPr>
              <p:cNvSpPr txBox="1">
                <a:spLocks noChangeArrowheads="1"/>
              </p:cNvSpPr>
              <p:nvPr/>
            </p:nvSpPr>
            <p:spPr bwMode="auto">
              <a:xfrm>
                <a:off x="3830"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sp>
            <p:nvSpPr>
              <p:cNvPr id="11398" name="Text Box 180">
                <a:extLst>
                  <a:ext uri="{FF2B5EF4-FFF2-40B4-BE49-F238E27FC236}">
                    <a16:creationId xmlns:a16="http://schemas.microsoft.com/office/drawing/2014/main" id="{F3712C6E-BDFB-4877-8214-350067DF1298}"/>
                  </a:ext>
                </a:extLst>
              </p:cNvPr>
              <p:cNvSpPr txBox="1">
                <a:spLocks noChangeArrowheads="1"/>
              </p:cNvSpPr>
              <p:nvPr/>
            </p:nvSpPr>
            <p:spPr bwMode="auto">
              <a:xfrm>
                <a:off x="3064"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grpSp>
        <p:grpSp>
          <p:nvGrpSpPr>
            <p:cNvPr id="11384" name="Group 187">
              <a:extLst>
                <a:ext uri="{FF2B5EF4-FFF2-40B4-BE49-F238E27FC236}">
                  <a16:creationId xmlns:a16="http://schemas.microsoft.com/office/drawing/2014/main" id="{4F0442A6-6BC7-4B72-82B6-4382A3CCC27F}"/>
                </a:ext>
              </a:extLst>
            </p:cNvPr>
            <p:cNvGrpSpPr>
              <a:grpSpLocks/>
            </p:cNvGrpSpPr>
            <p:nvPr/>
          </p:nvGrpSpPr>
          <p:grpSpPr bwMode="auto">
            <a:xfrm>
              <a:off x="4320" y="2496"/>
              <a:ext cx="1152" cy="384"/>
              <a:chOff x="4176" y="2784"/>
              <a:chExt cx="1152" cy="384"/>
            </a:xfrm>
          </p:grpSpPr>
          <p:sp>
            <p:nvSpPr>
              <p:cNvPr id="11387" name="Rectangle 172">
                <a:extLst>
                  <a:ext uri="{FF2B5EF4-FFF2-40B4-BE49-F238E27FC236}">
                    <a16:creationId xmlns:a16="http://schemas.microsoft.com/office/drawing/2014/main" id="{8866917A-4A80-4046-85B8-B69494E8B15A}"/>
                  </a:ext>
                </a:extLst>
              </p:cNvPr>
              <p:cNvSpPr>
                <a:spLocks noChangeArrowheads="1"/>
              </p:cNvSpPr>
              <p:nvPr/>
            </p:nvSpPr>
            <p:spPr bwMode="auto">
              <a:xfrm>
                <a:off x="4176"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88" name="Rectangle 173">
                <a:extLst>
                  <a:ext uri="{FF2B5EF4-FFF2-40B4-BE49-F238E27FC236}">
                    <a16:creationId xmlns:a16="http://schemas.microsoft.com/office/drawing/2014/main" id="{D8EA9E3F-9FC7-4827-9D3F-E3BE8A68EB64}"/>
                  </a:ext>
                </a:extLst>
              </p:cNvPr>
              <p:cNvSpPr>
                <a:spLocks noChangeArrowheads="1"/>
              </p:cNvSpPr>
              <p:nvPr/>
            </p:nvSpPr>
            <p:spPr bwMode="auto">
              <a:xfrm>
                <a:off x="4944"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89" name="Rectangle 174">
                <a:extLst>
                  <a:ext uri="{FF2B5EF4-FFF2-40B4-BE49-F238E27FC236}">
                    <a16:creationId xmlns:a16="http://schemas.microsoft.com/office/drawing/2014/main" id="{1C68CB8F-6775-471A-A243-2EBAD036BEB4}"/>
                  </a:ext>
                </a:extLst>
              </p:cNvPr>
              <p:cNvSpPr>
                <a:spLocks noChangeArrowheads="1"/>
              </p:cNvSpPr>
              <p:nvPr/>
            </p:nvSpPr>
            <p:spPr bwMode="auto">
              <a:xfrm>
                <a:off x="4560"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90" name="Text Box 181">
                <a:extLst>
                  <a:ext uri="{FF2B5EF4-FFF2-40B4-BE49-F238E27FC236}">
                    <a16:creationId xmlns:a16="http://schemas.microsoft.com/office/drawing/2014/main" id="{4FAA63E3-AE25-4F48-BD7F-ACCC4028EE57}"/>
                  </a:ext>
                </a:extLst>
              </p:cNvPr>
              <p:cNvSpPr txBox="1">
                <a:spLocks noChangeArrowheads="1"/>
              </p:cNvSpPr>
              <p:nvPr/>
            </p:nvSpPr>
            <p:spPr bwMode="auto">
              <a:xfrm>
                <a:off x="4213"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1391" name="Text Box 182">
                <a:extLst>
                  <a:ext uri="{FF2B5EF4-FFF2-40B4-BE49-F238E27FC236}">
                    <a16:creationId xmlns:a16="http://schemas.microsoft.com/office/drawing/2014/main" id="{862FC7E4-C34F-4869-842A-DDA570487184}"/>
                  </a:ext>
                </a:extLst>
              </p:cNvPr>
              <p:cNvSpPr txBox="1">
                <a:spLocks noChangeArrowheads="1"/>
              </p:cNvSpPr>
              <p:nvPr/>
            </p:nvSpPr>
            <p:spPr bwMode="auto">
              <a:xfrm>
                <a:off x="4596"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2</a:t>
                </a:r>
              </a:p>
            </p:txBody>
          </p:sp>
          <p:sp>
            <p:nvSpPr>
              <p:cNvPr id="11392" name="Text Box 183">
                <a:extLst>
                  <a:ext uri="{FF2B5EF4-FFF2-40B4-BE49-F238E27FC236}">
                    <a16:creationId xmlns:a16="http://schemas.microsoft.com/office/drawing/2014/main" id="{AAB4D250-1BC5-4E1F-90A3-4AC2C66FFAF4}"/>
                  </a:ext>
                </a:extLst>
              </p:cNvPr>
              <p:cNvSpPr txBox="1">
                <a:spLocks noChangeArrowheads="1"/>
              </p:cNvSpPr>
              <p:nvPr/>
            </p:nvSpPr>
            <p:spPr bwMode="auto">
              <a:xfrm>
                <a:off x="4980"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sp>
          <p:nvSpPr>
            <p:cNvPr id="11385" name="AutoShape 256">
              <a:extLst>
                <a:ext uri="{FF2B5EF4-FFF2-40B4-BE49-F238E27FC236}">
                  <a16:creationId xmlns:a16="http://schemas.microsoft.com/office/drawing/2014/main" id="{74A32F76-3686-4D39-B71B-0000B3AB65E1}"/>
                </a:ext>
              </a:extLst>
            </p:cNvPr>
            <p:cNvSpPr>
              <a:spLocks/>
            </p:cNvSpPr>
            <p:nvPr/>
          </p:nvSpPr>
          <p:spPr bwMode="auto">
            <a:xfrm rot="-5400000">
              <a:off x="3408" y="1848"/>
              <a:ext cx="192" cy="960"/>
            </a:xfrm>
            <a:prstGeom prst="leftBrace">
              <a:avLst>
                <a:gd name="adj1" fmla="val 4166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86" name="AutoShape 257">
              <a:extLst>
                <a:ext uri="{FF2B5EF4-FFF2-40B4-BE49-F238E27FC236}">
                  <a16:creationId xmlns:a16="http://schemas.microsoft.com/office/drawing/2014/main" id="{FE218A7D-DBA5-4268-A4A5-79DA1C85CB23}"/>
                </a:ext>
              </a:extLst>
            </p:cNvPr>
            <p:cNvSpPr>
              <a:spLocks/>
            </p:cNvSpPr>
            <p:nvPr/>
          </p:nvSpPr>
          <p:spPr bwMode="auto">
            <a:xfrm rot="-5400000">
              <a:off x="4656" y="1848"/>
              <a:ext cx="192" cy="960"/>
            </a:xfrm>
            <a:prstGeom prst="leftBrace">
              <a:avLst>
                <a:gd name="adj1" fmla="val 4166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grpSp>
      <p:grpSp>
        <p:nvGrpSpPr>
          <p:cNvPr id="1085719" name="Group 279">
            <a:extLst>
              <a:ext uri="{FF2B5EF4-FFF2-40B4-BE49-F238E27FC236}">
                <a16:creationId xmlns:a16="http://schemas.microsoft.com/office/drawing/2014/main" id="{08BFF0B9-68E2-440A-8F0C-997C6DF4C642}"/>
              </a:ext>
            </a:extLst>
          </p:cNvPr>
          <p:cNvGrpSpPr>
            <a:grpSpLocks/>
          </p:cNvGrpSpPr>
          <p:nvPr/>
        </p:nvGrpSpPr>
        <p:grpSpPr bwMode="auto">
          <a:xfrm>
            <a:off x="800100" y="3505200"/>
            <a:ext cx="3570288" cy="1066800"/>
            <a:chOff x="504" y="2208"/>
            <a:chExt cx="2249" cy="672"/>
          </a:xfrm>
        </p:grpSpPr>
        <p:grpSp>
          <p:nvGrpSpPr>
            <p:cNvPr id="11369" name="Group 184">
              <a:extLst>
                <a:ext uri="{FF2B5EF4-FFF2-40B4-BE49-F238E27FC236}">
                  <a16:creationId xmlns:a16="http://schemas.microsoft.com/office/drawing/2014/main" id="{A83B19CB-64EF-45C1-86DA-F71F9B64E9E3}"/>
                </a:ext>
              </a:extLst>
            </p:cNvPr>
            <p:cNvGrpSpPr>
              <a:grpSpLocks/>
            </p:cNvGrpSpPr>
            <p:nvPr/>
          </p:nvGrpSpPr>
          <p:grpSpPr bwMode="auto">
            <a:xfrm>
              <a:off x="504" y="2496"/>
              <a:ext cx="772" cy="384"/>
              <a:chOff x="672" y="2784"/>
              <a:chExt cx="772" cy="384"/>
            </a:xfrm>
          </p:grpSpPr>
          <p:sp>
            <p:nvSpPr>
              <p:cNvPr id="11379" name="Rectangle 161">
                <a:extLst>
                  <a:ext uri="{FF2B5EF4-FFF2-40B4-BE49-F238E27FC236}">
                    <a16:creationId xmlns:a16="http://schemas.microsoft.com/office/drawing/2014/main" id="{F71556A2-52DE-4F4E-BA48-14CB3F402E2E}"/>
                  </a:ext>
                </a:extLst>
              </p:cNvPr>
              <p:cNvSpPr>
                <a:spLocks noChangeArrowheads="1"/>
              </p:cNvSpPr>
              <p:nvPr/>
            </p:nvSpPr>
            <p:spPr bwMode="auto">
              <a:xfrm>
                <a:off x="672"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80" name="Rectangle 162">
                <a:extLst>
                  <a:ext uri="{FF2B5EF4-FFF2-40B4-BE49-F238E27FC236}">
                    <a16:creationId xmlns:a16="http://schemas.microsoft.com/office/drawing/2014/main" id="{1B6EDCAC-0E36-4A10-969F-AA7E8256DA76}"/>
                  </a:ext>
                </a:extLst>
              </p:cNvPr>
              <p:cNvSpPr>
                <a:spLocks noChangeArrowheads="1"/>
              </p:cNvSpPr>
              <p:nvPr/>
            </p:nvSpPr>
            <p:spPr bwMode="auto">
              <a:xfrm>
                <a:off x="1056"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81" name="Text Box 167">
                <a:extLst>
                  <a:ext uri="{FF2B5EF4-FFF2-40B4-BE49-F238E27FC236}">
                    <a16:creationId xmlns:a16="http://schemas.microsoft.com/office/drawing/2014/main" id="{2DB7CC52-5236-4EC4-83E7-70F3200CE537}"/>
                  </a:ext>
                </a:extLst>
              </p:cNvPr>
              <p:cNvSpPr txBox="1">
                <a:spLocks noChangeArrowheads="1"/>
              </p:cNvSpPr>
              <p:nvPr/>
            </p:nvSpPr>
            <p:spPr bwMode="auto">
              <a:xfrm>
                <a:off x="1099"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10 </a:t>
                </a:r>
              </a:p>
            </p:txBody>
          </p:sp>
          <p:sp>
            <p:nvSpPr>
              <p:cNvPr id="11382" name="Text Box 168">
                <a:extLst>
                  <a:ext uri="{FF2B5EF4-FFF2-40B4-BE49-F238E27FC236}">
                    <a16:creationId xmlns:a16="http://schemas.microsoft.com/office/drawing/2014/main" id="{BD80C730-B5B0-4DD0-A5A8-7C422FF031BD}"/>
                  </a:ext>
                </a:extLst>
              </p:cNvPr>
              <p:cNvSpPr txBox="1">
                <a:spLocks noChangeArrowheads="1"/>
              </p:cNvSpPr>
              <p:nvPr/>
            </p:nvSpPr>
            <p:spPr bwMode="auto">
              <a:xfrm>
                <a:off x="716"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grpSp>
        <p:grpSp>
          <p:nvGrpSpPr>
            <p:cNvPr id="11370" name="Group 185">
              <a:extLst>
                <a:ext uri="{FF2B5EF4-FFF2-40B4-BE49-F238E27FC236}">
                  <a16:creationId xmlns:a16="http://schemas.microsoft.com/office/drawing/2014/main" id="{C62EE12B-2628-492C-AB18-C46AC7FEE8AA}"/>
                </a:ext>
              </a:extLst>
            </p:cNvPr>
            <p:cNvGrpSpPr>
              <a:grpSpLocks/>
            </p:cNvGrpSpPr>
            <p:nvPr/>
          </p:nvGrpSpPr>
          <p:grpSpPr bwMode="auto">
            <a:xfrm>
              <a:off x="1600" y="2496"/>
              <a:ext cx="1153" cy="384"/>
              <a:chOff x="1440" y="2784"/>
              <a:chExt cx="1153" cy="384"/>
            </a:xfrm>
          </p:grpSpPr>
          <p:sp>
            <p:nvSpPr>
              <p:cNvPr id="11373" name="Rectangle 163">
                <a:extLst>
                  <a:ext uri="{FF2B5EF4-FFF2-40B4-BE49-F238E27FC236}">
                    <a16:creationId xmlns:a16="http://schemas.microsoft.com/office/drawing/2014/main" id="{5E6EEE71-6598-4938-820C-ED988E767BED}"/>
                  </a:ext>
                </a:extLst>
              </p:cNvPr>
              <p:cNvSpPr>
                <a:spLocks noChangeArrowheads="1"/>
              </p:cNvSpPr>
              <p:nvPr/>
            </p:nvSpPr>
            <p:spPr bwMode="auto">
              <a:xfrm>
                <a:off x="1440"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74" name="Rectangle 164">
                <a:extLst>
                  <a:ext uri="{FF2B5EF4-FFF2-40B4-BE49-F238E27FC236}">
                    <a16:creationId xmlns:a16="http://schemas.microsoft.com/office/drawing/2014/main" id="{025308C0-F996-404A-99DD-95121B40D8E7}"/>
                  </a:ext>
                </a:extLst>
              </p:cNvPr>
              <p:cNvSpPr>
                <a:spLocks noChangeArrowheads="1"/>
              </p:cNvSpPr>
              <p:nvPr/>
            </p:nvSpPr>
            <p:spPr bwMode="auto">
              <a:xfrm>
                <a:off x="2208"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75" name="Rectangle 165">
                <a:extLst>
                  <a:ext uri="{FF2B5EF4-FFF2-40B4-BE49-F238E27FC236}">
                    <a16:creationId xmlns:a16="http://schemas.microsoft.com/office/drawing/2014/main" id="{A3599A3F-992E-4CB0-8485-E047241287D8}"/>
                  </a:ext>
                </a:extLst>
              </p:cNvPr>
              <p:cNvSpPr>
                <a:spLocks noChangeArrowheads="1"/>
              </p:cNvSpPr>
              <p:nvPr/>
            </p:nvSpPr>
            <p:spPr bwMode="auto">
              <a:xfrm>
                <a:off x="1824"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76" name="Text Box 166">
                <a:extLst>
                  <a:ext uri="{FF2B5EF4-FFF2-40B4-BE49-F238E27FC236}">
                    <a16:creationId xmlns:a16="http://schemas.microsoft.com/office/drawing/2014/main" id="{22A037B7-93E4-4A97-B7E3-01805E9E13AB}"/>
                  </a:ext>
                </a:extLst>
              </p:cNvPr>
              <p:cNvSpPr txBox="1">
                <a:spLocks noChangeArrowheads="1"/>
              </p:cNvSpPr>
              <p:nvPr/>
            </p:nvSpPr>
            <p:spPr bwMode="auto">
              <a:xfrm>
                <a:off x="2248"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11377" name="Text Box 169">
                <a:extLst>
                  <a:ext uri="{FF2B5EF4-FFF2-40B4-BE49-F238E27FC236}">
                    <a16:creationId xmlns:a16="http://schemas.microsoft.com/office/drawing/2014/main" id="{4DB217F2-EB08-4BBB-AC83-96E8383DDCCB}"/>
                  </a:ext>
                </a:extLst>
              </p:cNvPr>
              <p:cNvSpPr txBox="1">
                <a:spLocks noChangeArrowheads="1"/>
              </p:cNvSpPr>
              <p:nvPr/>
            </p:nvSpPr>
            <p:spPr bwMode="auto">
              <a:xfrm>
                <a:off x="1482"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11378" name="Text Box 170">
                <a:extLst>
                  <a:ext uri="{FF2B5EF4-FFF2-40B4-BE49-F238E27FC236}">
                    <a16:creationId xmlns:a16="http://schemas.microsoft.com/office/drawing/2014/main" id="{B7DFD1F8-B50A-463C-AAAC-B87A881481C1}"/>
                  </a:ext>
                </a:extLst>
              </p:cNvPr>
              <p:cNvSpPr txBox="1">
                <a:spLocks noChangeArrowheads="1"/>
              </p:cNvSpPr>
              <p:nvPr/>
            </p:nvSpPr>
            <p:spPr bwMode="auto">
              <a:xfrm>
                <a:off x="1865"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grpSp>
        <p:sp>
          <p:nvSpPr>
            <p:cNvPr id="11371" name="AutoShape 255">
              <a:extLst>
                <a:ext uri="{FF2B5EF4-FFF2-40B4-BE49-F238E27FC236}">
                  <a16:creationId xmlns:a16="http://schemas.microsoft.com/office/drawing/2014/main" id="{EB730BF9-E1DF-461B-9414-94D09AA893B4}"/>
                </a:ext>
              </a:extLst>
            </p:cNvPr>
            <p:cNvSpPr>
              <a:spLocks/>
            </p:cNvSpPr>
            <p:nvPr/>
          </p:nvSpPr>
          <p:spPr bwMode="auto">
            <a:xfrm rot="-5400000">
              <a:off x="2160" y="1856"/>
              <a:ext cx="192" cy="960"/>
            </a:xfrm>
            <a:prstGeom prst="leftBrace">
              <a:avLst>
                <a:gd name="adj1" fmla="val 4166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72" name="AutoShape 258">
              <a:extLst>
                <a:ext uri="{FF2B5EF4-FFF2-40B4-BE49-F238E27FC236}">
                  <a16:creationId xmlns:a16="http://schemas.microsoft.com/office/drawing/2014/main" id="{54C503FD-334F-47E5-94F6-05AECA3E0520}"/>
                </a:ext>
              </a:extLst>
            </p:cNvPr>
            <p:cNvSpPr>
              <a:spLocks/>
            </p:cNvSpPr>
            <p:nvPr/>
          </p:nvSpPr>
          <p:spPr bwMode="auto">
            <a:xfrm rot="-5400000">
              <a:off x="1104" y="2016"/>
              <a:ext cx="192" cy="576"/>
            </a:xfrm>
            <a:prstGeom prst="leftBrace">
              <a:avLst>
                <a:gd name="adj1" fmla="val 25000"/>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grpSp>
      <p:grpSp>
        <p:nvGrpSpPr>
          <p:cNvPr id="1085720" name="Group 280">
            <a:extLst>
              <a:ext uri="{FF2B5EF4-FFF2-40B4-BE49-F238E27FC236}">
                <a16:creationId xmlns:a16="http://schemas.microsoft.com/office/drawing/2014/main" id="{934EFBB1-D190-4F28-90B1-18B4F2358B51}"/>
              </a:ext>
            </a:extLst>
          </p:cNvPr>
          <p:cNvGrpSpPr>
            <a:grpSpLocks/>
          </p:cNvGrpSpPr>
          <p:nvPr/>
        </p:nvGrpSpPr>
        <p:grpSpPr bwMode="auto">
          <a:xfrm>
            <a:off x="152400" y="4648200"/>
            <a:ext cx="1600200" cy="965200"/>
            <a:chOff x="96" y="2928"/>
            <a:chExt cx="1008" cy="608"/>
          </a:xfrm>
        </p:grpSpPr>
        <p:grpSp>
          <p:nvGrpSpPr>
            <p:cNvPr id="11361" name="Group 215">
              <a:extLst>
                <a:ext uri="{FF2B5EF4-FFF2-40B4-BE49-F238E27FC236}">
                  <a16:creationId xmlns:a16="http://schemas.microsoft.com/office/drawing/2014/main" id="{7C143AE3-738A-416E-BC46-08F51AE6BE45}"/>
                </a:ext>
              </a:extLst>
            </p:cNvPr>
            <p:cNvGrpSpPr>
              <a:grpSpLocks/>
            </p:cNvGrpSpPr>
            <p:nvPr/>
          </p:nvGrpSpPr>
          <p:grpSpPr bwMode="auto">
            <a:xfrm>
              <a:off x="672" y="3152"/>
              <a:ext cx="388" cy="384"/>
              <a:chOff x="672" y="3408"/>
              <a:chExt cx="388" cy="384"/>
            </a:xfrm>
          </p:grpSpPr>
          <p:sp>
            <p:nvSpPr>
              <p:cNvPr id="11367" name="Rectangle 190">
                <a:extLst>
                  <a:ext uri="{FF2B5EF4-FFF2-40B4-BE49-F238E27FC236}">
                    <a16:creationId xmlns:a16="http://schemas.microsoft.com/office/drawing/2014/main" id="{E077F971-067B-45D5-9B9C-4F18A6E50DF8}"/>
                  </a:ext>
                </a:extLst>
              </p:cNvPr>
              <p:cNvSpPr>
                <a:spLocks noChangeArrowheads="1"/>
              </p:cNvSpPr>
              <p:nvPr/>
            </p:nvSpPr>
            <p:spPr bwMode="auto">
              <a:xfrm>
                <a:off x="672" y="340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68" name="Text Box 191">
                <a:extLst>
                  <a:ext uri="{FF2B5EF4-FFF2-40B4-BE49-F238E27FC236}">
                    <a16:creationId xmlns:a16="http://schemas.microsoft.com/office/drawing/2014/main" id="{2BA5B9E7-379C-4592-9091-1B87B63083C6}"/>
                  </a:ext>
                </a:extLst>
              </p:cNvPr>
              <p:cNvSpPr txBox="1">
                <a:spLocks noChangeArrowheads="1"/>
              </p:cNvSpPr>
              <p:nvPr/>
            </p:nvSpPr>
            <p:spPr bwMode="auto">
              <a:xfrm>
                <a:off x="715" y="348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10 </a:t>
                </a:r>
              </a:p>
            </p:txBody>
          </p:sp>
        </p:grpSp>
        <p:grpSp>
          <p:nvGrpSpPr>
            <p:cNvPr id="11362" name="Group 214">
              <a:extLst>
                <a:ext uri="{FF2B5EF4-FFF2-40B4-BE49-F238E27FC236}">
                  <a16:creationId xmlns:a16="http://schemas.microsoft.com/office/drawing/2014/main" id="{787AD081-F28F-4F82-A3E3-C26CA50568FE}"/>
                </a:ext>
              </a:extLst>
            </p:cNvPr>
            <p:cNvGrpSpPr>
              <a:grpSpLocks/>
            </p:cNvGrpSpPr>
            <p:nvPr/>
          </p:nvGrpSpPr>
          <p:grpSpPr bwMode="auto">
            <a:xfrm>
              <a:off x="96" y="3152"/>
              <a:ext cx="389" cy="384"/>
              <a:chOff x="288" y="3408"/>
              <a:chExt cx="389" cy="384"/>
            </a:xfrm>
          </p:grpSpPr>
          <p:sp>
            <p:nvSpPr>
              <p:cNvPr id="11365" name="Rectangle 189">
                <a:extLst>
                  <a:ext uri="{FF2B5EF4-FFF2-40B4-BE49-F238E27FC236}">
                    <a16:creationId xmlns:a16="http://schemas.microsoft.com/office/drawing/2014/main" id="{AAEF5722-66CE-490B-A90F-77C2285135A8}"/>
                  </a:ext>
                </a:extLst>
              </p:cNvPr>
              <p:cNvSpPr>
                <a:spLocks noChangeArrowheads="1"/>
              </p:cNvSpPr>
              <p:nvPr/>
            </p:nvSpPr>
            <p:spPr bwMode="auto">
              <a:xfrm>
                <a:off x="288" y="340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66" name="Text Box 192">
                <a:extLst>
                  <a:ext uri="{FF2B5EF4-FFF2-40B4-BE49-F238E27FC236}">
                    <a16:creationId xmlns:a16="http://schemas.microsoft.com/office/drawing/2014/main" id="{40EC6059-600A-4D15-B6C2-ABE5C0380AB4}"/>
                  </a:ext>
                </a:extLst>
              </p:cNvPr>
              <p:cNvSpPr txBox="1">
                <a:spLocks noChangeArrowheads="1"/>
              </p:cNvSpPr>
              <p:nvPr/>
            </p:nvSpPr>
            <p:spPr bwMode="auto">
              <a:xfrm>
                <a:off x="332" y="348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grpSp>
        <p:sp>
          <p:nvSpPr>
            <p:cNvPr id="11363" name="Line 262">
              <a:extLst>
                <a:ext uri="{FF2B5EF4-FFF2-40B4-BE49-F238E27FC236}">
                  <a16:creationId xmlns:a16="http://schemas.microsoft.com/office/drawing/2014/main" id="{CBCD0CB0-600C-47FF-A3BE-E8F752601802}"/>
                </a:ext>
              </a:extLst>
            </p:cNvPr>
            <p:cNvSpPr>
              <a:spLocks noChangeShapeType="1"/>
            </p:cNvSpPr>
            <p:nvPr/>
          </p:nvSpPr>
          <p:spPr bwMode="auto">
            <a:xfrm flipH="1">
              <a:off x="288" y="2928"/>
              <a:ext cx="384" cy="192"/>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364" name="Line 263">
              <a:extLst>
                <a:ext uri="{FF2B5EF4-FFF2-40B4-BE49-F238E27FC236}">
                  <a16:creationId xmlns:a16="http://schemas.microsoft.com/office/drawing/2014/main" id="{B505731F-CE7E-42BE-AB4F-5CD910927689}"/>
                </a:ext>
              </a:extLst>
            </p:cNvPr>
            <p:cNvSpPr>
              <a:spLocks noChangeShapeType="1"/>
            </p:cNvSpPr>
            <p:nvPr/>
          </p:nvSpPr>
          <p:spPr bwMode="auto">
            <a:xfrm flipH="1">
              <a:off x="960" y="2928"/>
              <a:ext cx="144" cy="192"/>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1085721" name="Group 281">
            <a:extLst>
              <a:ext uri="{FF2B5EF4-FFF2-40B4-BE49-F238E27FC236}">
                <a16:creationId xmlns:a16="http://schemas.microsoft.com/office/drawing/2014/main" id="{C7BD250A-32E9-450A-A79C-B170E2A079A8}"/>
              </a:ext>
            </a:extLst>
          </p:cNvPr>
          <p:cNvGrpSpPr>
            <a:grpSpLocks/>
          </p:cNvGrpSpPr>
          <p:nvPr/>
        </p:nvGrpSpPr>
        <p:grpSpPr bwMode="auto">
          <a:xfrm>
            <a:off x="1905000" y="4572000"/>
            <a:ext cx="2286000" cy="1041400"/>
            <a:chOff x="1200" y="2880"/>
            <a:chExt cx="1440" cy="656"/>
          </a:xfrm>
        </p:grpSpPr>
        <p:grpSp>
          <p:nvGrpSpPr>
            <p:cNvPr id="11351" name="Group 223">
              <a:extLst>
                <a:ext uri="{FF2B5EF4-FFF2-40B4-BE49-F238E27FC236}">
                  <a16:creationId xmlns:a16="http://schemas.microsoft.com/office/drawing/2014/main" id="{36093173-8805-4D8C-BD9D-ADB9076B32BC}"/>
                </a:ext>
              </a:extLst>
            </p:cNvPr>
            <p:cNvGrpSpPr>
              <a:grpSpLocks/>
            </p:cNvGrpSpPr>
            <p:nvPr/>
          </p:nvGrpSpPr>
          <p:grpSpPr bwMode="auto">
            <a:xfrm>
              <a:off x="1200" y="3152"/>
              <a:ext cx="387" cy="384"/>
              <a:chOff x="1392" y="3792"/>
              <a:chExt cx="387" cy="384"/>
            </a:xfrm>
          </p:grpSpPr>
          <p:sp>
            <p:nvSpPr>
              <p:cNvPr id="11359" name="Rectangle 219">
                <a:extLst>
                  <a:ext uri="{FF2B5EF4-FFF2-40B4-BE49-F238E27FC236}">
                    <a16:creationId xmlns:a16="http://schemas.microsoft.com/office/drawing/2014/main" id="{F8321B56-41B7-4CC6-B60F-B638F1AE3C4B}"/>
                  </a:ext>
                </a:extLst>
              </p:cNvPr>
              <p:cNvSpPr>
                <a:spLocks noChangeArrowheads="1"/>
              </p:cNvSpPr>
              <p:nvPr/>
            </p:nvSpPr>
            <p:spPr bwMode="auto">
              <a:xfrm>
                <a:off x="1392" y="3792"/>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60" name="Text Box 221">
                <a:extLst>
                  <a:ext uri="{FF2B5EF4-FFF2-40B4-BE49-F238E27FC236}">
                    <a16:creationId xmlns:a16="http://schemas.microsoft.com/office/drawing/2014/main" id="{9B19A0E1-8ADA-434C-9A3F-0B09A64F51A3}"/>
                  </a:ext>
                </a:extLst>
              </p:cNvPr>
              <p:cNvSpPr txBox="1">
                <a:spLocks noChangeArrowheads="1"/>
              </p:cNvSpPr>
              <p:nvPr/>
            </p:nvSpPr>
            <p:spPr bwMode="auto">
              <a:xfrm>
                <a:off x="1434" y="3865"/>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grpSp>
        <p:grpSp>
          <p:nvGrpSpPr>
            <p:cNvPr id="11352" name="Group 232">
              <a:extLst>
                <a:ext uri="{FF2B5EF4-FFF2-40B4-BE49-F238E27FC236}">
                  <a16:creationId xmlns:a16="http://schemas.microsoft.com/office/drawing/2014/main" id="{17CD784F-24D6-4E86-ABB2-21438A8C491F}"/>
                </a:ext>
              </a:extLst>
            </p:cNvPr>
            <p:cNvGrpSpPr>
              <a:grpSpLocks/>
            </p:cNvGrpSpPr>
            <p:nvPr/>
          </p:nvGrpSpPr>
          <p:grpSpPr bwMode="auto">
            <a:xfrm>
              <a:off x="1824" y="3152"/>
              <a:ext cx="769" cy="384"/>
              <a:chOff x="1920" y="3120"/>
              <a:chExt cx="769" cy="384"/>
            </a:xfrm>
          </p:grpSpPr>
          <p:sp>
            <p:nvSpPr>
              <p:cNvPr id="11355" name="Rectangle 227">
                <a:extLst>
                  <a:ext uri="{FF2B5EF4-FFF2-40B4-BE49-F238E27FC236}">
                    <a16:creationId xmlns:a16="http://schemas.microsoft.com/office/drawing/2014/main" id="{6EC4397C-AE98-474F-820B-0D7265785A13}"/>
                  </a:ext>
                </a:extLst>
              </p:cNvPr>
              <p:cNvSpPr>
                <a:spLocks noChangeArrowheads="1"/>
              </p:cNvSpPr>
              <p:nvPr/>
            </p:nvSpPr>
            <p:spPr bwMode="auto">
              <a:xfrm>
                <a:off x="2304" y="312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56" name="Rectangle 228">
                <a:extLst>
                  <a:ext uri="{FF2B5EF4-FFF2-40B4-BE49-F238E27FC236}">
                    <a16:creationId xmlns:a16="http://schemas.microsoft.com/office/drawing/2014/main" id="{EFEDA16E-1E48-47E9-AA0B-185B0748C0A6}"/>
                  </a:ext>
                </a:extLst>
              </p:cNvPr>
              <p:cNvSpPr>
                <a:spLocks noChangeArrowheads="1"/>
              </p:cNvSpPr>
              <p:nvPr/>
            </p:nvSpPr>
            <p:spPr bwMode="auto">
              <a:xfrm>
                <a:off x="1920" y="312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57" name="Text Box 229">
                <a:extLst>
                  <a:ext uri="{FF2B5EF4-FFF2-40B4-BE49-F238E27FC236}">
                    <a16:creationId xmlns:a16="http://schemas.microsoft.com/office/drawing/2014/main" id="{FA0C6F63-C7BD-4D1F-BE73-38C1CF33C714}"/>
                  </a:ext>
                </a:extLst>
              </p:cNvPr>
              <p:cNvSpPr txBox="1">
                <a:spLocks noChangeArrowheads="1"/>
              </p:cNvSpPr>
              <p:nvPr/>
            </p:nvSpPr>
            <p:spPr bwMode="auto">
              <a:xfrm>
                <a:off x="2344" y="319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11358" name="Text Box 231">
                <a:extLst>
                  <a:ext uri="{FF2B5EF4-FFF2-40B4-BE49-F238E27FC236}">
                    <a16:creationId xmlns:a16="http://schemas.microsoft.com/office/drawing/2014/main" id="{B23CF94A-4303-489D-AFE4-1CC5AB7EF22A}"/>
                  </a:ext>
                </a:extLst>
              </p:cNvPr>
              <p:cNvSpPr txBox="1">
                <a:spLocks noChangeArrowheads="1"/>
              </p:cNvSpPr>
              <p:nvPr/>
            </p:nvSpPr>
            <p:spPr bwMode="auto">
              <a:xfrm>
                <a:off x="1961" y="319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grpSp>
        <p:sp>
          <p:nvSpPr>
            <p:cNvPr id="11353" name="AutoShape 259">
              <a:extLst>
                <a:ext uri="{FF2B5EF4-FFF2-40B4-BE49-F238E27FC236}">
                  <a16:creationId xmlns:a16="http://schemas.microsoft.com/office/drawing/2014/main" id="{43E2D7D2-55A8-4259-9CF8-9A63072B6A59}"/>
                </a:ext>
              </a:extLst>
            </p:cNvPr>
            <p:cNvSpPr>
              <a:spLocks/>
            </p:cNvSpPr>
            <p:nvPr/>
          </p:nvSpPr>
          <p:spPr bwMode="auto">
            <a:xfrm rot="-5400000">
              <a:off x="2256" y="2688"/>
              <a:ext cx="192" cy="576"/>
            </a:xfrm>
            <a:prstGeom prst="leftBrace">
              <a:avLst>
                <a:gd name="adj1" fmla="val 25000"/>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54" name="Line 264">
              <a:extLst>
                <a:ext uri="{FF2B5EF4-FFF2-40B4-BE49-F238E27FC236}">
                  <a16:creationId xmlns:a16="http://schemas.microsoft.com/office/drawing/2014/main" id="{61A9742D-8B7A-42A7-9E86-44DFFF32CED9}"/>
                </a:ext>
              </a:extLst>
            </p:cNvPr>
            <p:cNvSpPr>
              <a:spLocks noChangeShapeType="1"/>
            </p:cNvSpPr>
            <p:nvPr/>
          </p:nvSpPr>
          <p:spPr bwMode="auto">
            <a:xfrm flipH="1">
              <a:off x="1488" y="2928"/>
              <a:ext cx="336" cy="192"/>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1085722" name="Group 282">
            <a:extLst>
              <a:ext uri="{FF2B5EF4-FFF2-40B4-BE49-F238E27FC236}">
                <a16:creationId xmlns:a16="http://schemas.microsoft.com/office/drawing/2014/main" id="{723AD509-11D1-449F-978E-DCB9D072AA58}"/>
              </a:ext>
            </a:extLst>
          </p:cNvPr>
          <p:cNvGrpSpPr>
            <a:grpSpLocks/>
          </p:cNvGrpSpPr>
          <p:nvPr/>
        </p:nvGrpSpPr>
        <p:grpSpPr bwMode="auto">
          <a:xfrm>
            <a:off x="2663825" y="5638800"/>
            <a:ext cx="1681163" cy="990600"/>
            <a:chOff x="1678" y="3552"/>
            <a:chExt cx="1059" cy="624"/>
          </a:xfrm>
        </p:grpSpPr>
        <p:grpSp>
          <p:nvGrpSpPr>
            <p:cNvPr id="11343" name="Group 217">
              <a:extLst>
                <a:ext uri="{FF2B5EF4-FFF2-40B4-BE49-F238E27FC236}">
                  <a16:creationId xmlns:a16="http://schemas.microsoft.com/office/drawing/2014/main" id="{671E8A4A-7AED-49AB-8048-8A835D38ECAD}"/>
                </a:ext>
              </a:extLst>
            </p:cNvPr>
            <p:cNvGrpSpPr>
              <a:grpSpLocks/>
            </p:cNvGrpSpPr>
            <p:nvPr/>
          </p:nvGrpSpPr>
          <p:grpSpPr bwMode="auto">
            <a:xfrm>
              <a:off x="2352" y="3792"/>
              <a:ext cx="385" cy="384"/>
              <a:chOff x="2208" y="3360"/>
              <a:chExt cx="385" cy="384"/>
            </a:xfrm>
          </p:grpSpPr>
          <p:sp>
            <p:nvSpPr>
              <p:cNvPr id="11349" name="Rectangle 195">
                <a:extLst>
                  <a:ext uri="{FF2B5EF4-FFF2-40B4-BE49-F238E27FC236}">
                    <a16:creationId xmlns:a16="http://schemas.microsoft.com/office/drawing/2014/main" id="{157E9D89-8E8F-47DE-A94B-411C33B6C7E7}"/>
                  </a:ext>
                </a:extLst>
              </p:cNvPr>
              <p:cNvSpPr>
                <a:spLocks noChangeArrowheads="1"/>
              </p:cNvSpPr>
              <p:nvPr/>
            </p:nvSpPr>
            <p:spPr bwMode="auto">
              <a:xfrm>
                <a:off x="2208" y="33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50" name="Text Box 197">
                <a:extLst>
                  <a:ext uri="{FF2B5EF4-FFF2-40B4-BE49-F238E27FC236}">
                    <a16:creationId xmlns:a16="http://schemas.microsoft.com/office/drawing/2014/main" id="{7919B202-F29B-407E-B3A8-07302EB99279}"/>
                  </a:ext>
                </a:extLst>
              </p:cNvPr>
              <p:cNvSpPr txBox="1">
                <a:spLocks noChangeArrowheads="1"/>
              </p:cNvSpPr>
              <p:nvPr/>
            </p:nvSpPr>
            <p:spPr bwMode="auto">
              <a:xfrm>
                <a:off x="2248" y="34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grpSp>
        <p:grpSp>
          <p:nvGrpSpPr>
            <p:cNvPr id="11344" name="Group 224">
              <a:extLst>
                <a:ext uri="{FF2B5EF4-FFF2-40B4-BE49-F238E27FC236}">
                  <a16:creationId xmlns:a16="http://schemas.microsoft.com/office/drawing/2014/main" id="{5823F7F5-3296-4E42-9795-5F04BB1526D8}"/>
                </a:ext>
              </a:extLst>
            </p:cNvPr>
            <p:cNvGrpSpPr>
              <a:grpSpLocks/>
            </p:cNvGrpSpPr>
            <p:nvPr/>
          </p:nvGrpSpPr>
          <p:grpSpPr bwMode="auto">
            <a:xfrm>
              <a:off x="1678" y="3792"/>
              <a:ext cx="386" cy="384"/>
              <a:chOff x="1776" y="3792"/>
              <a:chExt cx="386" cy="384"/>
            </a:xfrm>
          </p:grpSpPr>
          <p:sp>
            <p:nvSpPr>
              <p:cNvPr id="11347" name="Rectangle 220">
                <a:extLst>
                  <a:ext uri="{FF2B5EF4-FFF2-40B4-BE49-F238E27FC236}">
                    <a16:creationId xmlns:a16="http://schemas.microsoft.com/office/drawing/2014/main" id="{FBF0DA4F-2337-4301-B8A3-9CC036ACB100}"/>
                  </a:ext>
                </a:extLst>
              </p:cNvPr>
              <p:cNvSpPr>
                <a:spLocks noChangeArrowheads="1"/>
              </p:cNvSpPr>
              <p:nvPr/>
            </p:nvSpPr>
            <p:spPr bwMode="auto">
              <a:xfrm>
                <a:off x="1776" y="3792"/>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48" name="Text Box 222">
                <a:extLst>
                  <a:ext uri="{FF2B5EF4-FFF2-40B4-BE49-F238E27FC236}">
                    <a16:creationId xmlns:a16="http://schemas.microsoft.com/office/drawing/2014/main" id="{47FC1C9B-C2E8-4CCD-B53B-A1AC79EFBC4A}"/>
                  </a:ext>
                </a:extLst>
              </p:cNvPr>
              <p:cNvSpPr txBox="1">
                <a:spLocks noChangeArrowheads="1"/>
              </p:cNvSpPr>
              <p:nvPr/>
            </p:nvSpPr>
            <p:spPr bwMode="auto">
              <a:xfrm>
                <a:off x="1817" y="3865"/>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grpSp>
        <p:sp>
          <p:nvSpPr>
            <p:cNvPr id="11345" name="Line 265">
              <a:extLst>
                <a:ext uri="{FF2B5EF4-FFF2-40B4-BE49-F238E27FC236}">
                  <a16:creationId xmlns:a16="http://schemas.microsoft.com/office/drawing/2014/main" id="{76DAB50B-93B5-4F4B-9820-FF69B390251C}"/>
                </a:ext>
              </a:extLst>
            </p:cNvPr>
            <p:cNvSpPr>
              <a:spLocks noChangeShapeType="1"/>
            </p:cNvSpPr>
            <p:nvPr/>
          </p:nvSpPr>
          <p:spPr bwMode="auto">
            <a:xfrm flipH="1">
              <a:off x="1872" y="3552"/>
              <a:ext cx="192" cy="192"/>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346" name="Line 266">
              <a:extLst>
                <a:ext uri="{FF2B5EF4-FFF2-40B4-BE49-F238E27FC236}">
                  <a16:creationId xmlns:a16="http://schemas.microsoft.com/office/drawing/2014/main" id="{206B218B-2B74-4BF6-8FFE-00F2580BB545}"/>
                </a:ext>
              </a:extLst>
            </p:cNvPr>
            <p:cNvSpPr>
              <a:spLocks noChangeShapeType="1"/>
            </p:cNvSpPr>
            <p:nvPr/>
          </p:nvSpPr>
          <p:spPr bwMode="auto">
            <a:xfrm>
              <a:off x="2352" y="3552"/>
              <a:ext cx="192" cy="192"/>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1085724" name="Group 284">
            <a:extLst>
              <a:ext uri="{FF2B5EF4-FFF2-40B4-BE49-F238E27FC236}">
                <a16:creationId xmlns:a16="http://schemas.microsoft.com/office/drawing/2014/main" id="{F1C22352-3C81-4245-8051-ABC4C3F7FD28}"/>
              </a:ext>
            </a:extLst>
          </p:cNvPr>
          <p:cNvGrpSpPr>
            <a:grpSpLocks/>
          </p:cNvGrpSpPr>
          <p:nvPr/>
        </p:nvGrpSpPr>
        <p:grpSpPr bwMode="auto">
          <a:xfrm>
            <a:off x="4419600" y="4572000"/>
            <a:ext cx="2209800" cy="1041400"/>
            <a:chOff x="2784" y="2880"/>
            <a:chExt cx="1392" cy="656"/>
          </a:xfrm>
        </p:grpSpPr>
        <p:grpSp>
          <p:nvGrpSpPr>
            <p:cNvPr id="11333" name="Group 233">
              <a:extLst>
                <a:ext uri="{FF2B5EF4-FFF2-40B4-BE49-F238E27FC236}">
                  <a16:creationId xmlns:a16="http://schemas.microsoft.com/office/drawing/2014/main" id="{73F4B450-7D28-459D-A815-8B5A8909AA64}"/>
                </a:ext>
              </a:extLst>
            </p:cNvPr>
            <p:cNvGrpSpPr>
              <a:grpSpLocks/>
            </p:cNvGrpSpPr>
            <p:nvPr/>
          </p:nvGrpSpPr>
          <p:grpSpPr bwMode="auto">
            <a:xfrm>
              <a:off x="3408" y="3152"/>
              <a:ext cx="768" cy="384"/>
              <a:chOff x="3216" y="3312"/>
              <a:chExt cx="768" cy="384"/>
            </a:xfrm>
          </p:grpSpPr>
          <p:sp>
            <p:nvSpPr>
              <p:cNvPr id="11339" name="Rectangle 201">
                <a:extLst>
                  <a:ext uri="{FF2B5EF4-FFF2-40B4-BE49-F238E27FC236}">
                    <a16:creationId xmlns:a16="http://schemas.microsoft.com/office/drawing/2014/main" id="{97A7B21B-071D-4736-B7E4-22B7B04AE9CC}"/>
                  </a:ext>
                </a:extLst>
              </p:cNvPr>
              <p:cNvSpPr>
                <a:spLocks noChangeArrowheads="1"/>
              </p:cNvSpPr>
              <p:nvPr/>
            </p:nvSpPr>
            <p:spPr bwMode="auto">
              <a:xfrm>
                <a:off x="3600" y="3312"/>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40" name="Rectangle 202">
                <a:extLst>
                  <a:ext uri="{FF2B5EF4-FFF2-40B4-BE49-F238E27FC236}">
                    <a16:creationId xmlns:a16="http://schemas.microsoft.com/office/drawing/2014/main" id="{4DDEFA08-6802-4738-9276-FA0B8462F61D}"/>
                  </a:ext>
                </a:extLst>
              </p:cNvPr>
              <p:cNvSpPr>
                <a:spLocks noChangeArrowheads="1"/>
              </p:cNvSpPr>
              <p:nvPr/>
            </p:nvSpPr>
            <p:spPr bwMode="auto">
              <a:xfrm>
                <a:off x="3216" y="3312"/>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41" name="Text Box 204">
                <a:extLst>
                  <a:ext uri="{FF2B5EF4-FFF2-40B4-BE49-F238E27FC236}">
                    <a16:creationId xmlns:a16="http://schemas.microsoft.com/office/drawing/2014/main" id="{08206168-D2EF-4E4D-BAD5-4522D089BAF2}"/>
                  </a:ext>
                </a:extLst>
              </p:cNvPr>
              <p:cNvSpPr txBox="1">
                <a:spLocks noChangeArrowheads="1"/>
              </p:cNvSpPr>
              <p:nvPr/>
            </p:nvSpPr>
            <p:spPr bwMode="auto">
              <a:xfrm>
                <a:off x="3255" y="3385"/>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11342" name="Text Box 205">
                <a:extLst>
                  <a:ext uri="{FF2B5EF4-FFF2-40B4-BE49-F238E27FC236}">
                    <a16:creationId xmlns:a16="http://schemas.microsoft.com/office/drawing/2014/main" id="{D76AC715-6AD1-404F-87F6-8D0AC3654FBB}"/>
                  </a:ext>
                </a:extLst>
              </p:cNvPr>
              <p:cNvSpPr txBox="1">
                <a:spLocks noChangeArrowheads="1"/>
              </p:cNvSpPr>
              <p:nvPr/>
            </p:nvSpPr>
            <p:spPr bwMode="auto">
              <a:xfrm>
                <a:off x="3638" y="3385"/>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grpSp>
        <p:grpSp>
          <p:nvGrpSpPr>
            <p:cNvPr id="11334" name="Group 254">
              <a:extLst>
                <a:ext uri="{FF2B5EF4-FFF2-40B4-BE49-F238E27FC236}">
                  <a16:creationId xmlns:a16="http://schemas.microsoft.com/office/drawing/2014/main" id="{56C647AF-893A-494E-AA62-1A7A3FAAC352}"/>
                </a:ext>
              </a:extLst>
            </p:cNvPr>
            <p:cNvGrpSpPr>
              <a:grpSpLocks/>
            </p:cNvGrpSpPr>
            <p:nvPr/>
          </p:nvGrpSpPr>
          <p:grpSpPr bwMode="auto">
            <a:xfrm>
              <a:off x="2784" y="3152"/>
              <a:ext cx="385" cy="384"/>
              <a:chOff x="2832" y="3312"/>
              <a:chExt cx="385" cy="384"/>
            </a:xfrm>
          </p:grpSpPr>
          <p:sp>
            <p:nvSpPr>
              <p:cNvPr id="11337" name="Rectangle 203">
                <a:extLst>
                  <a:ext uri="{FF2B5EF4-FFF2-40B4-BE49-F238E27FC236}">
                    <a16:creationId xmlns:a16="http://schemas.microsoft.com/office/drawing/2014/main" id="{014BAE5D-DAC5-43CD-A9B2-07878CCF306B}"/>
                  </a:ext>
                </a:extLst>
              </p:cNvPr>
              <p:cNvSpPr>
                <a:spLocks noChangeArrowheads="1"/>
              </p:cNvSpPr>
              <p:nvPr/>
            </p:nvSpPr>
            <p:spPr bwMode="auto">
              <a:xfrm>
                <a:off x="2832" y="3312"/>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38" name="Text Box 206">
                <a:extLst>
                  <a:ext uri="{FF2B5EF4-FFF2-40B4-BE49-F238E27FC236}">
                    <a16:creationId xmlns:a16="http://schemas.microsoft.com/office/drawing/2014/main" id="{4206D4A7-D96C-4482-BD5C-B6FF9CBB6460}"/>
                  </a:ext>
                </a:extLst>
              </p:cNvPr>
              <p:cNvSpPr txBox="1">
                <a:spLocks noChangeArrowheads="1"/>
              </p:cNvSpPr>
              <p:nvPr/>
            </p:nvSpPr>
            <p:spPr bwMode="auto">
              <a:xfrm>
                <a:off x="2872" y="3385"/>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grpSp>
        <p:sp>
          <p:nvSpPr>
            <p:cNvPr id="11335" name="AutoShape 260">
              <a:extLst>
                <a:ext uri="{FF2B5EF4-FFF2-40B4-BE49-F238E27FC236}">
                  <a16:creationId xmlns:a16="http://schemas.microsoft.com/office/drawing/2014/main" id="{0A902DEB-E503-419B-AA87-7A7C1A0C1924}"/>
                </a:ext>
              </a:extLst>
            </p:cNvPr>
            <p:cNvSpPr>
              <a:spLocks/>
            </p:cNvSpPr>
            <p:nvPr/>
          </p:nvSpPr>
          <p:spPr bwMode="auto">
            <a:xfrm rot="-5400000">
              <a:off x="3648" y="2688"/>
              <a:ext cx="192" cy="576"/>
            </a:xfrm>
            <a:prstGeom prst="leftBrace">
              <a:avLst>
                <a:gd name="adj1" fmla="val 25000"/>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36" name="Line 267">
              <a:extLst>
                <a:ext uri="{FF2B5EF4-FFF2-40B4-BE49-F238E27FC236}">
                  <a16:creationId xmlns:a16="http://schemas.microsoft.com/office/drawing/2014/main" id="{0B4414AD-0AB1-4D46-9BE6-1D3B8904C9B5}"/>
                </a:ext>
              </a:extLst>
            </p:cNvPr>
            <p:cNvSpPr>
              <a:spLocks noChangeShapeType="1"/>
            </p:cNvSpPr>
            <p:nvPr/>
          </p:nvSpPr>
          <p:spPr bwMode="auto">
            <a:xfrm flipH="1">
              <a:off x="2928" y="2880"/>
              <a:ext cx="240" cy="24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1085726" name="Group 286">
            <a:extLst>
              <a:ext uri="{FF2B5EF4-FFF2-40B4-BE49-F238E27FC236}">
                <a16:creationId xmlns:a16="http://schemas.microsoft.com/office/drawing/2014/main" id="{C252A1D8-FD47-4724-9BCA-E078A587D0F8}"/>
              </a:ext>
            </a:extLst>
          </p:cNvPr>
          <p:cNvGrpSpPr>
            <a:grpSpLocks/>
          </p:cNvGrpSpPr>
          <p:nvPr/>
        </p:nvGrpSpPr>
        <p:grpSpPr bwMode="auto">
          <a:xfrm>
            <a:off x="5257800" y="5638800"/>
            <a:ext cx="1524000" cy="990600"/>
            <a:chOff x="3312" y="3552"/>
            <a:chExt cx="960" cy="624"/>
          </a:xfrm>
        </p:grpSpPr>
        <p:grpSp>
          <p:nvGrpSpPr>
            <p:cNvPr id="11325" name="Group 239">
              <a:extLst>
                <a:ext uri="{FF2B5EF4-FFF2-40B4-BE49-F238E27FC236}">
                  <a16:creationId xmlns:a16="http://schemas.microsoft.com/office/drawing/2014/main" id="{F59D4BD9-CC79-4C0F-9284-2F42D0D0781C}"/>
                </a:ext>
              </a:extLst>
            </p:cNvPr>
            <p:cNvGrpSpPr>
              <a:grpSpLocks/>
            </p:cNvGrpSpPr>
            <p:nvPr/>
          </p:nvGrpSpPr>
          <p:grpSpPr bwMode="auto">
            <a:xfrm>
              <a:off x="3312" y="3792"/>
              <a:ext cx="384" cy="384"/>
              <a:chOff x="3312" y="3648"/>
              <a:chExt cx="384" cy="384"/>
            </a:xfrm>
          </p:grpSpPr>
          <p:sp>
            <p:nvSpPr>
              <p:cNvPr id="11331" name="Rectangle 236">
                <a:extLst>
                  <a:ext uri="{FF2B5EF4-FFF2-40B4-BE49-F238E27FC236}">
                    <a16:creationId xmlns:a16="http://schemas.microsoft.com/office/drawing/2014/main" id="{9241E231-55E0-4C36-88FE-7D7078FDA856}"/>
                  </a:ext>
                </a:extLst>
              </p:cNvPr>
              <p:cNvSpPr>
                <a:spLocks noChangeArrowheads="1"/>
              </p:cNvSpPr>
              <p:nvPr/>
            </p:nvSpPr>
            <p:spPr bwMode="auto">
              <a:xfrm>
                <a:off x="3312" y="36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32" name="Text Box 237">
                <a:extLst>
                  <a:ext uri="{FF2B5EF4-FFF2-40B4-BE49-F238E27FC236}">
                    <a16:creationId xmlns:a16="http://schemas.microsoft.com/office/drawing/2014/main" id="{630A590D-96A7-433C-85AD-4BCEC155D82D}"/>
                  </a:ext>
                </a:extLst>
              </p:cNvPr>
              <p:cNvSpPr txBox="1">
                <a:spLocks noChangeArrowheads="1"/>
              </p:cNvSpPr>
              <p:nvPr/>
            </p:nvSpPr>
            <p:spPr bwMode="auto">
              <a:xfrm>
                <a:off x="3351" y="37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grpSp>
        <p:grpSp>
          <p:nvGrpSpPr>
            <p:cNvPr id="11326" name="Group 240">
              <a:extLst>
                <a:ext uri="{FF2B5EF4-FFF2-40B4-BE49-F238E27FC236}">
                  <a16:creationId xmlns:a16="http://schemas.microsoft.com/office/drawing/2014/main" id="{3B3E32DA-DC36-4F4B-9896-38103FEAF4BD}"/>
                </a:ext>
              </a:extLst>
            </p:cNvPr>
            <p:cNvGrpSpPr>
              <a:grpSpLocks/>
            </p:cNvGrpSpPr>
            <p:nvPr/>
          </p:nvGrpSpPr>
          <p:grpSpPr bwMode="auto">
            <a:xfrm>
              <a:off x="3888" y="3792"/>
              <a:ext cx="384" cy="384"/>
              <a:chOff x="3696" y="3648"/>
              <a:chExt cx="384" cy="384"/>
            </a:xfrm>
          </p:grpSpPr>
          <p:sp>
            <p:nvSpPr>
              <p:cNvPr id="11329" name="Rectangle 235">
                <a:extLst>
                  <a:ext uri="{FF2B5EF4-FFF2-40B4-BE49-F238E27FC236}">
                    <a16:creationId xmlns:a16="http://schemas.microsoft.com/office/drawing/2014/main" id="{BEC1F948-E6E2-438E-91F0-D9B4D6316C81}"/>
                  </a:ext>
                </a:extLst>
              </p:cNvPr>
              <p:cNvSpPr>
                <a:spLocks noChangeArrowheads="1"/>
              </p:cNvSpPr>
              <p:nvPr/>
            </p:nvSpPr>
            <p:spPr bwMode="auto">
              <a:xfrm>
                <a:off x="3696" y="36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30" name="Text Box 238">
                <a:extLst>
                  <a:ext uri="{FF2B5EF4-FFF2-40B4-BE49-F238E27FC236}">
                    <a16:creationId xmlns:a16="http://schemas.microsoft.com/office/drawing/2014/main" id="{7B01ED4C-CC32-4F1A-B21C-9C0851CC5A59}"/>
                  </a:ext>
                </a:extLst>
              </p:cNvPr>
              <p:cNvSpPr txBox="1">
                <a:spLocks noChangeArrowheads="1"/>
              </p:cNvSpPr>
              <p:nvPr/>
            </p:nvSpPr>
            <p:spPr bwMode="auto">
              <a:xfrm>
                <a:off x="3734" y="37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grpSp>
        <p:sp>
          <p:nvSpPr>
            <p:cNvPr id="11327" name="Line 268">
              <a:extLst>
                <a:ext uri="{FF2B5EF4-FFF2-40B4-BE49-F238E27FC236}">
                  <a16:creationId xmlns:a16="http://schemas.microsoft.com/office/drawing/2014/main" id="{23DE584F-DA55-4B02-8485-65EB52949C7D}"/>
                </a:ext>
              </a:extLst>
            </p:cNvPr>
            <p:cNvSpPr>
              <a:spLocks noChangeShapeType="1"/>
            </p:cNvSpPr>
            <p:nvPr/>
          </p:nvSpPr>
          <p:spPr bwMode="auto">
            <a:xfrm flipH="1">
              <a:off x="3456" y="3552"/>
              <a:ext cx="192" cy="192"/>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328" name="Line 269">
              <a:extLst>
                <a:ext uri="{FF2B5EF4-FFF2-40B4-BE49-F238E27FC236}">
                  <a16:creationId xmlns:a16="http://schemas.microsoft.com/office/drawing/2014/main" id="{F1208BD0-089C-4638-AEC0-25D91C3128D4}"/>
                </a:ext>
              </a:extLst>
            </p:cNvPr>
            <p:cNvSpPr>
              <a:spLocks noChangeShapeType="1"/>
            </p:cNvSpPr>
            <p:nvPr/>
          </p:nvSpPr>
          <p:spPr bwMode="auto">
            <a:xfrm>
              <a:off x="3984" y="3552"/>
              <a:ext cx="96" cy="192"/>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1085725" name="Group 285">
            <a:extLst>
              <a:ext uri="{FF2B5EF4-FFF2-40B4-BE49-F238E27FC236}">
                <a16:creationId xmlns:a16="http://schemas.microsoft.com/office/drawing/2014/main" id="{B4E8F943-8DC9-4BCC-8976-A833A2D1E2CE}"/>
              </a:ext>
            </a:extLst>
          </p:cNvPr>
          <p:cNvGrpSpPr>
            <a:grpSpLocks/>
          </p:cNvGrpSpPr>
          <p:nvPr/>
        </p:nvGrpSpPr>
        <p:grpSpPr bwMode="auto">
          <a:xfrm>
            <a:off x="6896100" y="4572000"/>
            <a:ext cx="2095500" cy="1041400"/>
            <a:chOff x="4344" y="2880"/>
            <a:chExt cx="1320" cy="656"/>
          </a:xfrm>
        </p:grpSpPr>
        <p:grpSp>
          <p:nvGrpSpPr>
            <p:cNvPr id="11315" name="Group 241">
              <a:extLst>
                <a:ext uri="{FF2B5EF4-FFF2-40B4-BE49-F238E27FC236}">
                  <a16:creationId xmlns:a16="http://schemas.microsoft.com/office/drawing/2014/main" id="{4D4D07C2-0458-4DA0-95BC-BBA96021CD38}"/>
                </a:ext>
              </a:extLst>
            </p:cNvPr>
            <p:cNvGrpSpPr>
              <a:grpSpLocks/>
            </p:cNvGrpSpPr>
            <p:nvPr/>
          </p:nvGrpSpPr>
          <p:grpSpPr bwMode="auto">
            <a:xfrm>
              <a:off x="4344" y="3152"/>
              <a:ext cx="384" cy="384"/>
              <a:chOff x="4416" y="3024"/>
              <a:chExt cx="384" cy="384"/>
            </a:xfrm>
          </p:grpSpPr>
          <p:sp>
            <p:nvSpPr>
              <p:cNvPr id="11323" name="Rectangle 208">
                <a:extLst>
                  <a:ext uri="{FF2B5EF4-FFF2-40B4-BE49-F238E27FC236}">
                    <a16:creationId xmlns:a16="http://schemas.microsoft.com/office/drawing/2014/main" id="{68EC81F6-9704-40C0-B1E5-0D98BA45EC0B}"/>
                  </a:ext>
                </a:extLst>
              </p:cNvPr>
              <p:cNvSpPr>
                <a:spLocks noChangeArrowheads="1"/>
              </p:cNvSpPr>
              <p:nvPr/>
            </p:nvSpPr>
            <p:spPr bwMode="auto">
              <a:xfrm>
                <a:off x="4416" y="302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24" name="Text Box 211">
                <a:extLst>
                  <a:ext uri="{FF2B5EF4-FFF2-40B4-BE49-F238E27FC236}">
                    <a16:creationId xmlns:a16="http://schemas.microsoft.com/office/drawing/2014/main" id="{4389632A-1236-4A40-B709-2CF1A8297B8A}"/>
                  </a:ext>
                </a:extLst>
              </p:cNvPr>
              <p:cNvSpPr txBox="1">
                <a:spLocks noChangeArrowheads="1"/>
              </p:cNvSpPr>
              <p:nvPr/>
            </p:nvSpPr>
            <p:spPr bwMode="auto">
              <a:xfrm>
                <a:off x="4453" y="309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grpSp>
        <p:grpSp>
          <p:nvGrpSpPr>
            <p:cNvPr id="11316" name="Group 242">
              <a:extLst>
                <a:ext uri="{FF2B5EF4-FFF2-40B4-BE49-F238E27FC236}">
                  <a16:creationId xmlns:a16="http://schemas.microsoft.com/office/drawing/2014/main" id="{F54B555B-ABC1-43EA-90E3-00FFA46DF8D5}"/>
                </a:ext>
              </a:extLst>
            </p:cNvPr>
            <p:cNvGrpSpPr>
              <a:grpSpLocks/>
            </p:cNvGrpSpPr>
            <p:nvPr/>
          </p:nvGrpSpPr>
          <p:grpSpPr bwMode="auto">
            <a:xfrm>
              <a:off x="4896" y="3152"/>
              <a:ext cx="768" cy="384"/>
              <a:chOff x="4800" y="3024"/>
              <a:chExt cx="768" cy="384"/>
            </a:xfrm>
          </p:grpSpPr>
          <p:sp>
            <p:nvSpPr>
              <p:cNvPr id="11319" name="Rectangle 209">
                <a:extLst>
                  <a:ext uri="{FF2B5EF4-FFF2-40B4-BE49-F238E27FC236}">
                    <a16:creationId xmlns:a16="http://schemas.microsoft.com/office/drawing/2014/main" id="{6BAD419D-1339-4067-AD16-7A58340DB1C3}"/>
                  </a:ext>
                </a:extLst>
              </p:cNvPr>
              <p:cNvSpPr>
                <a:spLocks noChangeArrowheads="1"/>
              </p:cNvSpPr>
              <p:nvPr/>
            </p:nvSpPr>
            <p:spPr bwMode="auto">
              <a:xfrm>
                <a:off x="5184" y="302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20" name="Rectangle 210">
                <a:extLst>
                  <a:ext uri="{FF2B5EF4-FFF2-40B4-BE49-F238E27FC236}">
                    <a16:creationId xmlns:a16="http://schemas.microsoft.com/office/drawing/2014/main" id="{CD1583BE-A5C5-4649-BC42-ECA56D366490}"/>
                  </a:ext>
                </a:extLst>
              </p:cNvPr>
              <p:cNvSpPr>
                <a:spLocks noChangeArrowheads="1"/>
              </p:cNvSpPr>
              <p:nvPr/>
            </p:nvSpPr>
            <p:spPr bwMode="auto">
              <a:xfrm>
                <a:off x="4800" y="302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21" name="Text Box 212">
                <a:extLst>
                  <a:ext uri="{FF2B5EF4-FFF2-40B4-BE49-F238E27FC236}">
                    <a16:creationId xmlns:a16="http://schemas.microsoft.com/office/drawing/2014/main" id="{63B5E054-76E9-42E1-BF79-1499D6989A86}"/>
                  </a:ext>
                </a:extLst>
              </p:cNvPr>
              <p:cNvSpPr txBox="1">
                <a:spLocks noChangeArrowheads="1"/>
              </p:cNvSpPr>
              <p:nvPr/>
            </p:nvSpPr>
            <p:spPr bwMode="auto">
              <a:xfrm>
                <a:off x="4836" y="309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2</a:t>
                </a:r>
              </a:p>
            </p:txBody>
          </p:sp>
          <p:sp>
            <p:nvSpPr>
              <p:cNvPr id="11322" name="Text Box 213">
                <a:extLst>
                  <a:ext uri="{FF2B5EF4-FFF2-40B4-BE49-F238E27FC236}">
                    <a16:creationId xmlns:a16="http://schemas.microsoft.com/office/drawing/2014/main" id="{20163DC0-F736-4702-90E1-D31835DC5D8C}"/>
                  </a:ext>
                </a:extLst>
              </p:cNvPr>
              <p:cNvSpPr txBox="1">
                <a:spLocks noChangeArrowheads="1"/>
              </p:cNvSpPr>
              <p:nvPr/>
            </p:nvSpPr>
            <p:spPr bwMode="auto">
              <a:xfrm>
                <a:off x="5220" y="309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sp>
          <p:nvSpPr>
            <p:cNvPr id="11317" name="AutoShape 261">
              <a:extLst>
                <a:ext uri="{FF2B5EF4-FFF2-40B4-BE49-F238E27FC236}">
                  <a16:creationId xmlns:a16="http://schemas.microsoft.com/office/drawing/2014/main" id="{ED5BC72D-38BD-466E-8EEB-51B7DC37AA69}"/>
                </a:ext>
              </a:extLst>
            </p:cNvPr>
            <p:cNvSpPr>
              <a:spLocks/>
            </p:cNvSpPr>
            <p:nvPr/>
          </p:nvSpPr>
          <p:spPr bwMode="auto">
            <a:xfrm rot="-5400000">
              <a:off x="5088" y="2688"/>
              <a:ext cx="192" cy="576"/>
            </a:xfrm>
            <a:prstGeom prst="leftBrace">
              <a:avLst>
                <a:gd name="adj1" fmla="val 25000"/>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18" name="Line 270">
              <a:extLst>
                <a:ext uri="{FF2B5EF4-FFF2-40B4-BE49-F238E27FC236}">
                  <a16:creationId xmlns:a16="http://schemas.microsoft.com/office/drawing/2014/main" id="{83EC176C-97E6-469C-96C0-6B12F3623475}"/>
                </a:ext>
              </a:extLst>
            </p:cNvPr>
            <p:cNvSpPr>
              <a:spLocks noChangeShapeType="1"/>
            </p:cNvSpPr>
            <p:nvPr/>
          </p:nvSpPr>
          <p:spPr bwMode="auto">
            <a:xfrm flipH="1">
              <a:off x="4560" y="2928"/>
              <a:ext cx="0" cy="192"/>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1085727" name="Group 287">
            <a:extLst>
              <a:ext uri="{FF2B5EF4-FFF2-40B4-BE49-F238E27FC236}">
                <a16:creationId xmlns:a16="http://schemas.microsoft.com/office/drawing/2014/main" id="{FC0AF601-F9EF-41FE-8D83-7B905016B5E7}"/>
              </a:ext>
            </a:extLst>
          </p:cNvPr>
          <p:cNvGrpSpPr>
            <a:grpSpLocks/>
          </p:cNvGrpSpPr>
          <p:nvPr/>
        </p:nvGrpSpPr>
        <p:grpSpPr bwMode="auto">
          <a:xfrm>
            <a:off x="7543800" y="5638800"/>
            <a:ext cx="1447800" cy="838200"/>
            <a:chOff x="4752" y="3552"/>
            <a:chExt cx="912" cy="528"/>
          </a:xfrm>
        </p:grpSpPr>
        <p:grpSp>
          <p:nvGrpSpPr>
            <p:cNvPr id="11307" name="Group 248">
              <a:extLst>
                <a:ext uri="{FF2B5EF4-FFF2-40B4-BE49-F238E27FC236}">
                  <a16:creationId xmlns:a16="http://schemas.microsoft.com/office/drawing/2014/main" id="{5C843366-2317-4E1E-BC50-7E07116B5DC7}"/>
                </a:ext>
              </a:extLst>
            </p:cNvPr>
            <p:cNvGrpSpPr>
              <a:grpSpLocks/>
            </p:cNvGrpSpPr>
            <p:nvPr/>
          </p:nvGrpSpPr>
          <p:grpSpPr bwMode="auto">
            <a:xfrm>
              <a:off x="4752" y="3696"/>
              <a:ext cx="384" cy="384"/>
              <a:chOff x="4656" y="3552"/>
              <a:chExt cx="384" cy="384"/>
            </a:xfrm>
          </p:grpSpPr>
          <p:sp>
            <p:nvSpPr>
              <p:cNvPr id="11313" name="Rectangle 245">
                <a:extLst>
                  <a:ext uri="{FF2B5EF4-FFF2-40B4-BE49-F238E27FC236}">
                    <a16:creationId xmlns:a16="http://schemas.microsoft.com/office/drawing/2014/main" id="{8869D041-06AE-442E-B548-0D0667759811}"/>
                  </a:ext>
                </a:extLst>
              </p:cNvPr>
              <p:cNvSpPr>
                <a:spLocks noChangeArrowheads="1"/>
              </p:cNvSpPr>
              <p:nvPr/>
            </p:nvSpPr>
            <p:spPr bwMode="auto">
              <a:xfrm>
                <a:off x="4656" y="3552"/>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14" name="Text Box 246">
                <a:extLst>
                  <a:ext uri="{FF2B5EF4-FFF2-40B4-BE49-F238E27FC236}">
                    <a16:creationId xmlns:a16="http://schemas.microsoft.com/office/drawing/2014/main" id="{FF7E30D7-FE21-4C67-8141-8045C72562DD}"/>
                  </a:ext>
                </a:extLst>
              </p:cNvPr>
              <p:cNvSpPr txBox="1">
                <a:spLocks noChangeArrowheads="1"/>
              </p:cNvSpPr>
              <p:nvPr/>
            </p:nvSpPr>
            <p:spPr bwMode="auto">
              <a:xfrm>
                <a:off x="4692" y="3625"/>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2</a:t>
                </a:r>
              </a:p>
            </p:txBody>
          </p:sp>
        </p:grpSp>
        <p:grpSp>
          <p:nvGrpSpPr>
            <p:cNvPr id="11308" name="Group 249">
              <a:extLst>
                <a:ext uri="{FF2B5EF4-FFF2-40B4-BE49-F238E27FC236}">
                  <a16:creationId xmlns:a16="http://schemas.microsoft.com/office/drawing/2014/main" id="{A6D89E99-D49B-4FD6-98BD-C1EFEA0A3F2A}"/>
                </a:ext>
              </a:extLst>
            </p:cNvPr>
            <p:cNvGrpSpPr>
              <a:grpSpLocks/>
            </p:cNvGrpSpPr>
            <p:nvPr/>
          </p:nvGrpSpPr>
          <p:grpSpPr bwMode="auto">
            <a:xfrm>
              <a:off x="5280" y="3696"/>
              <a:ext cx="384" cy="384"/>
              <a:chOff x="5040" y="3552"/>
              <a:chExt cx="384" cy="384"/>
            </a:xfrm>
          </p:grpSpPr>
          <p:sp>
            <p:nvSpPr>
              <p:cNvPr id="11311" name="Rectangle 244">
                <a:extLst>
                  <a:ext uri="{FF2B5EF4-FFF2-40B4-BE49-F238E27FC236}">
                    <a16:creationId xmlns:a16="http://schemas.microsoft.com/office/drawing/2014/main" id="{46CFDE7D-87CF-493D-A7F7-A4AC66088B95}"/>
                  </a:ext>
                </a:extLst>
              </p:cNvPr>
              <p:cNvSpPr>
                <a:spLocks noChangeArrowheads="1"/>
              </p:cNvSpPr>
              <p:nvPr/>
            </p:nvSpPr>
            <p:spPr bwMode="auto">
              <a:xfrm>
                <a:off x="5040" y="3552"/>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12" name="Text Box 247">
                <a:extLst>
                  <a:ext uri="{FF2B5EF4-FFF2-40B4-BE49-F238E27FC236}">
                    <a16:creationId xmlns:a16="http://schemas.microsoft.com/office/drawing/2014/main" id="{0494E763-A36F-4904-9EF5-45B430BABC72}"/>
                  </a:ext>
                </a:extLst>
              </p:cNvPr>
              <p:cNvSpPr txBox="1">
                <a:spLocks noChangeArrowheads="1"/>
              </p:cNvSpPr>
              <p:nvPr/>
            </p:nvSpPr>
            <p:spPr bwMode="auto">
              <a:xfrm>
                <a:off x="5076" y="3625"/>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sp>
          <p:nvSpPr>
            <p:cNvPr id="11309" name="Line 271">
              <a:extLst>
                <a:ext uri="{FF2B5EF4-FFF2-40B4-BE49-F238E27FC236}">
                  <a16:creationId xmlns:a16="http://schemas.microsoft.com/office/drawing/2014/main" id="{13E3AFC5-D0A6-440E-AC0E-266447879088}"/>
                </a:ext>
              </a:extLst>
            </p:cNvPr>
            <p:cNvSpPr>
              <a:spLocks noChangeShapeType="1"/>
            </p:cNvSpPr>
            <p:nvPr/>
          </p:nvSpPr>
          <p:spPr bwMode="auto">
            <a:xfrm flipH="1">
              <a:off x="4944" y="3552"/>
              <a:ext cx="192" cy="96"/>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310" name="Line 272">
              <a:extLst>
                <a:ext uri="{FF2B5EF4-FFF2-40B4-BE49-F238E27FC236}">
                  <a16:creationId xmlns:a16="http://schemas.microsoft.com/office/drawing/2014/main" id="{067185BB-7D6F-40C7-9C0C-2BD000807075}"/>
                </a:ext>
              </a:extLst>
            </p:cNvPr>
            <p:cNvSpPr>
              <a:spLocks noChangeShapeType="1"/>
            </p:cNvSpPr>
            <p:nvPr/>
          </p:nvSpPr>
          <p:spPr bwMode="auto">
            <a:xfrm>
              <a:off x="5472" y="3552"/>
              <a:ext cx="96" cy="144"/>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1085728" name="Group 288">
            <a:extLst>
              <a:ext uri="{FF2B5EF4-FFF2-40B4-BE49-F238E27FC236}">
                <a16:creationId xmlns:a16="http://schemas.microsoft.com/office/drawing/2014/main" id="{B335952F-D672-4EB0-9360-F1ACA077CC51}"/>
              </a:ext>
            </a:extLst>
          </p:cNvPr>
          <p:cNvGrpSpPr>
            <a:grpSpLocks/>
          </p:cNvGrpSpPr>
          <p:nvPr/>
        </p:nvGrpSpPr>
        <p:grpSpPr bwMode="auto">
          <a:xfrm>
            <a:off x="152400" y="2362200"/>
            <a:ext cx="8991600" cy="1143000"/>
            <a:chOff x="96" y="1488"/>
            <a:chExt cx="5664" cy="720"/>
          </a:xfrm>
        </p:grpSpPr>
        <p:grpSp>
          <p:nvGrpSpPr>
            <p:cNvPr id="11278" name="Group 277">
              <a:extLst>
                <a:ext uri="{FF2B5EF4-FFF2-40B4-BE49-F238E27FC236}">
                  <a16:creationId xmlns:a16="http://schemas.microsoft.com/office/drawing/2014/main" id="{967B52DD-51A6-433F-95A4-F6054E0A12E4}"/>
                </a:ext>
              </a:extLst>
            </p:cNvPr>
            <p:cNvGrpSpPr>
              <a:grpSpLocks/>
            </p:cNvGrpSpPr>
            <p:nvPr/>
          </p:nvGrpSpPr>
          <p:grpSpPr bwMode="auto">
            <a:xfrm>
              <a:off x="96" y="1488"/>
              <a:ext cx="2688" cy="720"/>
              <a:chOff x="96" y="1488"/>
              <a:chExt cx="2688" cy="720"/>
            </a:xfrm>
          </p:grpSpPr>
          <p:grpSp>
            <p:nvGrpSpPr>
              <p:cNvPr id="11294" name="Group 158">
                <a:extLst>
                  <a:ext uri="{FF2B5EF4-FFF2-40B4-BE49-F238E27FC236}">
                    <a16:creationId xmlns:a16="http://schemas.microsoft.com/office/drawing/2014/main" id="{4B2AFC51-B137-46BF-BD90-793855F2AA62}"/>
                  </a:ext>
                </a:extLst>
              </p:cNvPr>
              <p:cNvGrpSpPr>
                <a:grpSpLocks/>
              </p:cNvGrpSpPr>
              <p:nvPr/>
            </p:nvGrpSpPr>
            <p:grpSpPr bwMode="auto">
              <a:xfrm>
                <a:off x="863" y="1824"/>
                <a:ext cx="1921" cy="384"/>
                <a:chOff x="576" y="2448"/>
                <a:chExt cx="1921" cy="384"/>
              </a:xfrm>
            </p:grpSpPr>
            <p:sp>
              <p:nvSpPr>
                <p:cNvPr id="11297" name="Rectangle 134">
                  <a:extLst>
                    <a:ext uri="{FF2B5EF4-FFF2-40B4-BE49-F238E27FC236}">
                      <a16:creationId xmlns:a16="http://schemas.microsoft.com/office/drawing/2014/main" id="{D4A2718C-14F0-4CF2-98CC-3BAD8339EDB4}"/>
                    </a:ext>
                  </a:extLst>
                </p:cNvPr>
                <p:cNvSpPr>
                  <a:spLocks noChangeArrowheads="1"/>
                </p:cNvSpPr>
                <p:nvPr/>
              </p:nvSpPr>
              <p:spPr bwMode="auto">
                <a:xfrm>
                  <a:off x="576"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298" name="Rectangle 135">
                  <a:extLst>
                    <a:ext uri="{FF2B5EF4-FFF2-40B4-BE49-F238E27FC236}">
                      <a16:creationId xmlns:a16="http://schemas.microsoft.com/office/drawing/2014/main" id="{F3A4A99B-4E39-4674-A823-7DE9CED13A92}"/>
                    </a:ext>
                  </a:extLst>
                </p:cNvPr>
                <p:cNvSpPr>
                  <a:spLocks noChangeArrowheads="1"/>
                </p:cNvSpPr>
                <p:nvPr/>
              </p:nvSpPr>
              <p:spPr bwMode="auto">
                <a:xfrm>
                  <a:off x="960"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299" name="Rectangle 136">
                  <a:extLst>
                    <a:ext uri="{FF2B5EF4-FFF2-40B4-BE49-F238E27FC236}">
                      <a16:creationId xmlns:a16="http://schemas.microsoft.com/office/drawing/2014/main" id="{CEA362C3-C92C-48FC-9080-AAD619C0C2C1}"/>
                    </a:ext>
                  </a:extLst>
                </p:cNvPr>
                <p:cNvSpPr>
                  <a:spLocks noChangeArrowheads="1"/>
                </p:cNvSpPr>
                <p:nvPr/>
              </p:nvSpPr>
              <p:spPr bwMode="auto">
                <a:xfrm>
                  <a:off x="1344"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00" name="Rectangle 143">
                  <a:extLst>
                    <a:ext uri="{FF2B5EF4-FFF2-40B4-BE49-F238E27FC236}">
                      <a16:creationId xmlns:a16="http://schemas.microsoft.com/office/drawing/2014/main" id="{6EF5168F-6536-435F-B6F6-B1374AD37598}"/>
                    </a:ext>
                  </a:extLst>
                </p:cNvPr>
                <p:cNvSpPr>
                  <a:spLocks noChangeArrowheads="1"/>
                </p:cNvSpPr>
                <p:nvPr/>
              </p:nvSpPr>
              <p:spPr bwMode="auto">
                <a:xfrm>
                  <a:off x="2112"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01" name="Rectangle 144">
                  <a:extLst>
                    <a:ext uri="{FF2B5EF4-FFF2-40B4-BE49-F238E27FC236}">
                      <a16:creationId xmlns:a16="http://schemas.microsoft.com/office/drawing/2014/main" id="{A973957E-80DB-4EEF-85BE-38B18D0CD71F}"/>
                    </a:ext>
                  </a:extLst>
                </p:cNvPr>
                <p:cNvSpPr>
                  <a:spLocks noChangeArrowheads="1"/>
                </p:cNvSpPr>
                <p:nvPr/>
              </p:nvSpPr>
              <p:spPr bwMode="auto">
                <a:xfrm>
                  <a:off x="1728"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302" name="Text Box 145">
                  <a:extLst>
                    <a:ext uri="{FF2B5EF4-FFF2-40B4-BE49-F238E27FC236}">
                      <a16:creationId xmlns:a16="http://schemas.microsoft.com/office/drawing/2014/main" id="{142A563D-2CE0-4D07-8FBD-8DE97D408AAF}"/>
                    </a:ext>
                  </a:extLst>
                </p:cNvPr>
                <p:cNvSpPr txBox="1">
                  <a:spLocks noChangeArrowheads="1"/>
                </p:cNvSpPr>
                <p:nvPr/>
              </p:nvSpPr>
              <p:spPr bwMode="auto">
                <a:xfrm>
                  <a:off x="2152"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11303" name="Text Box 147">
                  <a:extLst>
                    <a:ext uri="{FF2B5EF4-FFF2-40B4-BE49-F238E27FC236}">
                      <a16:creationId xmlns:a16="http://schemas.microsoft.com/office/drawing/2014/main" id="{210DD562-E8CF-43DE-8DBE-6EF27D0889BC}"/>
                    </a:ext>
                  </a:extLst>
                </p:cNvPr>
                <p:cNvSpPr txBox="1">
                  <a:spLocks noChangeArrowheads="1"/>
                </p:cNvSpPr>
                <p:nvPr/>
              </p:nvSpPr>
              <p:spPr bwMode="auto">
                <a:xfrm>
                  <a:off x="1003"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10 </a:t>
                  </a:r>
                </a:p>
              </p:txBody>
            </p:sp>
            <p:sp>
              <p:nvSpPr>
                <p:cNvPr id="11304" name="Text Box 152">
                  <a:extLst>
                    <a:ext uri="{FF2B5EF4-FFF2-40B4-BE49-F238E27FC236}">
                      <a16:creationId xmlns:a16="http://schemas.microsoft.com/office/drawing/2014/main" id="{EA76BD2A-E98B-4186-B3E9-AAF53E14429E}"/>
                    </a:ext>
                  </a:extLst>
                </p:cNvPr>
                <p:cNvSpPr txBox="1">
                  <a:spLocks noChangeArrowheads="1"/>
                </p:cNvSpPr>
                <p:nvPr/>
              </p:nvSpPr>
              <p:spPr bwMode="auto">
                <a:xfrm>
                  <a:off x="620"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sp>
              <p:nvSpPr>
                <p:cNvPr id="11305" name="Text Box 153">
                  <a:extLst>
                    <a:ext uri="{FF2B5EF4-FFF2-40B4-BE49-F238E27FC236}">
                      <a16:creationId xmlns:a16="http://schemas.microsoft.com/office/drawing/2014/main" id="{6F5BE604-77EE-49AF-B69F-64DC213A2014}"/>
                    </a:ext>
                  </a:extLst>
                </p:cNvPr>
                <p:cNvSpPr txBox="1">
                  <a:spLocks noChangeArrowheads="1"/>
                </p:cNvSpPr>
                <p:nvPr/>
              </p:nvSpPr>
              <p:spPr bwMode="auto">
                <a:xfrm>
                  <a:off x="1386"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11306" name="Text Box 154">
                  <a:extLst>
                    <a:ext uri="{FF2B5EF4-FFF2-40B4-BE49-F238E27FC236}">
                      <a16:creationId xmlns:a16="http://schemas.microsoft.com/office/drawing/2014/main" id="{8B4AA962-2F86-4652-A4E8-CAAA8705017A}"/>
                    </a:ext>
                  </a:extLst>
                </p:cNvPr>
                <p:cNvSpPr txBox="1">
                  <a:spLocks noChangeArrowheads="1"/>
                </p:cNvSpPr>
                <p:nvPr/>
              </p:nvSpPr>
              <p:spPr bwMode="auto">
                <a:xfrm>
                  <a:off x="1769"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grpSp>
          <p:sp>
            <p:nvSpPr>
              <p:cNvPr id="11295" name="AutoShape 252">
                <a:extLst>
                  <a:ext uri="{FF2B5EF4-FFF2-40B4-BE49-F238E27FC236}">
                    <a16:creationId xmlns:a16="http://schemas.microsoft.com/office/drawing/2014/main" id="{775FCEA1-FFFF-4808-8F9C-7F40B0FF2BF8}"/>
                  </a:ext>
                </a:extLst>
              </p:cNvPr>
              <p:cNvSpPr>
                <a:spLocks/>
              </p:cNvSpPr>
              <p:nvPr/>
            </p:nvSpPr>
            <p:spPr bwMode="auto">
              <a:xfrm rot="-5400000">
                <a:off x="1920" y="912"/>
                <a:ext cx="192" cy="1536"/>
              </a:xfrm>
              <a:prstGeom prst="leftBrace">
                <a:avLst>
                  <a:gd name="adj1" fmla="val 6666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296" name="Text Box 274">
                <a:extLst>
                  <a:ext uri="{FF2B5EF4-FFF2-40B4-BE49-F238E27FC236}">
                    <a16:creationId xmlns:a16="http://schemas.microsoft.com/office/drawing/2014/main" id="{ABB146CE-F502-4A53-8E1C-DAC2E5FE4234}"/>
                  </a:ext>
                </a:extLst>
              </p:cNvPr>
              <p:cNvSpPr txBox="1">
                <a:spLocks noChangeArrowheads="1"/>
              </p:cNvSpPr>
              <p:nvPr/>
            </p:nvSpPr>
            <p:spPr bwMode="auto">
              <a:xfrm>
                <a:off x="96" y="1488"/>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l">
                  <a:lnSpc>
                    <a:spcPct val="100000"/>
                  </a:lnSpc>
                  <a:spcBef>
                    <a:spcPct val="0"/>
                  </a:spcBef>
                </a:pPr>
                <a:r>
                  <a:rPr lang="en-GB" altLang="en-US" sz="2400">
                    <a:solidFill>
                      <a:srgbClr val="14FD3A"/>
                    </a:solidFill>
                    <a:latin typeface="Times New Roman" panose="02020603050405020304" pitchFamily="18" charset="0"/>
                  </a:rPr>
                  <a:t>0 to n/2-1</a:t>
                </a:r>
              </a:p>
            </p:txBody>
          </p:sp>
        </p:grpSp>
        <p:grpSp>
          <p:nvGrpSpPr>
            <p:cNvPr id="11279" name="Group 278">
              <a:extLst>
                <a:ext uri="{FF2B5EF4-FFF2-40B4-BE49-F238E27FC236}">
                  <a16:creationId xmlns:a16="http://schemas.microsoft.com/office/drawing/2014/main" id="{13DCAC13-D005-4542-841D-2D710679DBF8}"/>
                </a:ext>
              </a:extLst>
            </p:cNvPr>
            <p:cNvGrpSpPr>
              <a:grpSpLocks/>
            </p:cNvGrpSpPr>
            <p:nvPr/>
          </p:nvGrpSpPr>
          <p:grpSpPr bwMode="auto">
            <a:xfrm>
              <a:off x="2928" y="1498"/>
              <a:ext cx="2832" cy="710"/>
              <a:chOff x="2928" y="1498"/>
              <a:chExt cx="2832" cy="710"/>
            </a:xfrm>
          </p:grpSpPr>
          <p:sp>
            <p:nvSpPr>
              <p:cNvPr id="11280" name="Rectangle 137">
                <a:extLst>
                  <a:ext uri="{FF2B5EF4-FFF2-40B4-BE49-F238E27FC236}">
                    <a16:creationId xmlns:a16="http://schemas.microsoft.com/office/drawing/2014/main" id="{7D21EA0D-2DBC-4CC1-9AE7-34EF091D09DC}"/>
                  </a:ext>
                </a:extLst>
              </p:cNvPr>
              <p:cNvSpPr>
                <a:spLocks noChangeArrowheads="1"/>
              </p:cNvSpPr>
              <p:nvPr/>
            </p:nvSpPr>
            <p:spPr bwMode="auto">
              <a:xfrm>
                <a:off x="4080" y="182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281" name="Rectangle 138">
                <a:extLst>
                  <a:ext uri="{FF2B5EF4-FFF2-40B4-BE49-F238E27FC236}">
                    <a16:creationId xmlns:a16="http://schemas.microsoft.com/office/drawing/2014/main" id="{BF4AB001-0ECB-47FC-B2DF-AB08AB5EA73B}"/>
                  </a:ext>
                </a:extLst>
              </p:cNvPr>
              <p:cNvSpPr>
                <a:spLocks noChangeArrowheads="1"/>
              </p:cNvSpPr>
              <p:nvPr/>
            </p:nvSpPr>
            <p:spPr bwMode="auto">
              <a:xfrm>
                <a:off x="4848" y="182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282" name="Rectangle 139">
                <a:extLst>
                  <a:ext uri="{FF2B5EF4-FFF2-40B4-BE49-F238E27FC236}">
                    <a16:creationId xmlns:a16="http://schemas.microsoft.com/office/drawing/2014/main" id="{C1E30E3B-94C2-404A-9965-EAF72E206308}"/>
                  </a:ext>
                </a:extLst>
              </p:cNvPr>
              <p:cNvSpPr>
                <a:spLocks noChangeArrowheads="1"/>
              </p:cNvSpPr>
              <p:nvPr/>
            </p:nvSpPr>
            <p:spPr bwMode="auto">
              <a:xfrm>
                <a:off x="4464" y="182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283" name="Rectangle 140">
                <a:extLst>
                  <a:ext uri="{FF2B5EF4-FFF2-40B4-BE49-F238E27FC236}">
                    <a16:creationId xmlns:a16="http://schemas.microsoft.com/office/drawing/2014/main" id="{F25F14FE-FEDB-47BA-9243-F60F51750A33}"/>
                  </a:ext>
                </a:extLst>
              </p:cNvPr>
              <p:cNvSpPr>
                <a:spLocks noChangeArrowheads="1"/>
              </p:cNvSpPr>
              <p:nvPr/>
            </p:nvSpPr>
            <p:spPr bwMode="auto">
              <a:xfrm>
                <a:off x="3696" y="182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284" name="Rectangle 141">
                <a:extLst>
                  <a:ext uri="{FF2B5EF4-FFF2-40B4-BE49-F238E27FC236}">
                    <a16:creationId xmlns:a16="http://schemas.microsoft.com/office/drawing/2014/main" id="{ED085F7B-72D0-44C0-A55B-021B25B250AA}"/>
                  </a:ext>
                </a:extLst>
              </p:cNvPr>
              <p:cNvSpPr>
                <a:spLocks noChangeArrowheads="1"/>
              </p:cNvSpPr>
              <p:nvPr/>
            </p:nvSpPr>
            <p:spPr bwMode="auto">
              <a:xfrm>
                <a:off x="3312" y="182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285" name="Rectangle 142">
                <a:extLst>
                  <a:ext uri="{FF2B5EF4-FFF2-40B4-BE49-F238E27FC236}">
                    <a16:creationId xmlns:a16="http://schemas.microsoft.com/office/drawing/2014/main" id="{5C85FD11-501D-4EE4-B4D7-5A0D86D49927}"/>
                  </a:ext>
                </a:extLst>
              </p:cNvPr>
              <p:cNvSpPr>
                <a:spLocks noChangeArrowheads="1"/>
              </p:cNvSpPr>
              <p:nvPr/>
            </p:nvSpPr>
            <p:spPr bwMode="auto">
              <a:xfrm>
                <a:off x="2928" y="182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286" name="Text Box 146">
                <a:extLst>
                  <a:ext uri="{FF2B5EF4-FFF2-40B4-BE49-F238E27FC236}">
                    <a16:creationId xmlns:a16="http://schemas.microsoft.com/office/drawing/2014/main" id="{2FAEC226-7A36-4F0E-A266-9A9426D8B2F1}"/>
                  </a:ext>
                </a:extLst>
              </p:cNvPr>
              <p:cNvSpPr txBox="1">
                <a:spLocks noChangeArrowheads="1"/>
              </p:cNvSpPr>
              <p:nvPr/>
            </p:nvSpPr>
            <p:spPr bwMode="auto">
              <a:xfrm>
                <a:off x="3351" y="189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11287" name="Text Box 148">
                <a:extLst>
                  <a:ext uri="{FF2B5EF4-FFF2-40B4-BE49-F238E27FC236}">
                    <a16:creationId xmlns:a16="http://schemas.microsoft.com/office/drawing/2014/main" id="{0527A586-2118-41DA-9A0D-EC01DD2FF9FF}"/>
                  </a:ext>
                </a:extLst>
              </p:cNvPr>
              <p:cNvSpPr txBox="1">
                <a:spLocks noChangeArrowheads="1"/>
              </p:cNvSpPr>
              <p:nvPr/>
            </p:nvSpPr>
            <p:spPr bwMode="auto">
              <a:xfrm>
                <a:off x="3734" y="189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sp>
            <p:nvSpPr>
              <p:cNvPr id="11288" name="Text Box 149">
                <a:extLst>
                  <a:ext uri="{FF2B5EF4-FFF2-40B4-BE49-F238E27FC236}">
                    <a16:creationId xmlns:a16="http://schemas.microsoft.com/office/drawing/2014/main" id="{E764C9D8-41F5-4DE8-AD02-F45BE60DC6C8}"/>
                  </a:ext>
                </a:extLst>
              </p:cNvPr>
              <p:cNvSpPr txBox="1">
                <a:spLocks noChangeArrowheads="1"/>
              </p:cNvSpPr>
              <p:nvPr/>
            </p:nvSpPr>
            <p:spPr bwMode="auto">
              <a:xfrm>
                <a:off x="2968" y="189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11289" name="Text Box 150">
                <a:extLst>
                  <a:ext uri="{FF2B5EF4-FFF2-40B4-BE49-F238E27FC236}">
                    <a16:creationId xmlns:a16="http://schemas.microsoft.com/office/drawing/2014/main" id="{B96682E3-381D-458D-9B30-CF74636C3BF3}"/>
                  </a:ext>
                </a:extLst>
              </p:cNvPr>
              <p:cNvSpPr txBox="1">
                <a:spLocks noChangeArrowheads="1"/>
              </p:cNvSpPr>
              <p:nvPr/>
            </p:nvSpPr>
            <p:spPr bwMode="auto">
              <a:xfrm>
                <a:off x="4117" y="189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1290" name="Text Box 151">
                <a:extLst>
                  <a:ext uri="{FF2B5EF4-FFF2-40B4-BE49-F238E27FC236}">
                    <a16:creationId xmlns:a16="http://schemas.microsoft.com/office/drawing/2014/main" id="{A33663B3-C8AC-478F-ABF5-D624CDE3C437}"/>
                  </a:ext>
                </a:extLst>
              </p:cNvPr>
              <p:cNvSpPr txBox="1">
                <a:spLocks noChangeArrowheads="1"/>
              </p:cNvSpPr>
              <p:nvPr/>
            </p:nvSpPr>
            <p:spPr bwMode="auto">
              <a:xfrm>
                <a:off x="4500" y="189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2</a:t>
                </a:r>
              </a:p>
            </p:txBody>
          </p:sp>
          <p:sp>
            <p:nvSpPr>
              <p:cNvPr id="11291" name="Text Box 155">
                <a:extLst>
                  <a:ext uri="{FF2B5EF4-FFF2-40B4-BE49-F238E27FC236}">
                    <a16:creationId xmlns:a16="http://schemas.microsoft.com/office/drawing/2014/main" id="{D29755A0-09A3-4C94-BA69-ADCE0420C916}"/>
                  </a:ext>
                </a:extLst>
              </p:cNvPr>
              <p:cNvSpPr txBox="1">
                <a:spLocks noChangeArrowheads="1"/>
              </p:cNvSpPr>
              <p:nvPr/>
            </p:nvSpPr>
            <p:spPr bwMode="auto">
              <a:xfrm>
                <a:off x="4884" y="189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sp>
            <p:nvSpPr>
              <p:cNvPr id="11292" name="AutoShape 253">
                <a:extLst>
                  <a:ext uri="{FF2B5EF4-FFF2-40B4-BE49-F238E27FC236}">
                    <a16:creationId xmlns:a16="http://schemas.microsoft.com/office/drawing/2014/main" id="{4A26083F-CBE5-4A17-B8BA-E12F0A2C4E42}"/>
                  </a:ext>
                </a:extLst>
              </p:cNvPr>
              <p:cNvSpPr>
                <a:spLocks/>
              </p:cNvSpPr>
              <p:nvPr/>
            </p:nvSpPr>
            <p:spPr bwMode="auto">
              <a:xfrm rot="-5400000">
                <a:off x="4008" y="696"/>
                <a:ext cx="192" cy="1968"/>
              </a:xfrm>
              <a:prstGeom prst="leftBrace">
                <a:avLst>
                  <a:gd name="adj1" fmla="val 8541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1293" name="Text Box 276">
                <a:extLst>
                  <a:ext uri="{FF2B5EF4-FFF2-40B4-BE49-F238E27FC236}">
                    <a16:creationId xmlns:a16="http://schemas.microsoft.com/office/drawing/2014/main" id="{BCCF5041-83A6-41A5-8099-0487AE6B3939}"/>
                  </a:ext>
                </a:extLst>
              </p:cNvPr>
              <p:cNvSpPr txBox="1">
                <a:spLocks noChangeArrowheads="1"/>
              </p:cNvSpPr>
              <p:nvPr/>
            </p:nvSpPr>
            <p:spPr bwMode="auto">
              <a:xfrm>
                <a:off x="5136" y="1498"/>
                <a:ext cx="62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l">
                  <a:lnSpc>
                    <a:spcPct val="100000"/>
                  </a:lnSpc>
                  <a:spcBef>
                    <a:spcPct val="0"/>
                  </a:spcBef>
                </a:pPr>
                <a:r>
                  <a:rPr lang="en-GB" altLang="en-US" sz="2400">
                    <a:solidFill>
                      <a:srgbClr val="14FD3A"/>
                    </a:solidFill>
                    <a:latin typeface="Times New Roman" panose="02020603050405020304" pitchFamily="18" charset="0"/>
                  </a:rPr>
                  <a:t>n/2 to</a:t>
                </a:r>
              </a:p>
              <a:p>
                <a:pPr algn="l">
                  <a:lnSpc>
                    <a:spcPct val="100000"/>
                  </a:lnSpc>
                  <a:spcBef>
                    <a:spcPct val="0"/>
                  </a:spcBef>
                </a:pPr>
                <a:r>
                  <a:rPr lang="en-GB" altLang="en-US" sz="2400">
                    <a:solidFill>
                      <a:srgbClr val="14FD3A"/>
                    </a:solidFill>
                    <a:latin typeface="Times New Roman" panose="02020603050405020304" pitchFamily="18" charset="0"/>
                  </a:rPr>
                  <a:t>    n-1</a:t>
                </a:r>
              </a:p>
            </p:txBody>
          </p:sp>
        </p:gr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085728"/>
                                        </p:tgtEl>
                                        <p:attrNameLst>
                                          <p:attrName>style.visibility</p:attrName>
                                        </p:attrNameLst>
                                      </p:cBhvr>
                                      <p:to>
                                        <p:strVal val="visible"/>
                                      </p:to>
                                    </p:set>
                                    <p:anim calcmode="lin" valueType="num">
                                      <p:cBhvr>
                                        <p:cTn id="7" dur="500" fill="hold"/>
                                        <p:tgtEl>
                                          <p:spTgt spid="1085728"/>
                                        </p:tgtEl>
                                        <p:attrNameLst>
                                          <p:attrName>ppt_w</p:attrName>
                                        </p:attrNameLst>
                                      </p:cBhvr>
                                      <p:tavLst>
                                        <p:tav tm="0">
                                          <p:val>
                                            <p:fltVal val="0"/>
                                          </p:val>
                                        </p:tav>
                                        <p:tav tm="100000">
                                          <p:val>
                                            <p:strVal val="#ppt_w"/>
                                          </p:val>
                                        </p:tav>
                                      </p:tavLst>
                                    </p:anim>
                                    <p:anim calcmode="lin" valueType="num">
                                      <p:cBhvr>
                                        <p:cTn id="8" dur="500" fill="hold"/>
                                        <p:tgtEl>
                                          <p:spTgt spid="108572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nodeType="clickEffect">
                                  <p:stCondLst>
                                    <p:cond delay="0"/>
                                  </p:stCondLst>
                                  <p:childTnLst>
                                    <p:set>
                                      <p:cBhvr>
                                        <p:cTn id="12" dur="1" fill="hold">
                                          <p:stCondLst>
                                            <p:cond delay="0"/>
                                          </p:stCondLst>
                                        </p:cTn>
                                        <p:tgtEl>
                                          <p:spTgt spid="1085719"/>
                                        </p:tgtEl>
                                        <p:attrNameLst>
                                          <p:attrName>style.visibility</p:attrName>
                                        </p:attrNameLst>
                                      </p:cBhvr>
                                      <p:to>
                                        <p:strVal val="visible"/>
                                      </p:to>
                                    </p:set>
                                    <p:anim calcmode="lin" valueType="num">
                                      <p:cBhvr>
                                        <p:cTn id="13" dur="500" fill="hold"/>
                                        <p:tgtEl>
                                          <p:spTgt spid="1085719"/>
                                        </p:tgtEl>
                                        <p:attrNameLst>
                                          <p:attrName>ppt_w</p:attrName>
                                        </p:attrNameLst>
                                      </p:cBhvr>
                                      <p:tavLst>
                                        <p:tav tm="0">
                                          <p:val>
                                            <p:strVal val="2/3*#ppt_w"/>
                                          </p:val>
                                        </p:tav>
                                        <p:tav tm="100000">
                                          <p:val>
                                            <p:strVal val="#ppt_w"/>
                                          </p:val>
                                        </p:tav>
                                      </p:tavLst>
                                    </p:anim>
                                    <p:anim calcmode="lin" valueType="num">
                                      <p:cBhvr>
                                        <p:cTn id="14" dur="500" fill="hold"/>
                                        <p:tgtEl>
                                          <p:spTgt spid="1085719"/>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1085720"/>
                                        </p:tgtEl>
                                        <p:attrNameLst>
                                          <p:attrName>style.visibility</p:attrName>
                                        </p:attrNameLst>
                                      </p:cBhvr>
                                      <p:to>
                                        <p:strVal val="visible"/>
                                      </p:to>
                                    </p:set>
                                    <p:anim calcmode="lin" valueType="num">
                                      <p:cBhvr>
                                        <p:cTn id="19" dur="500" fill="hold"/>
                                        <p:tgtEl>
                                          <p:spTgt spid="1085720"/>
                                        </p:tgtEl>
                                        <p:attrNameLst>
                                          <p:attrName>ppt_w</p:attrName>
                                        </p:attrNameLst>
                                      </p:cBhvr>
                                      <p:tavLst>
                                        <p:tav tm="0">
                                          <p:val>
                                            <p:strVal val="2/3*#ppt_w"/>
                                          </p:val>
                                        </p:tav>
                                        <p:tav tm="100000">
                                          <p:val>
                                            <p:strVal val="#ppt_w"/>
                                          </p:val>
                                        </p:tav>
                                      </p:tavLst>
                                    </p:anim>
                                    <p:anim calcmode="lin" valueType="num">
                                      <p:cBhvr>
                                        <p:cTn id="20" dur="500" fill="hold"/>
                                        <p:tgtEl>
                                          <p:spTgt spid="1085720"/>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nodeType="clickEffect">
                                  <p:stCondLst>
                                    <p:cond delay="0"/>
                                  </p:stCondLst>
                                  <p:childTnLst>
                                    <p:set>
                                      <p:cBhvr>
                                        <p:cTn id="24" dur="1" fill="hold">
                                          <p:stCondLst>
                                            <p:cond delay="0"/>
                                          </p:stCondLst>
                                        </p:cTn>
                                        <p:tgtEl>
                                          <p:spTgt spid="1085721"/>
                                        </p:tgtEl>
                                        <p:attrNameLst>
                                          <p:attrName>style.visibility</p:attrName>
                                        </p:attrNameLst>
                                      </p:cBhvr>
                                      <p:to>
                                        <p:strVal val="visible"/>
                                      </p:to>
                                    </p:set>
                                    <p:anim calcmode="lin" valueType="num">
                                      <p:cBhvr>
                                        <p:cTn id="25" dur="500" fill="hold"/>
                                        <p:tgtEl>
                                          <p:spTgt spid="1085721"/>
                                        </p:tgtEl>
                                        <p:attrNameLst>
                                          <p:attrName>ppt_w</p:attrName>
                                        </p:attrNameLst>
                                      </p:cBhvr>
                                      <p:tavLst>
                                        <p:tav tm="0">
                                          <p:val>
                                            <p:strVal val="2/3*#ppt_w"/>
                                          </p:val>
                                        </p:tav>
                                        <p:tav tm="100000">
                                          <p:val>
                                            <p:strVal val="#ppt_w"/>
                                          </p:val>
                                        </p:tav>
                                      </p:tavLst>
                                    </p:anim>
                                    <p:anim calcmode="lin" valueType="num">
                                      <p:cBhvr>
                                        <p:cTn id="26" dur="500" fill="hold"/>
                                        <p:tgtEl>
                                          <p:spTgt spid="1085721"/>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nodeType="clickEffect">
                                  <p:stCondLst>
                                    <p:cond delay="0"/>
                                  </p:stCondLst>
                                  <p:childTnLst>
                                    <p:set>
                                      <p:cBhvr>
                                        <p:cTn id="30" dur="1" fill="hold">
                                          <p:stCondLst>
                                            <p:cond delay="0"/>
                                          </p:stCondLst>
                                        </p:cTn>
                                        <p:tgtEl>
                                          <p:spTgt spid="1085722"/>
                                        </p:tgtEl>
                                        <p:attrNameLst>
                                          <p:attrName>style.visibility</p:attrName>
                                        </p:attrNameLst>
                                      </p:cBhvr>
                                      <p:to>
                                        <p:strVal val="visible"/>
                                      </p:to>
                                    </p:set>
                                    <p:anim calcmode="lin" valueType="num">
                                      <p:cBhvr>
                                        <p:cTn id="31" dur="500" fill="hold"/>
                                        <p:tgtEl>
                                          <p:spTgt spid="1085722"/>
                                        </p:tgtEl>
                                        <p:attrNameLst>
                                          <p:attrName>ppt_w</p:attrName>
                                        </p:attrNameLst>
                                      </p:cBhvr>
                                      <p:tavLst>
                                        <p:tav tm="0">
                                          <p:val>
                                            <p:strVal val="2/3*#ppt_w"/>
                                          </p:val>
                                        </p:tav>
                                        <p:tav tm="100000">
                                          <p:val>
                                            <p:strVal val="#ppt_w"/>
                                          </p:val>
                                        </p:tav>
                                      </p:tavLst>
                                    </p:anim>
                                    <p:anim calcmode="lin" valueType="num">
                                      <p:cBhvr>
                                        <p:cTn id="32" dur="500" fill="hold"/>
                                        <p:tgtEl>
                                          <p:spTgt spid="1085722"/>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272" fill="hold" nodeType="clickEffect">
                                  <p:stCondLst>
                                    <p:cond delay="0"/>
                                  </p:stCondLst>
                                  <p:childTnLst>
                                    <p:set>
                                      <p:cBhvr>
                                        <p:cTn id="36" dur="1" fill="hold">
                                          <p:stCondLst>
                                            <p:cond delay="0"/>
                                          </p:stCondLst>
                                        </p:cTn>
                                        <p:tgtEl>
                                          <p:spTgt spid="1085723"/>
                                        </p:tgtEl>
                                        <p:attrNameLst>
                                          <p:attrName>style.visibility</p:attrName>
                                        </p:attrNameLst>
                                      </p:cBhvr>
                                      <p:to>
                                        <p:strVal val="visible"/>
                                      </p:to>
                                    </p:set>
                                    <p:anim calcmode="lin" valueType="num">
                                      <p:cBhvr>
                                        <p:cTn id="37" dur="500" fill="hold"/>
                                        <p:tgtEl>
                                          <p:spTgt spid="1085723"/>
                                        </p:tgtEl>
                                        <p:attrNameLst>
                                          <p:attrName>ppt_w</p:attrName>
                                        </p:attrNameLst>
                                      </p:cBhvr>
                                      <p:tavLst>
                                        <p:tav tm="0">
                                          <p:val>
                                            <p:strVal val="2/3*#ppt_w"/>
                                          </p:val>
                                        </p:tav>
                                        <p:tav tm="100000">
                                          <p:val>
                                            <p:strVal val="#ppt_w"/>
                                          </p:val>
                                        </p:tav>
                                      </p:tavLst>
                                    </p:anim>
                                    <p:anim calcmode="lin" valueType="num">
                                      <p:cBhvr>
                                        <p:cTn id="38" dur="500" fill="hold"/>
                                        <p:tgtEl>
                                          <p:spTgt spid="1085723"/>
                                        </p:tgtEl>
                                        <p:attrNameLst>
                                          <p:attrName>ppt_h</p:attrName>
                                        </p:attrNameLst>
                                      </p:cBhvr>
                                      <p:tavLst>
                                        <p:tav tm="0">
                                          <p:val>
                                            <p:strVal val="2/3*#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272" fill="hold" nodeType="clickEffect">
                                  <p:stCondLst>
                                    <p:cond delay="0"/>
                                  </p:stCondLst>
                                  <p:childTnLst>
                                    <p:set>
                                      <p:cBhvr>
                                        <p:cTn id="42" dur="1" fill="hold">
                                          <p:stCondLst>
                                            <p:cond delay="0"/>
                                          </p:stCondLst>
                                        </p:cTn>
                                        <p:tgtEl>
                                          <p:spTgt spid="1085724"/>
                                        </p:tgtEl>
                                        <p:attrNameLst>
                                          <p:attrName>style.visibility</p:attrName>
                                        </p:attrNameLst>
                                      </p:cBhvr>
                                      <p:to>
                                        <p:strVal val="visible"/>
                                      </p:to>
                                    </p:set>
                                    <p:anim calcmode="lin" valueType="num">
                                      <p:cBhvr>
                                        <p:cTn id="43" dur="500" fill="hold"/>
                                        <p:tgtEl>
                                          <p:spTgt spid="1085724"/>
                                        </p:tgtEl>
                                        <p:attrNameLst>
                                          <p:attrName>ppt_w</p:attrName>
                                        </p:attrNameLst>
                                      </p:cBhvr>
                                      <p:tavLst>
                                        <p:tav tm="0">
                                          <p:val>
                                            <p:strVal val="2/3*#ppt_w"/>
                                          </p:val>
                                        </p:tav>
                                        <p:tav tm="100000">
                                          <p:val>
                                            <p:strVal val="#ppt_w"/>
                                          </p:val>
                                        </p:tav>
                                      </p:tavLst>
                                    </p:anim>
                                    <p:anim calcmode="lin" valueType="num">
                                      <p:cBhvr>
                                        <p:cTn id="44" dur="500" fill="hold"/>
                                        <p:tgtEl>
                                          <p:spTgt spid="1085724"/>
                                        </p:tgtEl>
                                        <p:attrNameLst>
                                          <p:attrName>ppt_h</p:attrName>
                                        </p:attrNameLst>
                                      </p:cBhvr>
                                      <p:tavLst>
                                        <p:tav tm="0">
                                          <p:val>
                                            <p:strVal val="2/3*#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272" fill="hold" nodeType="clickEffect">
                                  <p:stCondLst>
                                    <p:cond delay="0"/>
                                  </p:stCondLst>
                                  <p:childTnLst>
                                    <p:set>
                                      <p:cBhvr>
                                        <p:cTn id="48" dur="1" fill="hold">
                                          <p:stCondLst>
                                            <p:cond delay="0"/>
                                          </p:stCondLst>
                                        </p:cTn>
                                        <p:tgtEl>
                                          <p:spTgt spid="1085726"/>
                                        </p:tgtEl>
                                        <p:attrNameLst>
                                          <p:attrName>style.visibility</p:attrName>
                                        </p:attrNameLst>
                                      </p:cBhvr>
                                      <p:to>
                                        <p:strVal val="visible"/>
                                      </p:to>
                                    </p:set>
                                    <p:anim calcmode="lin" valueType="num">
                                      <p:cBhvr>
                                        <p:cTn id="49" dur="500" fill="hold"/>
                                        <p:tgtEl>
                                          <p:spTgt spid="1085726"/>
                                        </p:tgtEl>
                                        <p:attrNameLst>
                                          <p:attrName>ppt_w</p:attrName>
                                        </p:attrNameLst>
                                      </p:cBhvr>
                                      <p:tavLst>
                                        <p:tav tm="0">
                                          <p:val>
                                            <p:strVal val="2/3*#ppt_w"/>
                                          </p:val>
                                        </p:tav>
                                        <p:tav tm="100000">
                                          <p:val>
                                            <p:strVal val="#ppt_w"/>
                                          </p:val>
                                        </p:tav>
                                      </p:tavLst>
                                    </p:anim>
                                    <p:anim calcmode="lin" valueType="num">
                                      <p:cBhvr>
                                        <p:cTn id="50" dur="500" fill="hold"/>
                                        <p:tgtEl>
                                          <p:spTgt spid="1085726"/>
                                        </p:tgtEl>
                                        <p:attrNameLst>
                                          <p:attrName>ppt_h</p:attrName>
                                        </p:attrNameLst>
                                      </p:cBhvr>
                                      <p:tavLst>
                                        <p:tav tm="0">
                                          <p:val>
                                            <p:strVal val="2/3*#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272" fill="hold" nodeType="clickEffect">
                                  <p:stCondLst>
                                    <p:cond delay="0"/>
                                  </p:stCondLst>
                                  <p:childTnLst>
                                    <p:set>
                                      <p:cBhvr>
                                        <p:cTn id="54" dur="1" fill="hold">
                                          <p:stCondLst>
                                            <p:cond delay="0"/>
                                          </p:stCondLst>
                                        </p:cTn>
                                        <p:tgtEl>
                                          <p:spTgt spid="1085725"/>
                                        </p:tgtEl>
                                        <p:attrNameLst>
                                          <p:attrName>style.visibility</p:attrName>
                                        </p:attrNameLst>
                                      </p:cBhvr>
                                      <p:to>
                                        <p:strVal val="visible"/>
                                      </p:to>
                                    </p:set>
                                    <p:anim calcmode="lin" valueType="num">
                                      <p:cBhvr>
                                        <p:cTn id="55" dur="500" fill="hold"/>
                                        <p:tgtEl>
                                          <p:spTgt spid="1085725"/>
                                        </p:tgtEl>
                                        <p:attrNameLst>
                                          <p:attrName>ppt_w</p:attrName>
                                        </p:attrNameLst>
                                      </p:cBhvr>
                                      <p:tavLst>
                                        <p:tav tm="0">
                                          <p:val>
                                            <p:strVal val="2/3*#ppt_w"/>
                                          </p:val>
                                        </p:tav>
                                        <p:tav tm="100000">
                                          <p:val>
                                            <p:strVal val="#ppt_w"/>
                                          </p:val>
                                        </p:tav>
                                      </p:tavLst>
                                    </p:anim>
                                    <p:anim calcmode="lin" valueType="num">
                                      <p:cBhvr>
                                        <p:cTn id="56" dur="500" fill="hold"/>
                                        <p:tgtEl>
                                          <p:spTgt spid="1085725"/>
                                        </p:tgtEl>
                                        <p:attrNameLst>
                                          <p:attrName>ppt_h</p:attrName>
                                        </p:attrNameLst>
                                      </p:cBhvr>
                                      <p:tavLst>
                                        <p:tav tm="0">
                                          <p:val>
                                            <p:strVal val="2/3*#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272" fill="hold" nodeType="clickEffect">
                                  <p:stCondLst>
                                    <p:cond delay="0"/>
                                  </p:stCondLst>
                                  <p:childTnLst>
                                    <p:set>
                                      <p:cBhvr>
                                        <p:cTn id="60" dur="1" fill="hold">
                                          <p:stCondLst>
                                            <p:cond delay="0"/>
                                          </p:stCondLst>
                                        </p:cTn>
                                        <p:tgtEl>
                                          <p:spTgt spid="1085727"/>
                                        </p:tgtEl>
                                        <p:attrNameLst>
                                          <p:attrName>style.visibility</p:attrName>
                                        </p:attrNameLst>
                                      </p:cBhvr>
                                      <p:to>
                                        <p:strVal val="visible"/>
                                      </p:to>
                                    </p:set>
                                    <p:anim calcmode="lin" valueType="num">
                                      <p:cBhvr>
                                        <p:cTn id="61" dur="500" fill="hold"/>
                                        <p:tgtEl>
                                          <p:spTgt spid="1085727"/>
                                        </p:tgtEl>
                                        <p:attrNameLst>
                                          <p:attrName>ppt_w</p:attrName>
                                        </p:attrNameLst>
                                      </p:cBhvr>
                                      <p:tavLst>
                                        <p:tav tm="0">
                                          <p:val>
                                            <p:strVal val="2/3*#ppt_w"/>
                                          </p:val>
                                        </p:tav>
                                        <p:tav tm="100000">
                                          <p:val>
                                            <p:strVal val="#ppt_w"/>
                                          </p:val>
                                        </p:tav>
                                      </p:tavLst>
                                    </p:anim>
                                    <p:anim calcmode="lin" valueType="num">
                                      <p:cBhvr>
                                        <p:cTn id="62" dur="500" fill="hold"/>
                                        <p:tgtEl>
                                          <p:spTgt spid="1085727"/>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5E21F8C-7D29-45D4-91AD-1A156FBCBCE2}"/>
              </a:ext>
            </a:extLst>
          </p:cNvPr>
          <p:cNvSpPr>
            <a:spLocks noGrp="1" noChangeArrowheads="1"/>
          </p:cNvSpPr>
          <p:nvPr>
            <p:ph type="title"/>
          </p:nvPr>
        </p:nvSpPr>
        <p:spPr/>
        <p:txBody>
          <a:bodyPr/>
          <a:lstStyle/>
          <a:p>
            <a:r>
              <a:rPr lang="en-US" altLang="en-US"/>
              <a:t>Merge Sort</a:t>
            </a:r>
            <a:br>
              <a:rPr lang="en-US" altLang="en-US"/>
            </a:br>
            <a:r>
              <a:rPr lang="en-US" altLang="en-US"/>
              <a:t>Example</a:t>
            </a:r>
          </a:p>
        </p:txBody>
      </p:sp>
      <p:grpSp>
        <p:nvGrpSpPr>
          <p:cNvPr id="12291" name="Group 3">
            <a:extLst>
              <a:ext uri="{FF2B5EF4-FFF2-40B4-BE49-F238E27FC236}">
                <a16:creationId xmlns:a16="http://schemas.microsoft.com/office/drawing/2014/main" id="{8F196EB1-2557-498F-AE43-306B6C7A9439}"/>
              </a:ext>
            </a:extLst>
          </p:cNvPr>
          <p:cNvGrpSpPr>
            <a:grpSpLocks/>
          </p:cNvGrpSpPr>
          <p:nvPr/>
        </p:nvGrpSpPr>
        <p:grpSpPr bwMode="auto">
          <a:xfrm>
            <a:off x="1524000" y="1371600"/>
            <a:ext cx="6745288" cy="1036638"/>
            <a:chOff x="1152" y="864"/>
            <a:chExt cx="4249" cy="653"/>
          </a:xfrm>
        </p:grpSpPr>
        <p:grpSp>
          <p:nvGrpSpPr>
            <p:cNvPr id="12345" name="Group 4">
              <a:extLst>
                <a:ext uri="{FF2B5EF4-FFF2-40B4-BE49-F238E27FC236}">
                  <a16:creationId xmlns:a16="http://schemas.microsoft.com/office/drawing/2014/main" id="{3CA0AA41-85C4-4AEE-ACFB-6115D6F1B978}"/>
                </a:ext>
              </a:extLst>
            </p:cNvPr>
            <p:cNvGrpSpPr>
              <a:grpSpLocks/>
            </p:cNvGrpSpPr>
            <p:nvPr/>
          </p:nvGrpSpPr>
          <p:grpSpPr bwMode="auto">
            <a:xfrm>
              <a:off x="1170" y="864"/>
              <a:ext cx="4231" cy="250"/>
              <a:chOff x="642" y="1411"/>
              <a:chExt cx="4231" cy="250"/>
            </a:xfrm>
          </p:grpSpPr>
          <p:sp>
            <p:nvSpPr>
              <p:cNvPr id="12369" name="Text Box 5">
                <a:extLst>
                  <a:ext uri="{FF2B5EF4-FFF2-40B4-BE49-F238E27FC236}">
                    <a16:creationId xmlns:a16="http://schemas.microsoft.com/office/drawing/2014/main" id="{DC3B957E-228E-4383-AEE9-292BC9E35292}"/>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12370" name="Text Box 6">
                <a:extLst>
                  <a:ext uri="{FF2B5EF4-FFF2-40B4-BE49-F238E27FC236}">
                    <a16:creationId xmlns:a16="http://schemas.microsoft.com/office/drawing/2014/main" id="{0C64A1B2-0AC7-46E2-BD2B-CA8DE90D2A21}"/>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12371" name="Text Box 7">
                <a:extLst>
                  <a:ext uri="{FF2B5EF4-FFF2-40B4-BE49-F238E27FC236}">
                    <a16:creationId xmlns:a16="http://schemas.microsoft.com/office/drawing/2014/main" id="{66567CBB-6D41-4C99-85EC-B25BABEE97A7}"/>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12372" name="Text Box 8">
                <a:extLst>
                  <a:ext uri="{FF2B5EF4-FFF2-40B4-BE49-F238E27FC236}">
                    <a16:creationId xmlns:a16="http://schemas.microsoft.com/office/drawing/2014/main" id="{11CD3E04-031D-4AFE-A79E-EE0EA84DFF87}"/>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12373" name="Text Box 9">
                <a:extLst>
                  <a:ext uri="{FF2B5EF4-FFF2-40B4-BE49-F238E27FC236}">
                    <a16:creationId xmlns:a16="http://schemas.microsoft.com/office/drawing/2014/main" id="{3E589874-CD34-4E39-838D-57A84265E4AA}"/>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12374" name="Text Box 10">
                <a:extLst>
                  <a:ext uri="{FF2B5EF4-FFF2-40B4-BE49-F238E27FC236}">
                    <a16:creationId xmlns:a16="http://schemas.microsoft.com/office/drawing/2014/main" id="{4B51B455-2CF7-41CF-94FB-A0BB644BDAE6}"/>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12375" name="Text Box 11">
                <a:extLst>
                  <a:ext uri="{FF2B5EF4-FFF2-40B4-BE49-F238E27FC236}">
                    <a16:creationId xmlns:a16="http://schemas.microsoft.com/office/drawing/2014/main" id="{C3A38BC2-5060-4E1C-968F-D165ACE5F83D}"/>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12376" name="Text Box 12">
                <a:extLst>
                  <a:ext uri="{FF2B5EF4-FFF2-40B4-BE49-F238E27FC236}">
                    <a16:creationId xmlns:a16="http://schemas.microsoft.com/office/drawing/2014/main" id="{F114794E-A57D-4A82-8EFC-E36967F396B9}"/>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12377" name="Text Box 13">
                <a:extLst>
                  <a:ext uri="{FF2B5EF4-FFF2-40B4-BE49-F238E27FC236}">
                    <a16:creationId xmlns:a16="http://schemas.microsoft.com/office/drawing/2014/main" id="{A39D176A-DBB3-4309-8BA9-DD0F9A595F4A}"/>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12378" name="Text Box 14">
                <a:extLst>
                  <a:ext uri="{FF2B5EF4-FFF2-40B4-BE49-F238E27FC236}">
                    <a16:creationId xmlns:a16="http://schemas.microsoft.com/office/drawing/2014/main" id="{3C68D1FE-C76F-40ED-8E9E-47B6768A689A}"/>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12379" name="Text Box 15">
                <a:extLst>
                  <a:ext uri="{FF2B5EF4-FFF2-40B4-BE49-F238E27FC236}">
                    <a16:creationId xmlns:a16="http://schemas.microsoft.com/office/drawing/2014/main" id="{41B6B29A-7B27-4C57-A058-4D76CF07262B}"/>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12346" name="Group 16">
              <a:extLst>
                <a:ext uri="{FF2B5EF4-FFF2-40B4-BE49-F238E27FC236}">
                  <a16:creationId xmlns:a16="http://schemas.microsoft.com/office/drawing/2014/main" id="{D85C84C4-6F7D-4120-B5DC-92C0B9D39C26}"/>
                </a:ext>
              </a:extLst>
            </p:cNvPr>
            <p:cNvGrpSpPr>
              <a:grpSpLocks/>
            </p:cNvGrpSpPr>
            <p:nvPr/>
          </p:nvGrpSpPr>
          <p:grpSpPr bwMode="auto">
            <a:xfrm>
              <a:off x="1152" y="1133"/>
              <a:ext cx="4224" cy="384"/>
              <a:chOff x="624" y="960"/>
              <a:chExt cx="4224" cy="384"/>
            </a:xfrm>
          </p:grpSpPr>
          <p:sp>
            <p:nvSpPr>
              <p:cNvPr id="12347" name="Rectangle 17">
                <a:extLst>
                  <a:ext uri="{FF2B5EF4-FFF2-40B4-BE49-F238E27FC236}">
                    <a16:creationId xmlns:a16="http://schemas.microsoft.com/office/drawing/2014/main" id="{0F985734-E0DD-4E63-9DD4-3700E6025986}"/>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48" name="Rectangle 18">
                <a:extLst>
                  <a:ext uri="{FF2B5EF4-FFF2-40B4-BE49-F238E27FC236}">
                    <a16:creationId xmlns:a16="http://schemas.microsoft.com/office/drawing/2014/main" id="{6959EE07-9F5F-41A6-9CE1-FF664FC3A17D}"/>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49" name="Rectangle 19">
                <a:extLst>
                  <a:ext uri="{FF2B5EF4-FFF2-40B4-BE49-F238E27FC236}">
                    <a16:creationId xmlns:a16="http://schemas.microsoft.com/office/drawing/2014/main" id="{EC133EB0-6B13-474C-9AD6-8908D3C8882C}"/>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50" name="Rectangle 20">
                <a:extLst>
                  <a:ext uri="{FF2B5EF4-FFF2-40B4-BE49-F238E27FC236}">
                    <a16:creationId xmlns:a16="http://schemas.microsoft.com/office/drawing/2014/main" id="{B5452888-AE6D-48BF-BD69-107CA29EE7BC}"/>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51" name="Rectangle 21">
                <a:extLst>
                  <a:ext uri="{FF2B5EF4-FFF2-40B4-BE49-F238E27FC236}">
                    <a16:creationId xmlns:a16="http://schemas.microsoft.com/office/drawing/2014/main" id="{0389AE7B-8A17-46EF-9A7F-7EF488D79A28}"/>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52" name="Rectangle 22">
                <a:extLst>
                  <a:ext uri="{FF2B5EF4-FFF2-40B4-BE49-F238E27FC236}">
                    <a16:creationId xmlns:a16="http://schemas.microsoft.com/office/drawing/2014/main" id="{4F72CF59-4EA4-4BEA-8121-CF5EF40CD8BE}"/>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53" name="Rectangle 23">
                <a:extLst>
                  <a:ext uri="{FF2B5EF4-FFF2-40B4-BE49-F238E27FC236}">
                    <a16:creationId xmlns:a16="http://schemas.microsoft.com/office/drawing/2014/main" id="{2652B65D-9172-414E-BFD0-E4E4B563CEC1}"/>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54" name="Rectangle 24">
                <a:extLst>
                  <a:ext uri="{FF2B5EF4-FFF2-40B4-BE49-F238E27FC236}">
                    <a16:creationId xmlns:a16="http://schemas.microsoft.com/office/drawing/2014/main" id="{EFA473C3-7E44-42B3-B230-AD7BED3E5956}"/>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55" name="Rectangle 25">
                <a:extLst>
                  <a:ext uri="{FF2B5EF4-FFF2-40B4-BE49-F238E27FC236}">
                    <a16:creationId xmlns:a16="http://schemas.microsoft.com/office/drawing/2014/main" id="{36385DB0-5CD3-4ADE-AD1C-0C4BE0F498B5}"/>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56" name="Rectangle 26">
                <a:extLst>
                  <a:ext uri="{FF2B5EF4-FFF2-40B4-BE49-F238E27FC236}">
                    <a16:creationId xmlns:a16="http://schemas.microsoft.com/office/drawing/2014/main" id="{DC48726F-5A12-43D0-98DB-67CE890BA701}"/>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57" name="Rectangle 27">
                <a:extLst>
                  <a:ext uri="{FF2B5EF4-FFF2-40B4-BE49-F238E27FC236}">
                    <a16:creationId xmlns:a16="http://schemas.microsoft.com/office/drawing/2014/main" id="{CD49765A-86F8-49D0-910D-BD2091A0FC6A}"/>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58" name="Text Box 28">
                <a:extLst>
                  <a:ext uri="{FF2B5EF4-FFF2-40B4-BE49-F238E27FC236}">
                    <a16:creationId xmlns:a16="http://schemas.microsoft.com/office/drawing/2014/main" id="{2657B7CE-0817-4BB5-AE96-9B42EDD206CB}"/>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12359" name="Text Box 29">
                <a:extLst>
                  <a:ext uri="{FF2B5EF4-FFF2-40B4-BE49-F238E27FC236}">
                    <a16:creationId xmlns:a16="http://schemas.microsoft.com/office/drawing/2014/main" id="{032718ED-09D2-4C0C-A8F4-3FD5068D4B78}"/>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12360" name="Text Box 30">
                <a:extLst>
                  <a:ext uri="{FF2B5EF4-FFF2-40B4-BE49-F238E27FC236}">
                    <a16:creationId xmlns:a16="http://schemas.microsoft.com/office/drawing/2014/main" id="{CC4BC749-AA2B-4B0B-903F-A895D11B82EF}"/>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10 </a:t>
                </a:r>
              </a:p>
            </p:txBody>
          </p:sp>
          <p:sp>
            <p:nvSpPr>
              <p:cNvPr id="12361" name="Text Box 31">
                <a:extLst>
                  <a:ext uri="{FF2B5EF4-FFF2-40B4-BE49-F238E27FC236}">
                    <a16:creationId xmlns:a16="http://schemas.microsoft.com/office/drawing/2014/main" id="{FCEADF2D-7A56-4F70-ADFA-228664D698D3}"/>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sp>
            <p:nvSpPr>
              <p:cNvPr id="12362" name="Text Box 32">
                <a:extLst>
                  <a:ext uri="{FF2B5EF4-FFF2-40B4-BE49-F238E27FC236}">
                    <a16:creationId xmlns:a16="http://schemas.microsoft.com/office/drawing/2014/main" id="{81F57D62-EDBE-4CC4-A61C-B9EB8DD8D0BE}"/>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12363" name="Text Box 33">
                <a:extLst>
                  <a:ext uri="{FF2B5EF4-FFF2-40B4-BE49-F238E27FC236}">
                    <a16:creationId xmlns:a16="http://schemas.microsoft.com/office/drawing/2014/main" id="{F45E030C-1A40-40FF-A412-7EEC4AE5CEBA}"/>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2364" name="Text Box 34">
                <a:extLst>
                  <a:ext uri="{FF2B5EF4-FFF2-40B4-BE49-F238E27FC236}">
                    <a16:creationId xmlns:a16="http://schemas.microsoft.com/office/drawing/2014/main" id="{64D09AD6-FC07-4ADE-896E-EB685D1CF582}"/>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2</a:t>
                </a:r>
              </a:p>
            </p:txBody>
          </p:sp>
          <p:sp>
            <p:nvSpPr>
              <p:cNvPr id="12365" name="Text Box 35">
                <a:extLst>
                  <a:ext uri="{FF2B5EF4-FFF2-40B4-BE49-F238E27FC236}">
                    <a16:creationId xmlns:a16="http://schemas.microsoft.com/office/drawing/2014/main" id="{7DA938A5-85EC-4DBB-BFC6-6E749578560C}"/>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sp>
            <p:nvSpPr>
              <p:cNvPr id="12366" name="Text Box 36">
                <a:extLst>
                  <a:ext uri="{FF2B5EF4-FFF2-40B4-BE49-F238E27FC236}">
                    <a16:creationId xmlns:a16="http://schemas.microsoft.com/office/drawing/2014/main" id="{63431879-B0A0-4133-A255-C1C5DD19450D}"/>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12367" name="Text Box 37">
                <a:extLst>
                  <a:ext uri="{FF2B5EF4-FFF2-40B4-BE49-F238E27FC236}">
                    <a16:creationId xmlns:a16="http://schemas.microsoft.com/office/drawing/2014/main" id="{1A330817-AA77-4CA8-A14E-7380DAA69FF9}"/>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sp>
            <p:nvSpPr>
              <p:cNvPr id="12368" name="Text Box 38">
                <a:extLst>
                  <a:ext uri="{FF2B5EF4-FFF2-40B4-BE49-F238E27FC236}">
                    <a16:creationId xmlns:a16="http://schemas.microsoft.com/office/drawing/2014/main" id="{045A9683-1F72-48A7-B73D-69E22C054E7F}"/>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grpSp>
      <p:grpSp>
        <p:nvGrpSpPr>
          <p:cNvPr id="12292" name="Group 39">
            <a:extLst>
              <a:ext uri="{FF2B5EF4-FFF2-40B4-BE49-F238E27FC236}">
                <a16:creationId xmlns:a16="http://schemas.microsoft.com/office/drawing/2014/main" id="{E56C4CB9-72C0-4D6C-84D5-FF02424539A5}"/>
              </a:ext>
            </a:extLst>
          </p:cNvPr>
          <p:cNvGrpSpPr>
            <a:grpSpLocks/>
          </p:cNvGrpSpPr>
          <p:nvPr/>
        </p:nvGrpSpPr>
        <p:grpSpPr bwMode="auto">
          <a:xfrm>
            <a:off x="1370013" y="2895600"/>
            <a:ext cx="3049587" cy="609600"/>
            <a:chOff x="576" y="2448"/>
            <a:chExt cx="1921" cy="384"/>
          </a:xfrm>
        </p:grpSpPr>
        <p:sp>
          <p:nvSpPr>
            <p:cNvPr id="12335" name="Rectangle 40">
              <a:extLst>
                <a:ext uri="{FF2B5EF4-FFF2-40B4-BE49-F238E27FC236}">
                  <a16:creationId xmlns:a16="http://schemas.microsoft.com/office/drawing/2014/main" id="{15B9829A-16CB-467D-BD0A-E6D9EEBCA6D0}"/>
                </a:ext>
              </a:extLst>
            </p:cNvPr>
            <p:cNvSpPr>
              <a:spLocks noChangeArrowheads="1"/>
            </p:cNvSpPr>
            <p:nvPr/>
          </p:nvSpPr>
          <p:spPr bwMode="auto">
            <a:xfrm>
              <a:off x="576"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36" name="Rectangle 41">
              <a:extLst>
                <a:ext uri="{FF2B5EF4-FFF2-40B4-BE49-F238E27FC236}">
                  <a16:creationId xmlns:a16="http://schemas.microsoft.com/office/drawing/2014/main" id="{B356FC87-B81E-428E-8A2F-A706674A855A}"/>
                </a:ext>
              </a:extLst>
            </p:cNvPr>
            <p:cNvSpPr>
              <a:spLocks noChangeArrowheads="1"/>
            </p:cNvSpPr>
            <p:nvPr/>
          </p:nvSpPr>
          <p:spPr bwMode="auto">
            <a:xfrm>
              <a:off x="960"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37" name="Rectangle 42">
              <a:extLst>
                <a:ext uri="{FF2B5EF4-FFF2-40B4-BE49-F238E27FC236}">
                  <a16:creationId xmlns:a16="http://schemas.microsoft.com/office/drawing/2014/main" id="{342B4E98-8A33-4F6E-9AF2-A65C4BB27319}"/>
                </a:ext>
              </a:extLst>
            </p:cNvPr>
            <p:cNvSpPr>
              <a:spLocks noChangeArrowheads="1"/>
            </p:cNvSpPr>
            <p:nvPr/>
          </p:nvSpPr>
          <p:spPr bwMode="auto">
            <a:xfrm>
              <a:off x="1344"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38" name="Rectangle 43">
              <a:extLst>
                <a:ext uri="{FF2B5EF4-FFF2-40B4-BE49-F238E27FC236}">
                  <a16:creationId xmlns:a16="http://schemas.microsoft.com/office/drawing/2014/main" id="{D58B3C48-E65F-4DB5-B5A8-A5D02401B297}"/>
                </a:ext>
              </a:extLst>
            </p:cNvPr>
            <p:cNvSpPr>
              <a:spLocks noChangeArrowheads="1"/>
            </p:cNvSpPr>
            <p:nvPr/>
          </p:nvSpPr>
          <p:spPr bwMode="auto">
            <a:xfrm>
              <a:off x="2112"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39" name="Rectangle 44">
              <a:extLst>
                <a:ext uri="{FF2B5EF4-FFF2-40B4-BE49-F238E27FC236}">
                  <a16:creationId xmlns:a16="http://schemas.microsoft.com/office/drawing/2014/main" id="{FF220F79-F95E-4CA0-8DE4-7320F6A5C133}"/>
                </a:ext>
              </a:extLst>
            </p:cNvPr>
            <p:cNvSpPr>
              <a:spLocks noChangeArrowheads="1"/>
            </p:cNvSpPr>
            <p:nvPr/>
          </p:nvSpPr>
          <p:spPr bwMode="auto">
            <a:xfrm>
              <a:off x="1728"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40" name="Text Box 45">
              <a:extLst>
                <a:ext uri="{FF2B5EF4-FFF2-40B4-BE49-F238E27FC236}">
                  <a16:creationId xmlns:a16="http://schemas.microsoft.com/office/drawing/2014/main" id="{845BD379-45CC-47D5-B3AE-BBE41F9EAB51}"/>
                </a:ext>
              </a:extLst>
            </p:cNvPr>
            <p:cNvSpPr txBox="1">
              <a:spLocks noChangeArrowheads="1"/>
            </p:cNvSpPr>
            <p:nvPr/>
          </p:nvSpPr>
          <p:spPr bwMode="auto">
            <a:xfrm>
              <a:off x="2152"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12341" name="Text Box 46">
              <a:extLst>
                <a:ext uri="{FF2B5EF4-FFF2-40B4-BE49-F238E27FC236}">
                  <a16:creationId xmlns:a16="http://schemas.microsoft.com/office/drawing/2014/main" id="{90DAB791-1685-4785-B891-9006F7B2A102}"/>
                </a:ext>
              </a:extLst>
            </p:cNvPr>
            <p:cNvSpPr txBox="1">
              <a:spLocks noChangeArrowheads="1"/>
            </p:cNvSpPr>
            <p:nvPr/>
          </p:nvSpPr>
          <p:spPr bwMode="auto">
            <a:xfrm>
              <a:off x="1003"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10 </a:t>
              </a:r>
            </a:p>
          </p:txBody>
        </p:sp>
        <p:sp>
          <p:nvSpPr>
            <p:cNvPr id="12342" name="Text Box 47">
              <a:extLst>
                <a:ext uri="{FF2B5EF4-FFF2-40B4-BE49-F238E27FC236}">
                  <a16:creationId xmlns:a16="http://schemas.microsoft.com/office/drawing/2014/main" id="{ACE490E0-8F6B-4942-BF76-7A4C56A53B31}"/>
                </a:ext>
              </a:extLst>
            </p:cNvPr>
            <p:cNvSpPr txBox="1">
              <a:spLocks noChangeArrowheads="1"/>
            </p:cNvSpPr>
            <p:nvPr/>
          </p:nvSpPr>
          <p:spPr bwMode="auto">
            <a:xfrm>
              <a:off x="620"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sp>
          <p:nvSpPr>
            <p:cNvPr id="12343" name="Text Box 48">
              <a:extLst>
                <a:ext uri="{FF2B5EF4-FFF2-40B4-BE49-F238E27FC236}">
                  <a16:creationId xmlns:a16="http://schemas.microsoft.com/office/drawing/2014/main" id="{A3BA28B4-923E-4FB0-8007-737C1CEE8EAB}"/>
                </a:ext>
              </a:extLst>
            </p:cNvPr>
            <p:cNvSpPr txBox="1">
              <a:spLocks noChangeArrowheads="1"/>
            </p:cNvSpPr>
            <p:nvPr/>
          </p:nvSpPr>
          <p:spPr bwMode="auto">
            <a:xfrm>
              <a:off x="1386"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12344" name="Text Box 49">
              <a:extLst>
                <a:ext uri="{FF2B5EF4-FFF2-40B4-BE49-F238E27FC236}">
                  <a16:creationId xmlns:a16="http://schemas.microsoft.com/office/drawing/2014/main" id="{EEE7E779-75E2-4ED5-B045-226C9E752698}"/>
                </a:ext>
              </a:extLst>
            </p:cNvPr>
            <p:cNvSpPr txBox="1">
              <a:spLocks noChangeArrowheads="1"/>
            </p:cNvSpPr>
            <p:nvPr/>
          </p:nvSpPr>
          <p:spPr bwMode="auto">
            <a:xfrm>
              <a:off x="1769"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grpSp>
      <p:grpSp>
        <p:nvGrpSpPr>
          <p:cNvPr id="12293" name="Group 63">
            <a:extLst>
              <a:ext uri="{FF2B5EF4-FFF2-40B4-BE49-F238E27FC236}">
                <a16:creationId xmlns:a16="http://schemas.microsoft.com/office/drawing/2014/main" id="{6BB1476A-E938-44DD-9B4C-7E01890EB5F4}"/>
              </a:ext>
            </a:extLst>
          </p:cNvPr>
          <p:cNvGrpSpPr>
            <a:grpSpLocks/>
          </p:cNvGrpSpPr>
          <p:nvPr/>
        </p:nvGrpSpPr>
        <p:grpSpPr bwMode="auto">
          <a:xfrm>
            <a:off x="800100" y="3962400"/>
            <a:ext cx="1225550" cy="609600"/>
            <a:chOff x="672" y="2784"/>
            <a:chExt cx="772" cy="384"/>
          </a:xfrm>
        </p:grpSpPr>
        <p:sp>
          <p:nvSpPr>
            <p:cNvPr id="12331" name="Rectangle 64">
              <a:extLst>
                <a:ext uri="{FF2B5EF4-FFF2-40B4-BE49-F238E27FC236}">
                  <a16:creationId xmlns:a16="http://schemas.microsoft.com/office/drawing/2014/main" id="{A5C9D1C8-239B-4005-8F84-82C5E342E16A}"/>
                </a:ext>
              </a:extLst>
            </p:cNvPr>
            <p:cNvSpPr>
              <a:spLocks noChangeArrowheads="1"/>
            </p:cNvSpPr>
            <p:nvPr/>
          </p:nvSpPr>
          <p:spPr bwMode="auto">
            <a:xfrm>
              <a:off x="672"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32" name="Rectangle 65">
              <a:extLst>
                <a:ext uri="{FF2B5EF4-FFF2-40B4-BE49-F238E27FC236}">
                  <a16:creationId xmlns:a16="http://schemas.microsoft.com/office/drawing/2014/main" id="{7E8E5B7E-1C5E-451B-8ACC-BD1237B057F8}"/>
                </a:ext>
              </a:extLst>
            </p:cNvPr>
            <p:cNvSpPr>
              <a:spLocks noChangeArrowheads="1"/>
            </p:cNvSpPr>
            <p:nvPr/>
          </p:nvSpPr>
          <p:spPr bwMode="auto">
            <a:xfrm>
              <a:off x="1056"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33" name="Text Box 66">
              <a:extLst>
                <a:ext uri="{FF2B5EF4-FFF2-40B4-BE49-F238E27FC236}">
                  <a16:creationId xmlns:a16="http://schemas.microsoft.com/office/drawing/2014/main" id="{FE946761-EDF0-4A54-BF10-AB482712D3ED}"/>
                </a:ext>
              </a:extLst>
            </p:cNvPr>
            <p:cNvSpPr txBox="1">
              <a:spLocks noChangeArrowheads="1"/>
            </p:cNvSpPr>
            <p:nvPr/>
          </p:nvSpPr>
          <p:spPr bwMode="auto">
            <a:xfrm>
              <a:off x="1099"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10 </a:t>
              </a:r>
            </a:p>
          </p:txBody>
        </p:sp>
        <p:sp>
          <p:nvSpPr>
            <p:cNvPr id="12334" name="Text Box 67">
              <a:extLst>
                <a:ext uri="{FF2B5EF4-FFF2-40B4-BE49-F238E27FC236}">
                  <a16:creationId xmlns:a16="http://schemas.microsoft.com/office/drawing/2014/main" id="{8E96D4C2-981A-4F92-9061-1FA39F85D4BF}"/>
                </a:ext>
              </a:extLst>
            </p:cNvPr>
            <p:cNvSpPr txBox="1">
              <a:spLocks noChangeArrowheads="1"/>
            </p:cNvSpPr>
            <p:nvPr/>
          </p:nvSpPr>
          <p:spPr bwMode="auto">
            <a:xfrm>
              <a:off x="716"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grpSp>
      <p:grpSp>
        <p:nvGrpSpPr>
          <p:cNvPr id="12294" name="Group 68">
            <a:extLst>
              <a:ext uri="{FF2B5EF4-FFF2-40B4-BE49-F238E27FC236}">
                <a16:creationId xmlns:a16="http://schemas.microsoft.com/office/drawing/2014/main" id="{E11CEACD-7C43-4AC7-9764-2EBFB6B7B341}"/>
              </a:ext>
            </a:extLst>
          </p:cNvPr>
          <p:cNvGrpSpPr>
            <a:grpSpLocks/>
          </p:cNvGrpSpPr>
          <p:nvPr/>
        </p:nvGrpSpPr>
        <p:grpSpPr bwMode="auto">
          <a:xfrm>
            <a:off x="2540000" y="3962400"/>
            <a:ext cx="1830388" cy="609600"/>
            <a:chOff x="1440" y="2784"/>
            <a:chExt cx="1153" cy="384"/>
          </a:xfrm>
        </p:grpSpPr>
        <p:sp>
          <p:nvSpPr>
            <p:cNvPr id="12325" name="Rectangle 69">
              <a:extLst>
                <a:ext uri="{FF2B5EF4-FFF2-40B4-BE49-F238E27FC236}">
                  <a16:creationId xmlns:a16="http://schemas.microsoft.com/office/drawing/2014/main" id="{49B1C518-D27B-4514-B196-6C5049CAEC3E}"/>
                </a:ext>
              </a:extLst>
            </p:cNvPr>
            <p:cNvSpPr>
              <a:spLocks noChangeArrowheads="1"/>
            </p:cNvSpPr>
            <p:nvPr/>
          </p:nvSpPr>
          <p:spPr bwMode="auto">
            <a:xfrm>
              <a:off x="1440"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26" name="Rectangle 70">
              <a:extLst>
                <a:ext uri="{FF2B5EF4-FFF2-40B4-BE49-F238E27FC236}">
                  <a16:creationId xmlns:a16="http://schemas.microsoft.com/office/drawing/2014/main" id="{FDE4E2A7-4CB2-4144-90F3-F60C75B30438}"/>
                </a:ext>
              </a:extLst>
            </p:cNvPr>
            <p:cNvSpPr>
              <a:spLocks noChangeArrowheads="1"/>
            </p:cNvSpPr>
            <p:nvPr/>
          </p:nvSpPr>
          <p:spPr bwMode="auto">
            <a:xfrm>
              <a:off x="2208"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27" name="Rectangle 71">
              <a:extLst>
                <a:ext uri="{FF2B5EF4-FFF2-40B4-BE49-F238E27FC236}">
                  <a16:creationId xmlns:a16="http://schemas.microsoft.com/office/drawing/2014/main" id="{4033ED52-15AC-42E0-A02D-18586FC09CFA}"/>
                </a:ext>
              </a:extLst>
            </p:cNvPr>
            <p:cNvSpPr>
              <a:spLocks noChangeArrowheads="1"/>
            </p:cNvSpPr>
            <p:nvPr/>
          </p:nvSpPr>
          <p:spPr bwMode="auto">
            <a:xfrm>
              <a:off x="1824"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28" name="Text Box 72">
              <a:extLst>
                <a:ext uri="{FF2B5EF4-FFF2-40B4-BE49-F238E27FC236}">
                  <a16:creationId xmlns:a16="http://schemas.microsoft.com/office/drawing/2014/main" id="{12B9B161-B6D1-4BD2-BD36-7AA673C06EAD}"/>
                </a:ext>
              </a:extLst>
            </p:cNvPr>
            <p:cNvSpPr txBox="1">
              <a:spLocks noChangeArrowheads="1"/>
            </p:cNvSpPr>
            <p:nvPr/>
          </p:nvSpPr>
          <p:spPr bwMode="auto">
            <a:xfrm>
              <a:off x="2248"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12329" name="Text Box 73">
              <a:extLst>
                <a:ext uri="{FF2B5EF4-FFF2-40B4-BE49-F238E27FC236}">
                  <a16:creationId xmlns:a16="http://schemas.microsoft.com/office/drawing/2014/main" id="{1C5BAD7B-1181-473E-82C0-911CC1803AB1}"/>
                </a:ext>
              </a:extLst>
            </p:cNvPr>
            <p:cNvSpPr txBox="1">
              <a:spLocks noChangeArrowheads="1"/>
            </p:cNvSpPr>
            <p:nvPr/>
          </p:nvSpPr>
          <p:spPr bwMode="auto">
            <a:xfrm>
              <a:off x="1482"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12330" name="Text Box 74">
              <a:extLst>
                <a:ext uri="{FF2B5EF4-FFF2-40B4-BE49-F238E27FC236}">
                  <a16:creationId xmlns:a16="http://schemas.microsoft.com/office/drawing/2014/main" id="{998C5F30-3EB9-4AEC-81D8-68FC0ED31DB2}"/>
                </a:ext>
              </a:extLst>
            </p:cNvPr>
            <p:cNvSpPr txBox="1">
              <a:spLocks noChangeArrowheads="1"/>
            </p:cNvSpPr>
            <p:nvPr/>
          </p:nvSpPr>
          <p:spPr bwMode="auto">
            <a:xfrm>
              <a:off x="1865"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grpSp>
      <p:grpSp>
        <p:nvGrpSpPr>
          <p:cNvPr id="12295" name="Group 89">
            <a:extLst>
              <a:ext uri="{FF2B5EF4-FFF2-40B4-BE49-F238E27FC236}">
                <a16:creationId xmlns:a16="http://schemas.microsoft.com/office/drawing/2014/main" id="{508E78BD-2FA2-4C45-8F7C-190848535E60}"/>
              </a:ext>
            </a:extLst>
          </p:cNvPr>
          <p:cNvGrpSpPr>
            <a:grpSpLocks/>
          </p:cNvGrpSpPr>
          <p:nvPr/>
        </p:nvGrpSpPr>
        <p:grpSpPr bwMode="auto">
          <a:xfrm>
            <a:off x="1066800" y="5003800"/>
            <a:ext cx="615950" cy="609600"/>
            <a:chOff x="672" y="3408"/>
            <a:chExt cx="388" cy="384"/>
          </a:xfrm>
        </p:grpSpPr>
        <p:sp>
          <p:nvSpPr>
            <p:cNvPr id="12323" name="Rectangle 90">
              <a:extLst>
                <a:ext uri="{FF2B5EF4-FFF2-40B4-BE49-F238E27FC236}">
                  <a16:creationId xmlns:a16="http://schemas.microsoft.com/office/drawing/2014/main" id="{7CE6F8CA-54A5-4CF5-A5C4-61360F32CBFD}"/>
                </a:ext>
              </a:extLst>
            </p:cNvPr>
            <p:cNvSpPr>
              <a:spLocks noChangeArrowheads="1"/>
            </p:cNvSpPr>
            <p:nvPr/>
          </p:nvSpPr>
          <p:spPr bwMode="auto">
            <a:xfrm>
              <a:off x="672" y="340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24" name="Text Box 91">
              <a:extLst>
                <a:ext uri="{FF2B5EF4-FFF2-40B4-BE49-F238E27FC236}">
                  <a16:creationId xmlns:a16="http://schemas.microsoft.com/office/drawing/2014/main" id="{86EDDFEE-621D-44EE-9023-22ABEB2A6A88}"/>
                </a:ext>
              </a:extLst>
            </p:cNvPr>
            <p:cNvSpPr txBox="1">
              <a:spLocks noChangeArrowheads="1"/>
            </p:cNvSpPr>
            <p:nvPr/>
          </p:nvSpPr>
          <p:spPr bwMode="auto">
            <a:xfrm>
              <a:off x="715" y="348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10 </a:t>
              </a:r>
            </a:p>
          </p:txBody>
        </p:sp>
      </p:grpSp>
      <p:grpSp>
        <p:nvGrpSpPr>
          <p:cNvPr id="12296" name="Group 92">
            <a:extLst>
              <a:ext uri="{FF2B5EF4-FFF2-40B4-BE49-F238E27FC236}">
                <a16:creationId xmlns:a16="http://schemas.microsoft.com/office/drawing/2014/main" id="{BD5145D9-A5E4-461F-AFEF-BB4F3E86C971}"/>
              </a:ext>
            </a:extLst>
          </p:cNvPr>
          <p:cNvGrpSpPr>
            <a:grpSpLocks/>
          </p:cNvGrpSpPr>
          <p:nvPr/>
        </p:nvGrpSpPr>
        <p:grpSpPr bwMode="auto">
          <a:xfrm>
            <a:off x="152400" y="5003800"/>
            <a:ext cx="617538" cy="609600"/>
            <a:chOff x="288" y="3408"/>
            <a:chExt cx="389" cy="384"/>
          </a:xfrm>
        </p:grpSpPr>
        <p:sp>
          <p:nvSpPr>
            <p:cNvPr id="12321" name="Rectangle 93">
              <a:extLst>
                <a:ext uri="{FF2B5EF4-FFF2-40B4-BE49-F238E27FC236}">
                  <a16:creationId xmlns:a16="http://schemas.microsoft.com/office/drawing/2014/main" id="{529BBFBF-0CD2-4CD2-8A08-741D2FEED10B}"/>
                </a:ext>
              </a:extLst>
            </p:cNvPr>
            <p:cNvSpPr>
              <a:spLocks noChangeArrowheads="1"/>
            </p:cNvSpPr>
            <p:nvPr/>
          </p:nvSpPr>
          <p:spPr bwMode="auto">
            <a:xfrm>
              <a:off x="288" y="340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22" name="Text Box 94">
              <a:extLst>
                <a:ext uri="{FF2B5EF4-FFF2-40B4-BE49-F238E27FC236}">
                  <a16:creationId xmlns:a16="http://schemas.microsoft.com/office/drawing/2014/main" id="{86FDC51F-43FF-477F-A4EA-9FF88BAA61DF}"/>
                </a:ext>
              </a:extLst>
            </p:cNvPr>
            <p:cNvSpPr txBox="1">
              <a:spLocks noChangeArrowheads="1"/>
            </p:cNvSpPr>
            <p:nvPr/>
          </p:nvSpPr>
          <p:spPr bwMode="auto">
            <a:xfrm>
              <a:off x="332" y="348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grpSp>
      <p:grpSp>
        <p:nvGrpSpPr>
          <p:cNvPr id="12297" name="Group 95">
            <a:extLst>
              <a:ext uri="{FF2B5EF4-FFF2-40B4-BE49-F238E27FC236}">
                <a16:creationId xmlns:a16="http://schemas.microsoft.com/office/drawing/2014/main" id="{5F138D68-011A-4349-B930-C2B993AC7415}"/>
              </a:ext>
            </a:extLst>
          </p:cNvPr>
          <p:cNvGrpSpPr>
            <a:grpSpLocks/>
          </p:cNvGrpSpPr>
          <p:nvPr/>
        </p:nvGrpSpPr>
        <p:grpSpPr bwMode="auto">
          <a:xfrm>
            <a:off x="3733800" y="6019800"/>
            <a:ext cx="611188" cy="609600"/>
            <a:chOff x="2208" y="3360"/>
            <a:chExt cx="385" cy="384"/>
          </a:xfrm>
        </p:grpSpPr>
        <p:sp>
          <p:nvSpPr>
            <p:cNvPr id="12319" name="Rectangle 96">
              <a:extLst>
                <a:ext uri="{FF2B5EF4-FFF2-40B4-BE49-F238E27FC236}">
                  <a16:creationId xmlns:a16="http://schemas.microsoft.com/office/drawing/2014/main" id="{44F88DD1-C4AA-4E69-A3A0-01428AA16740}"/>
                </a:ext>
              </a:extLst>
            </p:cNvPr>
            <p:cNvSpPr>
              <a:spLocks noChangeArrowheads="1"/>
            </p:cNvSpPr>
            <p:nvPr/>
          </p:nvSpPr>
          <p:spPr bwMode="auto">
            <a:xfrm>
              <a:off x="2208" y="33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20" name="Text Box 97">
              <a:extLst>
                <a:ext uri="{FF2B5EF4-FFF2-40B4-BE49-F238E27FC236}">
                  <a16:creationId xmlns:a16="http://schemas.microsoft.com/office/drawing/2014/main" id="{D93E4858-9A0F-4987-85BC-030CC3D08A4B}"/>
                </a:ext>
              </a:extLst>
            </p:cNvPr>
            <p:cNvSpPr txBox="1">
              <a:spLocks noChangeArrowheads="1"/>
            </p:cNvSpPr>
            <p:nvPr/>
          </p:nvSpPr>
          <p:spPr bwMode="auto">
            <a:xfrm>
              <a:off x="2248" y="34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grpSp>
      <p:grpSp>
        <p:nvGrpSpPr>
          <p:cNvPr id="12298" name="Group 114">
            <a:extLst>
              <a:ext uri="{FF2B5EF4-FFF2-40B4-BE49-F238E27FC236}">
                <a16:creationId xmlns:a16="http://schemas.microsoft.com/office/drawing/2014/main" id="{1947938B-DE4E-4003-9065-9B7A04CE6011}"/>
              </a:ext>
            </a:extLst>
          </p:cNvPr>
          <p:cNvGrpSpPr>
            <a:grpSpLocks/>
          </p:cNvGrpSpPr>
          <p:nvPr/>
        </p:nvGrpSpPr>
        <p:grpSpPr bwMode="auto">
          <a:xfrm>
            <a:off x="1905000" y="5003800"/>
            <a:ext cx="614363" cy="609600"/>
            <a:chOff x="1392" y="3792"/>
            <a:chExt cx="387" cy="384"/>
          </a:xfrm>
        </p:grpSpPr>
        <p:sp>
          <p:nvSpPr>
            <p:cNvPr id="12317" name="Rectangle 115">
              <a:extLst>
                <a:ext uri="{FF2B5EF4-FFF2-40B4-BE49-F238E27FC236}">
                  <a16:creationId xmlns:a16="http://schemas.microsoft.com/office/drawing/2014/main" id="{06AED6F7-9C6C-4424-9B31-0F9BEA63325E}"/>
                </a:ext>
              </a:extLst>
            </p:cNvPr>
            <p:cNvSpPr>
              <a:spLocks noChangeArrowheads="1"/>
            </p:cNvSpPr>
            <p:nvPr/>
          </p:nvSpPr>
          <p:spPr bwMode="auto">
            <a:xfrm>
              <a:off x="1392" y="3792"/>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18" name="Text Box 116">
              <a:extLst>
                <a:ext uri="{FF2B5EF4-FFF2-40B4-BE49-F238E27FC236}">
                  <a16:creationId xmlns:a16="http://schemas.microsoft.com/office/drawing/2014/main" id="{6DDDBFF2-5A4F-4DFD-9969-A5FED6AEF831}"/>
                </a:ext>
              </a:extLst>
            </p:cNvPr>
            <p:cNvSpPr txBox="1">
              <a:spLocks noChangeArrowheads="1"/>
            </p:cNvSpPr>
            <p:nvPr/>
          </p:nvSpPr>
          <p:spPr bwMode="auto">
            <a:xfrm>
              <a:off x="1434" y="3865"/>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grpSp>
      <p:grpSp>
        <p:nvGrpSpPr>
          <p:cNvPr id="12299" name="Group 117">
            <a:extLst>
              <a:ext uri="{FF2B5EF4-FFF2-40B4-BE49-F238E27FC236}">
                <a16:creationId xmlns:a16="http://schemas.microsoft.com/office/drawing/2014/main" id="{CF12384B-6153-4FD3-8966-E640B601ABDD}"/>
              </a:ext>
            </a:extLst>
          </p:cNvPr>
          <p:cNvGrpSpPr>
            <a:grpSpLocks/>
          </p:cNvGrpSpPr>
          <p:nvPr/>
        </p:nvGrpSpPr>
        <p:grpSpPr bwMode="auto">
          <a:xfrm>
            <a:off x="2663825" y="6019800"/>
            <a:ext cx="612775" cy="609600"/>
            <a:chOff x="1776" y="3792"/>
            <a:chExt cx="386" cy="384"/>
          </a:xfrm>
        </p:grpSpPr>
        <p:sp>
          <p:nvSpPr>
            <p:cNvPr id="12315" name="Rectangle 118">
              <a:extLst>
                <a:ext uri="{FF2B5EF4-FFF2-40B4-BE49-F238E27FC236}">
                  <a16:creationId xmlns:a16="http://schemas.microsoft.com/office/drawing/2014/main" id="{0327FEE4-5CCD-4686-92AA-299A163918C6}"/>
                </a:ext>
              </a:extLst>
            </p:cNvPr>
            <p:cNvSpPr>
              <a:spLocks noChangeArrowheads="1"/>
            </p:cNvSpPr>
            <p:nvPr/>
          </p:nvSpPr>
          <p:spPr bwMode="auto">
            <a:xfrm>
              <a:off x="1776" y="3792"/>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16" name="Text Box 119">
              <a:extLst>
                <a:ext uri="{FF2B5EF4-FFF2-40B4-BE49-F238E27FC236}">
                  <a16:creationId xmlns:a16="http://schemas.microsoft.com/office/drawing/2014/main" id="{D9921E4F-7B51-4A22-962C-8FFF0A2CDD6F}"/>
                </a:ext>
              </a:extLst>
            </p:cNvPr>
            <p:cNvSpPr txBox="1">
              <a:spLocks noChangeArrowheads="1"/>
            </p:cNvSpPr>
            <p:nvPr/>
          </p:nvSpPr>
          <p:spPr bwMode="auto">
            <a:xfrm>
              <a:off x="1817" y="3865"/>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grpSp>
      <p:grpSp>
        <p:nvGrpSpPr>
          <p:cNvPr id="12300" name="Group 120">
            <a:extLst>
              <a:ext uri="{FF2B5EF4-FFF2-40B4-BE49-F238E27FC236}">
                <a16:creationId xmlns:a16="http://schemas.microsoft.com/office/drawing/2014/main" id="{3C2A2561-1392-4EEB-A157-05D7C34BDB54}"/>
              </a:ext>
            </a:extLst>
          </p:cNvPr>
          <p:cNvGrpSpPr>
            <a:grpSpLocks/>
          </p:cNvGrpSpPr>
          <p:nvPr/>
        </p:nvGrpSpPr>
        <p:grpSpPr bwMode="auto">
          <a:xfrm>
            <a:off x="2895600" y="5003800"/>
            <a:ext cx="1220788" cy="609600"/>
            <a:chOff x="1920" y="3120"/>
            <a:chExt cx="769" cy="384"/>
          </a:xfrm>
        </p:grpSpPr>
        <p:sp>
          <p:nvSpPr>
            <p:cNvPr id="12311" name="Rectangle 121">
              <a:extLst>
                <a:ext uri="{FF2B5EF4-FFF2-40B4-BE49-F238E27FC236}">
                  <a16:creationId xmlns:a16="http://schemas.microsoft.com/office/drawing/2014/main" id="{48D4FAE9-44A2-4BE9-9F46-BE797A84B2E0}"/>
                </a:ext>
              </a:extLst>
            </p:cNvPr>
            <p:cNvSpPr>
              <a:spLocks noChangeArrowheads="1"/>
            </p:cNvSpPr>
            <p:nvPr/>
          </p:nvSpPr>
          <p:spPr bwMode="auto">
            <a:xfrm>
              <a:off x="2304" y="312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12" name="Rectangle 122">
              <a:extLst>
                <a:ext uri="{FF2B5EF4-FFF2-40B4-BE49-F238E27FC236}">
                  <a16:creationId xmlns:a16="http://schemas.microsoft.com/office/drawing/2014/main" id="{21DDD19E-A03F-4ABE-8445-EAE7AA9184EE}"/>
                </a:ext>
              </a:extLst>
            </p:cNvPr>
            <p:cNvSpPr>
              <a:spLocks noChangeArrowheads="1"/>
            </p:cNvSpPr>
            <p:nvPr/>
          </p:nvSpPr>
          <p:spPr bwMode="auto">
            <a:xfrm>
              <a:off x="1920" y="312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13" name="Text Box 123">
              <a:extLst>
                <a:ext uri="{FF2B5EF4-FFF2-40B4-BE49-F238E27FC236}">
                  <a16:creationId xmlns:a16="http://schemas.microsoft.com/office/drawing/2014/main" id="{FDA2A6C6-6212-4A06-B9D7-1C8F0D40980E}"/>
                </a:ext>
              </a:extLst>
            </p:cNvPr>
            <p:cNvSpPr txBox="1">
              <a:spLocks noChangeArrowheads="1"/>
            </p:cNvSpPr>
            <p:nvPr/>
          </p:nvSpPr>
          <p:spPr bwMode="auto">
            <a:xfrm>
              <a:off x="2344" y="319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12314" name="Text Box 124">
              <a:extLst>
                <a:ext uri="{FF2B5EF4-FFF2-40B4-BE49-F238E27FC236}">
                  <a16:creationId xmlns:a16="http://schemas.microsoft.com/office/drawing/2014/main" id="{7C6EAC83-407C-4E30-B99C-14DD5BC952E1}"/>
                </a:ext>
              </a:extLst>
            </p:cNvPr>
            <p:cNvSpPr txBox="1">
              <a:spLocks noChangeArrowheads="1"/>
            </p:cNvSpPr>
            <p:nvPr/>
          </p:nvSpPr>
          <p:spPr bwMode="auto">
            <a:xfrm>
              <a:off x="1961" y="319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grpSp>
      <p:sp>
        <p:nvSpPr>
          <p:cNvPr id="12301" name="AutoShape 137">
            <a:extLst>
              <a:ext uri="{FF2B5EF4-FFF2-40B4-BE49-F238E27FC236}">
                <a16:creationId xmlns:a16="http://schemas.microsoft.com/office/drawing/2014/main" id="{60D12E06-65CF-4FFD-9134-6660A0ABC8E5}"/>
              </a:ext>
            </a:extLst>
          </p:cNvPr>
          <p:cNvSpPr>
            <a:spLocks/>
          </p:cNvSpPr>
          <p:nvPr/>
        </p:nvSpPr>
        <p:spPr bwMode="auto">
          <a:xfrm rot="-5400000">
            <a:off x="3048000" y="1447800"/>
            <a:ext cx="304800" cy="2438400"/>
          </a:xfrm>
          <a:prstGeom prst="leftBrace">
            <a:avLst>
              <a:gd name="adj1" fmla="val 6666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02" name="AutoShape 138">
            <a:extLst>
              <a:ext uri="{FF2B5EF4-FFF2-40B4-BE49-F238E27FC236}">
                <a16:creationId xmlns:a16="http://schemas.microsoft.com/office/drawing/2014/main" id="{C5D47113-6BE3-413B-9859-56EE1C294D64}"/>
              </a:ext>
            </a:extLst>
          </p:cNvPr>
          <p:cNvSpPr>
            <a:spLocks/>
          </p:cNvSpPr>
          <p:nvPr/>
        </p:nvSpPr>
        <p:spPr bwMode="auto">
          <a:xfrm rot="-5400000">
            <a:off x="6362700" y="1104900"/>
            <a:ext cx="304800" cy="3124200"/>
          </a:xfrm>
          <a:prstGeom prst="leftBrace">
            <a:avLst>
              <a:gd name="adj1" fmla="val 8541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03" name="AutoShape 139">
            <a:extLst>
              <a:ext uri="{FF2B5EF4-FFF2-40B4-BE49-F238E27FC236}">
                <a16:creationId xmlns:a16="http://schemas.microsoft.com/office/drawing/2014/main" id="{E2B45CC2-5F3E-495F-AC9D-C9AD1A3A173C}"/>
              </a:ext>
            </a:extLst>
          </p:cNvPr>
          <p:cNvSpPr>
            <a:spLocks/>
          </p:cNvSpPr>
          <p:nvPr/>
        </p:nvSpPr>
        <p:spPr bwMode="auto">
          <a:xfrm rot="-5400000">
            <a:off x="3429000" y="2946400"/>
            <a:ext cx="304800" cy="1524000"/>
          </a:xfrm>
          <a:prstGeom prst="leftBrace">
            <a:avLst>
              <a:gd name="adj1" fmla="val 4166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04" name="AutoShape 142">
            <a:extLst>
              <a:ext uri="{FF2B5EF4-FFF2-40B4-BE49-F238E27FC236}">
                <a16:creationId xmlns:a16="http://schemas.microsoft.com/office/drawing/2014/main" id="{E674B6E8-D60F-42F0-B8B5-C970BCECFC26}"/>
              </a:ext>
            </a:extLst>
          </p:cNvPr>
          <p:cNvSpPr>
            <a:spLocks/>
          </p:cNvSpPr>
          <p:nvPr/>
        </p:nvSpPr>
        <p:spPr bwMode="auto">
          <a:xfrm rot="-5400000">
            <a:off x="1752600" y="3200400"/>
            <a:ext cx="304800" cy="914400"/>
          </a:xfrm>
          <a:prstGeom prst="leftBrace">
            <a:avLst>
              <a:gd name="adj1" fmla="val 25000"/>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05" name="AutoShape 143">
            <a:extLst>
              <a:ext uri="{FF2B5EF4-FFF2-40B4-BE49-F238E27FC236}">
                <a16:creationId xmlns:a16="http://schemas.microsoft.com/office/drawing/2014/main" id="{3C184496-1525-49F4-A2DD-11C8C18E1173}"/>
              </a:ext>
            </a:extLst>
          </p:cNvPr>
          <p:cNvSpPr>
            <a:spLocks/>
          </p:cNvSpPr>
          <p:nvPr/>
        </p:nvSpPr>
        <p:spPr bwMode="auto">
          <a:xfrm rot="-5400000">
            <a:off x="3581400" y="4267200"/>
            <a:ext cx="304800" cy="914400"/>
          </a:xfrm>
          <a:prstGeom prst="leftBrace">
            <a:avLst>
              <a:gd name="adj1" fmla="val 25000"/>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2306" name="Line 146">
            <a:extLst>
              <a:ext uri="{FF2B5EF4-FFF2-40B4-BE49-F238E27FC236}">
                <a16:creationId xmlns:a16="http://schemas.microsoft.com/office/drawing/2014/main" id="{C1F0540D-05D7-4217-A52C-EFE19743FBB8}"/>
              </a:ext>
            </a:extLst>
          </p:cNvPr>
          <p:cNvSpPr>
            <a:spLocks noChangeShapeType="1"/>
          </p:cNvSpPr>
          <p:nvPr/>
        </p:nvSpPr>
        <p:spPr bwMode="auto">
          <a:xfrm flipH="1">
            <a:off x="457200" y="4648200"/>
            <a:ext cx="609600" cy="30480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307" name="Line 147">
            <a:extLst>
              <a:ext uri="{FF2B5EF4-FFF2-40B4-BE49-F238E27FC236}">
                <a16:creationId xmlns:a16="http://schemas.microsoft.com/office/drawing/2014/main" id="{0CB70099-B31D-4A8C-A5B4-F7BE6AA7A11E}"/>
              </a:ext>
            </a:extLst>
          </p:cNvPr>
          <p:cNvSpPr>
            <a:spLocks noChangeShapeType="1"/>
          </p:cNvSpPr>
          <p:nvPr/>
        </p:nvSpPr>
        <p:spPr bwMode="auto">
          <a:xfrm flipH="1">
            <a:off x="1524000" y="4648200"/>
            <a:ext cx="228600" cy="30480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2308" name="Line 148">
            <a:extLst>
              <a:ext uri="{FF2B5EF4-FFF2-40B4-BE49-F238E27FC236}">
                <a16:creationId xmlns:a16="http://schemas.microsoft.com/office/drawing/2014/main" id="{7E3500F1-FCFD-45F8-819F-3183D5EC81C1}"/>
              </a:ext>
            </a:extLst>
          </p:cNvPr>
          <p:cNvSpPr>
            <a:spLocks noChangeShapeType="1"/>
          </p:cNvSpPr>
          <p:nvPr/>
        </p:nvSpPr>
        <p:spPr bwMode="auto">
          <a:xfrm flipH="1">
            <a:off x="2362200" y="4648200"/>
            <a:ext cx="533400" cy="30480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2309" name="Line 149">
            <a:extLst>
              <a:ext uri="{FF2B5EF4-FFF2-40B4-BE49-F238E27FC236}">
                <a16:creationId xmlns:a16="http://schemas.microsoft.com/office/drawing/2014/main" id="{E0C97287-DF14-4742-BBB2-F19F35257667}"/>
              </a:ext>
            </a:extLst>
          </p:cNvPr>
          <p:cNvSpPr>
            <a:spLocks noChangeShapeType="1"/>
          </p:cNvSpPr>
          <p:nvPr/>
        </p:nvSpPr>
        <p:spPr bwMode="auto">
          <a:xfrm flipH="1">
            <a:off x="2971800" y="5638800"/>
            <a:ext cx="304800" cy="30480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2310" name="Line 150">
            <a:extLst>
              <a:ext uri="{FF2B5EF4-FFF2-40B4-BE49-F238E27FC236}">
                <a16:creationId xmlns:a16="http://schemas.microsoft.com/office/drawing/2014/main" id="{8EBAAE6E-5087-4733-B838-D8B944961D50}"/>
              </a:ext>
            </a:extLst>
          </p:cNvPr>
          <p:cNvSpPr>
            <a:spLocks noChangeShapeType="1"/>
          </p:cNvSpPr>
          <p:nvPr/>
        </p:nvSpPr>
        <p:spPr bwMode="auto">
          <a:xfrm>
            <a:off x="3733800" y="5638800"/>
            <a:ext cx="304800" cy="30480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CAF43D7-89F2-4182-BE76-92894C6D6377}"/>
              </a:ext>
            </a:extLst>
          </p:cNvPr>
          <p:cNvSpPr>
            <a:spLocks noGrp="1" noChangeArrowheads="1"/>
          </p:cNvSpPr>
          <p:nvPr>
            <p:ph type="title"/>
          </p:nvPr>
        </p:nvSpPr>
        <p:spPr/>
        <p:txBody>
          <a:bodyPr/>
          <a:lstStyle/>
          <a:p>
            <a:r>
              <a:rPr lang="en-US" altLang="en-US"/>
              <a:t>Merge Sort</a:t>
            </a:r>
            <a:br>
              <a:rPr lang="en-US" altLang="en-US"/>
            </a:br>
            <a:r>
              <a:rPr lang="en-US" altLang="en-US"/>
              <a:t>Example (2)</a:t>
            </a:r>
          </a:p>
        </p:txBody>
      </p:sp>
      <p:grpSp>
        <p:nvGrpSpPr>
          <p:cNvPr id="13315" name="Group 3">
            <a:extLst>
              <a:ext uri="{FF2B5EF4-FFF2-40B4-BE49-F238E27FC236}">
                <a16:creationId xmlns:a16="http://schemas.microsoft.com/office/drawing/2014/main" id="{AB85308F-2F40-4F4E-B0AD-912C9112B2A9}"/>
              </a:ext>
            </a:extLst>
          </p:cNvPr>
          <p:cNvGrpSpPr>
            <a:grpSpLocks/>
          </p:cNvGrpSpPr>
          <p:nvPr/>
        </p:nvGrpSpPr>
        <p:grpSpPr bwMode="auto">
          <a:xfrm>
            <a:off x="1524000" y="1371600"/>
            <a:ext cx="6745288" cy="1036638"/>
            <a:chOff x="1152" y="864"/>
            <a:chExt cx="4249" cy="653"/>
          </a:xfrm>
        </p:grpSpPr>
        <p:grpSp>
          <p:nvGrpSpPr>
            <p:cNvPr id="13370" name="Group 4">
              <a:extLst>
                <a:ext uri="{FF2B5EF4-FFF2-40B4-BE49-F238E27FC236}">
                  <a16:creationId xmlns:a16="http://schemas.microsoft.com/office/drawing/2014/main" id="{F9E62DDB-4A6E-4B09-8DEC-EB9A45A0485C}"/>
                </a:ext>
              </a:extLst>
            </p:cNvPr>
            <p:cNvGrpSpPr>
              <a:grpSpLocks/>
            </p:cNvGrpSpPr>
            <p:nvPr/>
          </p:nvGrpSpPr>
          <p:grpSpPr bwMode="auto">
            <a:xfrm>
              <a:off x="1170" y="864"/>
              <a:ext cx="4231" cy="250"/>
              <a:chOff x="642" y="1411"/>
              <a:chExt cx="4231" cy="250"/>
            </a:xfrm>
          </p:grpSpPr>
          <p:sp>
            <p:nvSpPr>
              <p:cNvPr id="13394" name="Text Box 5">
                <a:extLst>
                  <a:ext uri="{FF2B5EF4-FFF2-40B4-BE49-F238E27FC236}">
                    <a16:creationId xmlns:a16="http://schemas.microsoft.com/office/drawing/2014/main" id="{C752CF57-2C43-4CD1-B602-506F964B8782}"/>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13395" name="Text Box 6">
                <a:extLst>
                  <a:ext uri="{FF2B5EF4-FFF2-40B4-BE49-F238E27FC236}">
                    <a16:creationId xmlns:a16="http://schemas.microsoft.com/office/drawing/2014/main" id="{77566DDF-6728-4D95-BF16-A57E0F040279}"/>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13396" name="Text Box 7">
                <a:extLst>
                  <a:ext uri="{FF2B5EF4-FFF2-40B4-BE49-F238E27FC236}">
                    <a16:creationId xmlns:a16="http://schemas.microsoft.com/office/drawing/2014/main" id="{357111A1-47D1-4D30-91BF-5A21B18F09FA}"/>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13397" name="Text Box 8">
                <a:extLst>
                  <a:ext uri="{FF2B5EF4-FFF2-40B4-BE49-F238E27FC236}">
                    <a16:creationId xmlns:a16="http://schemas.microsoft.com/office/drawing/2014/main" id="{AE42C6C6-074A-49AD-92C5-EABEC55FE2A9}"/>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13398" name="Text Box 9">
                <a:extLst>
                  <a:ext uri="{FF2B5EF4-FFF2-40B4-BE49-F238E27FC236}">
                    <a16:creationId xmlns:a16="http://schemas.microsoft.com/office/drawing/2014/main" id="{B40E2B14-3C89-4766-BC0E-36A25228AF80}"/>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13399" name="Text Box 10">
                <a:extLst>
                  <a:ext uri="{FF2B5EF4-FFF2-40B4-BE49-F238E27FC236}">
                    <a16:creationId xmlns:a16="http://schemas.microsoft.com/office/drawing/2014/main" id="{8CEAEFF0-8991-48EF-A344-B68B6136400B}"/>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13400" name="Text Box 11">
                <a:extLst>
                  <a:ext uri="{FF2B5EF4-FFF2-40B4-BE49-F238E27FC236}">
                    <a16:creationId xmlns:a16="http://schemas.microsoft.com/office/drawing/2014/main" id="{0A4D53A5-1679-4A1C-857F-0DAF202CDBD2}"/>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13401" name="Text Box 12">
                <a:extLst>
                  <a:ext uri="{FF2B5EF4-FFF2-40B4-BE49-F238E27FC236}">
                    <a16:creationId xmlns:a16="http://schemas.microsoft.com/office/drawing/2014/main" id="{9AE1BF58-B04A-4781-9B59-B6FC9172A63E}"/>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13402" name="Text Box 13">
                <a:extLst>
                  <a:ext uri="{FF2B5EF4-FFF2-40B4-BE49-F238E27FC236}">
                    <a16:creationId xmlns:a16="http://schemas.microsoft.com/office/drawing/2014/main" id="{D0CE27D6-DD14-4C82-80EF-02E6C0BF5306}"/>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13403" name="Text Box 14">
                <a:extLst>
                  <a:ext uri="{FF2B5EF4-FFF2-40B4-BE49-F238E27FC236}">
                    <a16:creationId xmlns:a16="http://schemas.microsoft.com/office/drawing/2014/main" id="{4EEDFB99-9557-44A6-A581-17051F7975C3}"/>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13404" name="Text Box 15">
                <a:extLst>
                  <a:ext uri="{FF2B5EF4-FFF2-40B4-BE49-F238E27FC236}">
                    <a16:creationId xmlns:a16="http://schemas.microsoft.com/office/drawing/2014/main" id="{BD6D88F4-FA72-4E63-B629-8925FD5B3D2F}"/>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13371" name="Group 16">
              <a:extLst>
                <a:ext uri="{FF2B5EF4-FFF2-40B4-BE49-F238E27FC236}">
                  <a16:creationId xmlns:a16="http://schemas.microsoft.com/office/drawing/2014/main" id="{23CB4516-E537-4422-B6F1-0F386913EF59}"/>
                </a:ext>
              </a:extLst>
            </p:cNvPr>
            <p:cNvGrpSpPr>
              <a:grpSpLocks/>
            </p:cNvGrpSpPr>
            <p:nvPr/>
          </p:nvGrpSpPr>
          <p:grpSpPr bwMode="auto">
            <a:xfrm>
              <a:off x="1152" y="1133"/>
              <a:ext cx="4224" cy="384"/>
              <a:chOff x="624" y="960"/>
              <a:chExt cx="4224" cy="384"/>
            </a:xfrm>
          </p:grpSpPr>
          <p:sp>
            <p:nvSpPr>
              <p:cNvPr id="13372" name="Rectangle 17">
                <a:extLst>
                  <a:ext uri="{FF2B5EF4-FFF2-40B4-BE49-F238E27FC236}">
                    <a16:creationId xmlns:a16="http://schemas.microsoft.com/office/drawing/2014/main" id="{2260DF38-DF54-4BAD-85BB-BF3EB1301F3C}"/>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73" name="Rectangle 18">
                <a:extLst>
                  <a:ext uri="{FF2B5EF4-FFF2-40B4-BE49-F238E27FC236}">
                    <a16:creationId xmlns:a16="http://schemas.microsoft.com/office/drawing/2014/main" id="{05EC1DED-E40A-4942-B110-067D345646C8}"/>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74" name="Rectangle 19">
                <a:extLst>
                  <a:ext uri="{FF2B5EF4-FFF2-40B4-BE49-F238E27FC236}">
                    <a16:creationId xmlns:a16="http://schemas.microsoft.com/office/drawing/2014/main" id="{0C2C2C3C-E395-495B-A9E8-E5AA59D88255}"/>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75" name="Rectangle 20">
                <a:extLst>
                  <a:ext uri="{FF2B5EF4-FFF2-40B4-BE49-F238E27FC236}">
                    <a16:creationId xmlns:a16="http://schemas.microsoft.com/office/drawing/2014/main" id="{4F221C34-4477-4566-A226-7E62B3852545}"/>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76" name="Rectangle 21">
                <a:extLst>
                  <a:ext uri="{FF2B5EF4-FFF2-40B4-BE49-F238E27FC236}">
                    <a16:creationId xmlns:a16="http://schemas.microsoft.com/office/drawing/2014/main" id="{AAE555E9-A73A-4694-8372-6C1B9EED5CC4}"/>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77" name="Rectangle 22">
                <a:extLst>
                  <a:ext uri="{FF2B5EF4-FFF2-40B4-BE49-F238E27FC236}">
                    <a16:creationId xmlns:a16="http://schemas.microsoft.com/office/drawing/2014/main" id="{6674F59E-59CD-4244-8E97-D57189F5F7B1}"/>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78" name="Rectangle 23">
                <a:extLst>
                  <a:ext uri="{FF2B5EF4-FFF2-40B4-BE49-F238E27FC236}">
                    <a16:creationId xmlns:a16="http://schemas.microsoft.com/office/drawing/2014/main" id="{30459F93-E1C6-44E0-A17A-90BA42FE4B7E}"/>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79" name="Rectangle 24">
                <a:extLst>
                  <a:ext uri="{FF2B5EF4-FFF2-40B4-BE49-F238E27FC236}">
                    <a16:creationId xmlns:a16="http://schemas.microsoft.com/office/drawing/2014/main" id="{1DF92295-61A2-4E6C-9449-E011CACEF380}"/>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80" name="Rectangle 25">
                <a:extLst>
                  <a:ext uri="{FF2B5EF4-FFF2-40B4-BE49-F238E27FC236}">
                    <a16:creationId xmlns:a16="http://schemas.microsoft.com/office/drawing/2014/main" id="{A0613BAA-B986-4D65-9CBE-211E3BB0BC59}"/>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81" name="Rectangle 26">
                <a:extLst>
                  <a:ext uri="{FF2B5EF4-FFF2-40B4-BE49-F238E27FC236}">
                    <a16:creationId xmlns:a16="http://schemas.microsoft.com/office/drawing/2014/main" id="{1E8CCCBB-9482-4453-94C8-7D34F1D9A66E}"/>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82" name="Rectangle 27">
                <a:extLst>
                  <a:ext uri="{FF2B5EF4-FFF2-40B4-BE49-F238E27FC236}">
                    <a16:creationId xmlns:a16="http://schemas.microsoft.com/office/drawing/2014/main" id="{2C6A5B71-5367-47A2-B7C7-A97344BB1590}"/>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83" name="Text Box 28">
                <a:extLst>
                  <a:ext uri="{FF2B5EF4-FFF2-40B4-BE49-F238E27FC236}">
                    <a16:creationId xmlns:a16="http://schemas.microsoft.com/office/drawing/2014/main" id="{18D4B079-17A6-4BFF-82F1-D9BD57E8A147}"/>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10</a:t>
                </a:r>
                <a:endParaRPr lang="en-US" altLang="en-US" sz="2400">
                  <a:latin typeface="Arial" panose="020B0604020202020204" pitchFamily="34" charset="0"/>
                </a:endParaRPr>
              </a:p>
            </p:txBody>
          </p:sp>
          <p:sp>
            <p:nvSpPr>
              <p:cNvPr id="13384" name="Text Box 29">
                <a:extLst>
                  <a:ext uri="{FF2B5EF4-FFF2-40B4-BE49-F238E27FC236}">
                    <a16:creationId xmlns:a16="http://schemas.microsoft.com/office/drawing/2014/main" id="{945B877A-E029-43E7-A8D7-AC1C59DA9367}"/>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1</a:t>
                </a:r>
              </a:p>
            </p:txBody>
          </p:sp>
          <p:sp>
            <p:nvSpPr>
              <p:cNvPr id="13385" name="Text Box 30">
                <a:extLst>
                  <a:ext uri="{FF2B5EF4-FFF2-40B4-BE49-F238E27FC236}">
                    <a16:creationId xmlns:a16="http://schemas.microsoft.com/office/drawing/2014/main" id="{7B0E530B-CD7A-44E4-84D5-A2307C977B57}"/>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4</a:t>
                </a:r>
                <a:r>
                  <a:rPr lang="en-US" altLang="en-US" sz="2400" b="1">
                    <a:latin typeface="Arial" panose="020B0604020202020204" pitchFamily="34" charset="0"/>
                  </a:rPr>
                  <a:t> </a:t>
                </a:r>
                <a:endParaRPr lang="en-US" altLang="en-US" sz="2400">
                  <a:latin typeface="Arial" panose="020B0604020202020204" pitchFamily="34" charset="0"/>
                </a:endParaRPr>
              </a:p>
            </p:txBody>
          </p:sp>
          <p:sp>
            <p:nvSpPr>
              <p:cNvPr id="13386" name="Text Box 31">
                <a:extLst>
                  <a:ext uri="{FF2B5EF4-FFF2-40B4-BE49-F238E27FC236}">
                    <a16:creationId xmlns:a16="http://schemas.microsoft.com/office/drawing/2014/main" id="{2551388A-263E-421D-BB70-62BE188E23A8}"/>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6  </a:t>
                </a:r>
              </a:p>
            </p:txBody>
          </p:sp>
          <p:sp>
            <p:nvSpPr>
              <p:cNvPr id="13387" name="Text Box 32">
                <a:extLst>
                  <a:ext uri="{FF2B5EF4-FFF2-40B4-BE49-F238E27FC236}">
                    <a16:creationId xmlns:a16="http://schemas.microsoft.com/office/drawing/2014/main" id="{E850A01B-5B0E-4B21-A794-BA52A904B329}"/>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5</a:t>
                </a:r>
              </a:p>
            </p:txBody>
          </p:sp>
          <p:sp>
            <p:nvSpPr>
              <p:cNvPr id="13388" name="Text Box 33">
                <a:extLst>
                  <a:ext uri="{FF2B5EF4-FFF2-40B4-BE49-F238E27FC236}">
                    <a16:creationId xmlns:a16="http://schemas.microsoft.com/office/drawing/2014/main" id="{6F23C1BC-362B-4F2D-BBBA-12DA2AA9FBEA}"/>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3389" name="Text Box 34">
                <a:extLst>
                  <a:ext uri="{FF2B5EF4-FFF2-40B4-BE49-F238E27FC236}">
                    <a16:creationId xmlns:a16="http://schemas.microsoft.com/office/drawing/2014/main" id="{6B33759F-5519-4F21-A47E-2B6D0156D24B}"/>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2</a:t>
                </a:r>
              </a:p>
            </p:txBody>
          </p:sp>
          <p:sp>
            <p:nvSpPr>
              <p:cNvPr id="13390" name="Text Box 35">
                <a:extLst>
                  <a:ext uri="{FF2B5EF4-FFF2-40B4-BE49-F238E27FC236}">
                    <a16:creationId xmlns:a16="http://schemas.microsoft.com/office/drawing/2014/main" id="{EB227882-5FAD-4084-B1EF-32C32B6222DD}"/>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3 </a:t>
                </a:r>
                <a:endParaRPr lang="en-US" altLang="en-US" sz="2400">
                  <a:latin typeface="Arial" panose="020B0604020202020204" pitchFamily="34" charset="0"/>
                </a:endParaRPr>
              </a:p>
            </p:txBody>
          </p:sp>
          <p:sp>
            <p:nvSpPr>
              <p:cNvPr id="13391" name="Text Box 36">
                <a:extLst>
                  <a:ext uri="{FF2B5EF4-FFF2-40B4-BE49-F238E27FC236}">
                    <a16:creationId xmlns:a16="http://schemas.microsoft.com/office/drawing/2014/main" id="{A4ADB24D-8F73-4B53-811B-8DCDE19CA932}"/>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latin typeface="Arial" panose="020B0604020202020204" pitchFamily="34" charset="0"/>
                  </a:rPr>
                  <a:t> </a:t>
                </a:r>
                <a:r>
                  <a:rPr lang="en-US" altLang="en-US" sz="2400" b="1">
                    <a:solidFill>
                      <a:srgbClr val="14FD3A"/>
                    </a:solidFill>
                    <a:latin typeface="Arial" panose="020B0604020202020204" pitchFamily="34" charset="0"/>
                  </a:rPr>
                  <a:t>5</a:t>
                </a:r>
                <a:r>
                  <a:rPr lang="en-US" altLang="en-US" sz="2400">
                    <a:latin typeface="Arial" panose="020B0604020202020204" pitchFamily="34" charset="0"/>
                  </a:rPr>
                  <a:t> </a:t>
                </a:r>
              </a:p>
            </p:txBody>
          </p:sp>
          <p:sp>
            <p:nvSpPr>
              <p:cNvPr id="13392" name="Text Box 37">
                <a:extLst>
                  <a:ext uri="{FF2B5EF4-FFF2-40B4-BE49-F238E27FC236}">
                    <a16:creationId xmlns:a16="http://schemas.microsoft.com/office/drawing/2014/main" id="{7AD88B14-B6E2-4DEF-AEF0-40F4D7D9845C}"/>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7</a:t>
                </a:r>
                <a:r>
                  <a:rPr lang="en-US" altLang="en-US" sz="2400" b="1">
                    <a:latin typeface="Arial" panose="020B0604020202020204" pitchFamily="34" charset="0"/>
                  </a:rPr>
                  <a:t> </a:t>
                </a:r>
                <a:endParaRPr lang="en-US" altLang="en-US" sz="2400">
                  <a:latin typeface="Arial" panose="020B0604020202020204" pitchFamily="34" charset="0"/>
                </a:endParaRPr>
              </a:p>
            </p:txBody>
          </p:sp>
          <p:sp>
            <p:nvSpPr>
              <p:cNvPr id="13393" name="Text Box 38">
                <a:extLst>
                  <a:ext uri="{FF2B5EF4-FFF2-40B4-BE49-F238E27FC236}">
                    <a16:creationId xmlns:a16="http://schemas.microsoft.com/office/drawing/2014/main" id="{1E5B76CD-65F9-4B6A-8434-EDC43263655A}"/>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9 </a:t>
                </a:r>
              </a:p>
            </p:txBody>
          </p:sp>
        </p:grpSp>
      </p:grpSp>
      <p:grpSp>
        <p:nvGrpSpPr>
          <p:cNvPr id="13316" name="Group 39">
            <a:extLst>
              <a:ext uri="{FF2B5EF4-FFF2-40B4-BE49-F238E27FC236}">
                <a16:creationId xmlns:a16="http://schemas.microsoft.com/office/drawing/2014/main" id="{3A67C4D8-9327-4F7C-B4AB-253D9ACC5BA7}"/>
              </a:ext>
            </a:extLst>
          </p:cNvPr>
          <p:cNvGrpSpPr>
            <a:grpSpLocks/>
          </p:cNvGrpSpPr>
          <p:nvPr/>
        </p:nvGrpSpPr>
        <p:grpSpPr bwMode="auto">
          <a:xfrm>
            <a:off x="1370013" y="2895600"/>
            <a:ext cx="3049587" cy="609600"/>
            <a:chOff x="576" y="2448"/>
            <a:chExt cx="1921" cy="384"/>
          </a:xfrm>
        </p:grpSpPr>
        <p:sp>
          <p:nvSpPr>
            <p:cNvPr id="13360" name="Rectangle 40">
              <a:extLst>
                <a:ext uri="{FF2B5EF4-FFF2-40B4-BE49-F238E27FC236}">
                  <a16:creationId xmlns:a16="http://schemas.microsoft.com/office/drawing/2014/main" id="{21E2E5AD-21C4-4C5A-8885-759C1C0E20F4}"/>
                </a:ext>
              </a:extLst>
            </p:cNvPr>
            <p:cNvSpPr>
              <a:spLocks noChangeArrowheads="1"/>
            </p:cNvSpPr>
            <p:nvPr/>
          </p:nvSpPr>
          <p:spPr bwMode="auto">
            <a:xfrm>
              <a:off x="576"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61" name="Rectangle 41">
              <a:extLst>
                <a:ext uri="{FF2B5EF4-FFF2-40B4-BE49-F238E27FC236}">
                  <a16:creationId xmlns:a16="http://schemas.microsoft.com/office/drawing/2014/main" id="{86EB1EED-88D6-4B22-980E-E6FD2ACCEF36}"/>
                </a:ext>
              </a:extLst>
            </p:cNvPr>
            <p:cNvSpPr>
              <a:spLocks noChangeArrowheads="1"/>
            </p:cNvSpPr>
            <p:nvPr/>
          </p:nvSpPr>
          <p:spPr bwMode="auto">
            <a:xfrm>
              <a:off x="960"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62" name="Rectangle 42">
              <a:extLst>
                <a:ext uri="{FF2B5EF4-FFF2-40B4-BE49-F238E27FC236}">
                  <a16:creationId xmlns:a16="http://schemas.microsoft.com/office/drawing/2014/main" id="{7195D7EC-7864-4A4E-B010-12D24C01EF9F}"/>
                </a:ext>
              </a:extLst>
            </p:cNvPr>
            <p:cNvSpPr>
              <a:spLocks noChangeArrowheads="1"/>
            </p:cNvSpPr>
            <p:nvPr/>
          </p:nvSpPr>
          <p:spPr bwMode="auto">
            <a:xfrm>
              <a:off x="1344"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63" name="Rectangle 43">
              <a:extLst>
                <a:ext uri="{FF2B5EF4-FFF2-40B4-BE49-F238E27FC236}">
                  <a16:creationId xmlns:a16="http://schemas.microsoft.com/office/drawing/2014/main" id="{2D726B25-E3F0-47D6-9616-C051AB577A69}"/>
                </a:ext>
              </a:extLst>
            </p:cNvPr>
            <p:cNvSpPr>
              <a:spLocks noChangeArrowheads="1"/>
            </p:cNvSpPr>
            <p:nvPr/>
          </p:nvSpPr>
          <p:spPr bwMode="auto">
            <a:xfrm>
              <a:off x="2112"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64" name="Rectangle 44">
              <a:extLst>
                <a:ext uri="{FF2B5EF4-FFF2-40B4-BE49-F238E27FC236}">
                  <a16:creationId xmlns:a16="http://schemas.microsoft.com/office/drawing/2014/main" id="{BA2F5091-35D4-459C-B099-AD79DD6C5BFF}"/>
                </a:ext>
              </a:extLst>
            </p:cNvPr>
            <p:cNvSpPr>
              <a:spLocks noChangeArrowheads="1"/>
            </p:cNvSpPr>
            <p:nvPr/>
          </p:nvSpPr>
          <p:spPr bwMode="auto">
            <a:xfrm>
              <a:off x="1728" y="244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65" name="Text Box 45">
              <a:extLst>
                <a:ext uri="{FF2B5EF4-FFF2-40B4-BE49-F238E27FC236}">
                  <a16:creationId xmlns:a16="http://schemas.microsoft.com/office/drawing/2014/main" id="{A08FCDFF-CAE6-4EB1-BC1A-B2E21AAB7D35}"/>
                </a:ext>
              </a:extLst>
            </p:cNvPr>
            <p:cNvSpPr txBox="1">
              <a:spLocks noChangeArrowheads="1"/>
            </p:cNvSpPr>
            <p:nvPr/>
          </p:nvSpPr>
          <p:spPr bwMode="auto">
            <a:xfrm>
              <a:off x="2152"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10</a:t>
              </a:r>
            </a:p>
          </p:txBody>
        </p:sp>
        <p:sp>
          <p:nvSpPr>
            <p:cNvPr id="13366" name="Text Box 46">
              <a:extLst>
                <a:ext uri="{FF2B5EF4-FFF2-40B4-BE49-F238E27FC236}">
                  <a16:creationId xmlns:a16="http://schemas.microsoft.com/office/drawing/2014/main" id="{66BC8E08-21D3-4913-A2BB-42CA298D6E09}"/>
                </a:ext>
              </a:extLst>
            </p:cNvPr>
            <p:cNvSpPr txBox="1">
              <a:spLocks noChangeArrowheads="1"/>
            </p:cNvSpPr>
            <p:nvPr/>
          </p:nvSpPr>
          <p:spPr bwMode="auto">
            <a:xfrm>
              <a:off x="1003"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 4 </a:t>
              </a:r>
            </a:p>
          </p:txBody>
        </p:sp>
        <p:sp>
          <p:nvSpPr>
            <p:cNvPr id="13367" name="Text Box 47">
              <a:extLst>
                <a:ext uri="{FF2B5EF4-FFF2-40B4-BE49-F238E27FC236}">
                  <a16:creationId xmlns:a16="http://schemas.microsoft.com/office/drawing/2014/main" id="{FE53658C-592C-41A4-B634-FE99CE58F43A}"/>
                </a:ext>
              </a:extLst>
            </p:cNvPr>
            <p:cNvSpPr txBox="1">
              <a:spLocks noChangeArrowheads="1"/>
            </p:cNvSpPr>
            <p:nvPr/>
          </p:nvSpPr>
          <p:spPr bwMode="auto">
            <a:xfrm>
              <a:off x="620"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 3 </a:t>
              </a:r>
            </a:p>
          </p:txBody>
        </p:sp>
        <p:sp>
          <p:nvSpPr>
            <p:cNvPr id="13368" name="Text Box 48">
              <a:extLst>
                <a:ext uri="{FF2B5EF4-FFF2-40B4-BE49-F238E27FC236}">
                  <a16:creationId xmlns:a16="http://schemas.microsoft.com/office/drawing/2014/main" id="{AE52B58E-5720-454C-8995-0A0B7D0CAC04}"/>
                </a:ext>
              </a:extLst>
            </p:cNvPr>
            <p:cNvSpPr txBox="1">
              <a:spLocks noChangeArrowheads="1"/>
            </p:cNvSpPr>
            <p:nvPr/>
          </p:nvSpPr>
          <p:spPr bwMode="auto">
            <a:xfrm>
              <a:off x="1386"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 5 </a:t>
              </a:r>
            </a:p>
          </p:txBody>
        </p:sp>
        <p:sp>
          <p:nvSpPr>
            <p:cNvPr id="13369" name="Text Box 49">
              <a:extLst>
                <a:ext uri="{FF2B5EF4-FFF2-40B4-BE49-F238E27FC236}">
                  <a16:creationId xmlns:a16="http://schemas.microsoft.com/office/drawing/2014/main" id="{A189F620-BDF8-413E-A4D6-74CF31D3588E}"/>
                </a:ext>
              </a:extLst>
            </p:cNvPr>
            <p:cNvSpPr txBox="1">
              <a:spLocks noChangeArrowheads="1"/>
            </p:cNvSpPr>
            <p:nvPr/>
          </p:nvSpPr>
          <p:spPr bwMode="auto">
            <a:xfrm>
              <a:off x="1769" y="252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b="1">
                  <a:solidFill>
                    <a:srgbClr val="14FD3A"/>
                  </a:solidFill>
                  <a:latin typeface="Arial" panose="020B0604020202020204" pitchFamily="34" charset="0"/>
                </a:rPr>
                <a:t> 7 </a:t>
              </a:r>
            </a:p>
          </p:txBody>
        </p:sp>
      </p:grpSp>
      <p:grpSp>
        <p:nvGrpSpPr>
          <p:cNvPr id="13317" name="Group 50">
            <a:extLst>
              <a:ext uri="{FF2B5EF4-FFF2-40B4-BE49-F238E27FC236}">
                <a16:creationId xmlns:a16="http://schemas.microsoft.com/office/drawing/2014/main" id="{51651F8F-4E8A-4480-AFCE-25D2048309D5}"/>
              </a:ext>
            </a:extLst>
          </p:cNvPr>
          <p:cNvGrpSpPr>
            <a:grpSpLocks/>
          </p:cNvGrpSpPr>
          <p:nvPr/>
        </p:nvGrpSpPr>
        <p:grpSpPr bwMode="auto">
          <a:xfrm>
            <a:off x="800100" y="3962400"/>
            <a:ext cx="1225550" cy="609600"/>
            <a:chOff x="672" y="2784"/>
            <a:chExt cx="772" cy="384"/>
          </a:xfrm>
        </p:grpSpPr>
        <p:sp>
          <p:nvSpPr>
            <p:cNvPr id="13356" name="Rectangle 51">
              <a:extLst>
                <a:ext uri="{FF2B5EF4-FFF2-40B4-BE49-F238E27FC236}">
                  <a16:creationId xmlns:a16="http://schemas.microsoft.com/office/drawing/2014/main" id="{039741A6-F856-467F-80E0-4A64897BA167}"/>
                </a:ext>
              </a:extLst>
            </p:cNvPr>
            <p:cNvSpPr>
              <a:spLocks noChangeArrowheads="1"/>
            </p:cNvSpPr>
            <p:nvPr/>
          </p:nvSpPr>
          <p:spPr bwMode="auto">
            <a:xfrm>
              <a:off x="672"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57" name="Rectangle 52">
              <a:extLst>
                <a:ext uri="{FF2B5EF4-FFF2-40B4-BE49-F238E27FC236}">
                  <a16:creationId xmlns:a16="http://schemas.microsoft.com/office/drawing/2014/main" id="{AA48FDB1-F3D8-42B2-8CFB-FB637551309B}"/>
                </a:ext>
              </a:extLst>
            </p:cNvPr>
            <p:cNvSpPr>
              <a:spLocks noChangeArrowheads="1"/>
            </p:cNvSpPr>
            <p:nvPr/>
          </p:nvSpPr>
          <p:spPr bwMode="auto">
            <a:xfrm>
              <a:off x="1056"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58" name="Text Box 53">
              <a:extLst>
                <a:ext uri="{FF2B5EF4-FFF2-40B4-BE49-F238E27FC236}">
                  <a16:creationId xmlns:a16="http://schemas.microsoft.com/office/drawing/2014/main" id="{F47C326F-A392-416C-8700-325E35FF2C04}"/>
                </a:ext>
              </a:extLst>
            </p:cNvPr>
            <p:cNvSpPr txBox="1">
              <a:spLocks noChangeArrowheads="1"/>
            </p:cNvSpPr>
            <p:nvPr/>
          </p:nvSpPr>
          <p:spPr bwMode="auto">
            <a:xfrm>
              <a:off x="1099"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10 </a:t>
              </a:r>
            </a:p>
          </p:txBody>
        </p:sp>
        <p:sp>
          <p:nvSpPr>
            <p:cNvPr id="13359" name="Text Box 54">
              <a:extLst>
                <a:ext uri="{FF2B5EF4-FFF2-40B4-BE49-F238E27FC236}">
                  <a16:creationId xmlns:a16="http://schemas.microsoft.com/office/drawing/2014/main" id="{59323DD9-0916-4BD6-95BA-42A4A9D2B1AD}"/>
                </a:ext>
              </a:extLst>
            </p:cNvPr>
            <p:cNvSpPr txBox="1">
              <a:spLocks noChangeArrowheads="1"/>
            </p:cNvSpPr>
            <p:nvPr/>
          </p:nvSpPr>
          <p:spPr bwMode="auto">
            <a:xfrm>
              <a:off x="716"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grpSp>
      <p:grpSp>
        <p:nvGrpSpPr>
          <p:cNvPr id="13318" name="Group 55">
            <a:extLst>
              <a:ext uri="{FF2B5EF4-FFF2-40B4-BE49-F238E27FC236}">
                <a16:creationId xmlns:a16="http://schemas.microsoft.com/office/drawing/2014/main" id="{EB8B699C-9CF7-4C37-A8A4-AC9A7290344C}"/>
              </a:ext>
            </a:extLst>
          </p:cNvPr>
          <p:cNvGrpSpPr>
            <a:grpSpLocks/>
          </p:cNvGrpSpPr>
          <p:nvPr/>
        </p:nvGrpSpPr>
        <p:grpSpPr bwMode="auto">
          <a:xfrm>
            <a:off x="2540000" y="3962400"/>
            <a:ext cx="1830388" cy="609600"/>
            <a:chOff x="1440" y="2784"/>
            <a:chExt cx="1153" cy="384"/>
          </a:xfrm>
        </p:grpSpPr>
        <p:sp>
          <p:nvSpPr>
            <p:cNvPr id="13350" name="Rectangle 56">
              <a:extLst>
                <a:ext uri="{FF2B5EF4-FFF2-40B4-BE49-F238E27FC236}">
                  <a16:creationId xmlns:a16="http://schemas.microsoft.com/office/drawing/2014/main" id="{D63FD881-E1B6-4407-9FD0-9F8BFC7A5D81}"/>
                </a:ext>
              </a:extLst>
            </p:cNvPr>
            <p:cNvSpPr>
              <a:spLocks noChangeArrowheads="1"/>
            </p:cNvSpPr>
            <p:nvPr/>
          </p:nvSpPr>
          <p:spPr bwMode="auto">
            <a:xfrm>
              <a:off x="1440"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51" name="Rectangle 57">
              <a:extLst>
                <a:ext uri="{FF2B5EF4-FFF2-40B4-BE49-F238E27FC236}">
                  <a16:creationId xmlns:a16="http://schemas.microsoft.com/office/drawing/2014/main" id="{0FF79775-4BC2-4E89-926A-1EA460F880F4}"/>
                </a:ext>
              </a:extLst>
            </p:cNvPr>
            <p:cNvSpPr>
              <a:spLocks noChangeArrowheads="1"/>
            </p:cNvSpPr>
            <p:nvPr/>
          </p:nvSpPr>
          <p:spPr bwMode="auto">
            <a:xfrm>
              <a:off x="2208"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52" name="Rectangle 58">
              <a:extLst>
                <a:ext uri="{FF2B5EF4-FFF2-40B4-BE49-F238E27FC236}">
                  <a16:creationId xmlns:a16="http://schemas.microsoft.com/office/drawing/2014/main" id="{5484C78F-607D-4226-BC1E-7A9B3F9AA8A5}"/>
                </a:ext>
              </a:extLst>
            </p:cNvPr>
            <p:cNvSpPr>
              <a:spLocks noChangeArrowheads="1"/>
            </p:cNvSpPr>
            <p:nvPr/>
          </p:nvSpPr>
          <p:spPr bwMode="auto">
            <a:xfrm>
              <a:off x="1824" y="2784"/>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53" name="Text Box 59">
              <a:extLst>
                <a:ext uri="{FF2B5EF4-FFF2-40B4-BE49-F238E27FC236}">
                  <a16:creationId xmlns:a16="http://schemas.microsoft.com/office/drawing/2014/main" id="{9C573A8B-82BB-409E-97F9-AFD46D6DA54A}"/>
                </a:ext>
              </a:extLst>
            </p:cNvPr>
            <p:cNvSpPr txBox="1">
              <a:spLocks noChangeArrowheads="1"/>
            </p:cNvSpPr>
            <p:nvPr/>
          </p:nvSpPr>
          <p:spPr bwMode="auto">
            <a:xfrm>
              <a:off x="2248"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13354" name="Text Box 60">
              <a:extLst>
                <a:ext uri="{FF2B5EF4-FFF2-40B4-BE49-F238E27FC236}">
                  <a16:creationId xmlns:a16="http://schemas.microsoft.com/office/drawing/2014/main" id="{7292C114-2B7D-4C08-819E-66C66E3FE297}"/>
                </a:ext>
              </a:extLst>
            </p:cNvPr>
            <p:cNvSpPr txBox="1">
              <a:spLocks noChangeArrowheads="1"/>
            </p:cNvSpPr>
            <p:nvPr/>
          </p:nvSpPr>
          <p:spPr bwMode="auto">
            <a:xfrm>
              <a:off x="1482"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sp>
          <p:nvSpPr>
            <p:cNvPr id="13355" name="Text Box 61">
              <a:extLst>
                <a:ext uri="{FF2B5EF4-FFF2-40B4-BE49-F238E27FC236}">
                  <a16:creationId xmlns:a16="http://schemas.microsoft.com/office/drawing/2014/main" id="{4EAF615B-7F74-406A-89E4-656E671CD58B}"/>
                </a:ext>
              </a:extLst>
            </p:cNvPr>
            <p:cNvSpPr txBox="1">
              <a:spLocks noChangeArrowheads="1"/>
            </p:cNvSpPr>
            <p:nvPr/>
          </p:nvSpPr>
          <p:spPr bwMode="auto">
            <a:xfrm>
              <a:off x="1865" y="2857"/>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grpSp>
      <p:grpSp>
        <p:nvGrpSpPr>
          <p:cNvPr id="13319" name="Group 62">
            <a:extLst>
              <a:ext uri="{FF2B5EF4-FFF2-40B4-BE49-F238E27FC236}">
                <a16:creationId xmlns:a16="http://schemas.microsoft.com/office/drawing/2014/main" id="{6DC42F4C-182A-4E55-B98F-577058455CFA}"/>
              </a:ext>
            </a:extLst>
          </p:cNvPr>
          <p:cNvGrpSpPr>
            <a:grpSpLocks/>
          </p:cNvGrpSpPr>
          <p:nvPr/>
        </p:nvGrpSpPr>
        <p:grpSpPr bwMode="auto">
          <a:xfrm>
            <a:off x="1066800" y="5003800"/>
            <a:ext cx="615950" cy="609600"/>
            <a:chOff x="672" y="3408"/>
            <a:chExt cx="388" cy="384"/>
          </a:xfrm>
        </p:grpSpPr>
        <p:sp>
          <p:nvSpPr>
            <p:cNvPr id="13348" name="Rectangle 63">
              <a:extLst>
                <a:ext uri="{FF2B5EF4-FFF2-40B4-BE49-F238E27FC236}">
                  <a16:creationId xmlns:a16="http://schemas.microsoft.com/office/drawing/2014/main" id="{282B5726-7BB7-4366-84F7-95C76EA1C897}"/>
                </a:ext>
              </a:extLst>
            </p:cNvPr>
            <p:cNvSpPr>
              <a:spLocks noChangeArrowheads="1"/>
            </p:cNvSpPr>
            <p:nvPr/>
          </p:nvSpPr>
          <p:spPr bwMode="auto">
            <a:xfrm>
              <a:off x="672" y="340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49" name="Text Box 64">
              <a:extLst>
                <a:ext uri="{FF2B5EF4-FFF2-40B4-BE49-F238E27FC236}">
                  <a16:creationId xmlns:a16="http://schemas.microsoft.com/office/drawing/2014/main" id="{86E1D87C-B068-480E-BC56-0090F3687195}"/>
                </a:ext>
              </a:extLst>
            </p:cNvPr>
            <p:cNvSpPr txBox="1">
              <a:spLocks noChangeArrowheads="1"/>
            </p:cNvSpPr>
            <p:nvPr/>
          </p:nvSpPr>
          <p:spPr bwMode="auto">
            <a:xfrm>
              <a:off x="715" y="348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10 </a:t>
              </a:r>
            </a:p>
          </p:txBody>
        </p:sp>
      </p:grpSp>
      <p:grpSp>
        <p:nvGrpSpPr>
          <p:cNvPr id="13320" name="Group 65">
            <a:extLst>
              <a:ext uri="{FF2B5EF4-FFF2-40B4-BE49-F238E27FC236}">
                <a16:creationId xmlns:a16="http://schemas.microsoft.com/office/drawing/2014/main" id="{9F068F91-E481-4AF8-A79A-46DFB72E19A7}"/>
              </a:ext>
            </a:extLst>
          </p:cNvPr>
          <p:cNvGrpSpPr>
            <a:grpSpLocks/>
          </p:cNvGrpSpPr>
          <p:nvPr/>
        </p:nvGrpSpPr>
        <p:grpSpPr bwMode="auto">
          <a:xfrm>
            <a:off x="152400" y="5003800"/>
            <a:ext cx="617538" cy="609600"/>
            <a:chOff x="288" y="3408"/>
            <a:chExt cx="389" cy="384"/>
          </a:xfrm>
        </p:grpSpPr>
        <p:sp>
          <p:nvSpPr>
            <p:cNvPr id="13346" name="Rectangle 66">
              <a:extLst>
                <a:ext uri="{FF2B5EF4-FFF2-40B4-BE49-F238E27FC236}">
                  <a16:creationId xmlns:a16="http://schemas.microsoft.com/office/drawing/2014/main" id="{58026503-FCEB-416F-ABFA-BAE5E0351C46}"/>
                </a:ext>
              </a:extLst>
            </p:cNvPr>
            <p:cNvSpPr>
              <a:spLocks noChangeArrowheads="1"/>
            </p:cNvSpPr>
            <p:nvPr/>
          </p:nvSpPr>
          <p:spPr bwMode="auto">
            <a:xfrm>
              <a:off x="288" y="3408"/>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47" name="Text Box 67">
              <a:extLst>
                <a:ext uri="{FF2B5EF4-FFF2-40B4-BE49-F238E27FC236}">
                  <a16:creationId xmlns:a16="http://schemas.microsoft.com/office/drawing/2014/main" id="{3F9BBAF3-AA1D-4A81-9567-41E6F281E4C6}"/>
                </a:ext>
              </a:extLst>
            </p:cNvPr>
            <p:cNvSpPr txBox="1">
              <a:spLocks noChangeArrowheads="1"/>
            </p:cNvSpPr>
            <p:nvPr/>
          </p:nvSpPr>
          <p:spPr bwMode="auto">
            <a:xfrm>
              <a:off x="332" y="3481"/>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5 </a:t>
              </a:r>
            </a:p>
          </p:txBody>
        </p:sp>
      </p:grpSp>
      <p:grpSp>
        <p:nvGrpSpPr>
          <p:cNvPr id="13321" name="Group 68">
            <a:extLst>
              <a:ext uri="{FF2B5EF4-FFF2-40B4-BE49-F238E27FC236}">
                <a16:creationId xmlns:a16="http://schemas.microsoft.com/office/drawing/2014/main" id="{80AD699F-E246-4334-A9EC-FE7471AC98AD}"/>
              </a:ext>
            </a:extLst>
          </p:cNvPr>
          <p:cNvGrpSpPr>
            <a:grpSpLocks/>
          </p:cNvGrpSpPr>
          <p:nvPr/>
        </p:nvGrpSpPr>
        <p:grpSpPr bwMode="auto">
          <a:xfrm>
            <a:off x="3733800" y="6019800"/>
            <a:ext cx="611188" cy="609600"/>
            <a:chOff x="2208" y="3360"/>
            <a:chExt cx="385" cy="384"/>
          </a:xfrm>
        </p:grpSpPr>
        <p:sp>
          <p:nvSpPr>
            <p:cNvPr id="13344" name="Rectangle 69">
              <a:extLst>
                <a:ext uri="{FF2B5EF4-FFF2-40B4-BE49-F238E27FC236}">
                  <a16:creationId xmlns:a16="http://schemas.microsoft.com/office/drawing/2014/main" id="{9433A753-9BDE-48BA-BE9D-5A1C8F5A1B47}"/>
                </a:ext>
              </a:extLst>
            </p:cNvPr>
            <p:cNvSpPr>
              <a:spLocks noChangeArrowheads="1"/>
            </p:cNvSpPr>
            <p:nvPr/>
          </p:nvSpPr>
          <p:spPr bwMode="auto">
            <a:xfrm>
              <a:off x="2208" y="33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45" name="Text Box 70">
              <a:extLst>
                <a:ext uri="{FF2B5EF4-FFF2-40B4-BE49-F238E27FC236}">
                  <a16:creationId xmlns:a16="http://schemas.microsoft.com/office/drawing/2014/main" id="{51A82B48-1D67-4EE7-89A8-7ECB7123A521}"/>
                </a:ext>
              </a:extLst>
            </p:cNvPr>
            <p:cNvSpPr txBox="1">
              <a:spLocks noChangeArrowheads="1"/>
            </p:cNvSpPr>
            <p:nvPr/>
          </p:nvSpPr>
          <p:spPr bwMode="auto">
            <a:xfrm>
              <a:off x="2248" y="34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grpSp>
      <p:grpSp>
        <p:nvGrpSpPr>
          <p:cNvPr id="13322" name="Group 71">
            <a:extLst>
              <a:ext uri="{FF2B5EF4-FFF2-40B4-BE49-F238E27FC236}">
                <a16:creationId xmlns:a16="http://schemas.microsoft.com/office/drawing/2014/main" id="{8CC19284-3C9B-4C7A-B7BD-BD810C8BEAA5}"/>
              </a:ext>
            </a:extLst>
          </p:cNvPr>
          <p:cNvGrpSpPr>
            <a:grpSpLocks/>
          </p:cNvGrpSpPr>
          <p:nvPr/>
        </p:nvGrpSpPr>
        <p:grpSpPr bwMode="auto">
          <a:xfrm>
            <a:off x="1905000" y="5003800"/>
            <a:ext cx="614363" cy="609600"/>
            <a:chOff x="1392" y="3792"/>
            <a:chExt cx="387" cy="384"/>
          </a:xfrm>
        </p:grpSpPr>
        <p:sp>
          <p:nvSpPr>
            <p:cNvPr id="13342" name="Rectangle 72">
              <a:extLst>
                <a:ext uri="{FF2B5EF4-FFF2-40B4-BE49-F238E27FC236}">
                  <a16:creationId xmlns:a16="http://schemas.microsoft.com/office/drawing/2014/main" id="{8B1698A3-78D7-4F38-9DC9-A0B7D8F9DF71}"/>
                </a:ext>
              </a:extLst>
            </p:cNvPr>
            <p:cNvSpPr>
              <a:spLocks noChangeArrowheads="1"/>
            </p:cNvSpPr>
            <p:nvPr/>
          </p:nvSpPr>
          <p:spPr bwMode="auto">
            <a:xfrm>
              <a:off x="1392" y="3792"/>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43" name="Text Box 73">
              <a:extLst>
                <a:ext uri="{FF2B5EF4-FFF2-40B4-BE49-F238E27FC236}">
                  <a16:creationId xmlns:a16="http://schemas.microsoft.com/office/drawing/2014/main" id="{93CB8077-DCC3-4145-8C4A-8F8F5EAF6EE6}"/>
                </a:ext>
              </a:extLst>
            </p:cNvPr>
            <p:cNvSpPr txBox="1">
              <a:spLocks noChangeArrowheads="1"/>
            </p:cNvSpPr>
            <p:nvPr/>
          </p:nvSpPr>
          <p:spPr bwMode="auto">
            <a:xfrm>
              <a:off x="1434" y="3865"/>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3 </a:t>
              </a:r>
            </a:p>
          </p:txBody>
        </p:sp>
      </p:grpSp>
      <p:grpSp>
        <p:nvGrpSpPr>
          <p:cNvPr id="13323" name="Group 74">
            <a:extLst>
              <a:ext uri="{FF2B5EF4-FFF2-40B4-BE49-F238E27FC236}">
                <a16:creationId xmlns:a16="http://schemas.microsoft.com/office/drawing/2014/main" id="{60469900-B074-45FE-9D8F-8AFB7AFCFF2D}"/>
              </a:ext>
            </a:extLst>
          </p:cNvPr>
          <p:cNvGrpSpPr>
            <a:grpSpLocks/>
          </p:cNvGrpSpPr>
          <p:nvPr/>
        </p:nvGrpSpPr>
        <p:grpSpPr bwMode="auto">
          <a:xfrm>
            <a:off x="2663825" y="6019800"/>
            <a:ext cx="612775" cy="609600"/>
            <a:chOff x="1776" y="3792"/>
            <a:chExt cx="386" cy="384"/>
          </a:xfrm>
        </p:grpSpPr>
        <p:sp>
          <p:nvSpPr>
            <p:cNvPr id="13340" name="Rectangle 75">
              <a:extLst>
                <a:ext uri="{FF2B5EF4-FFF2-40B4-BE49-F238E27FC236}">
                  <a16:creationId xmlns:a16="http://schemas.microsoft.com/office/drawing/2014/main" id="{F3F60707-A70F-4764-96B6-D50C1046BD17}"/>
                </a:ext>
              </a:extLst>
            </p:cNvPr>
            <p:cNvSpPr>
              <a:spLocks noChangeArrowheads="1"/>
            </p:cNvSpPr>
            <p:nvPr/>
          </p:nvSpPr>
          <p:spPr bwMode="auto">
            <a:xfrm>
              <a:off x="1776" y="3792"/>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41" name="Text Box 76">
              <a:extLst>
                <a:ext uri="{FF2B5EF4-FFF2-40B4-BE49-F238E27FC236}">
                  <a16:creationId xmlns:a16="http://schemas.microsoft.com/office/drawing/2014/main" id="{BC980CEE-62BF-4105-931C-080171913BF1}"/>
                </a:ext>
              </a:extLst>
            </p:cNvPr>
            <p:cNvSpPr txBox="1">
              <a:spLocks noChangeArrowheads="1"/>
            </p:cNvSpPr>
            <p:nvPr/>
          </p:nvSpPr>
          <p:spPr bwMode="auto">
            <a:xfrm>
              <a:off x="1817" y="3865"/>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grpSp>
      <p:grpSp>
        <p:nvGrpSpPr>
          <p:cNvPr id="13324" name="Group 77">
            <a:extLst>
              <a:ext uri="{FF2B5EF4-FFF2-40B4-BE49-F238E27FC236}">
                <a16:creationId xmlns:a16="http://schemas.microsoft.com/office/drawing/2014/main" id="{F562FBA9-2E0A-488A-B176-8F6857B4A275}"/>
              </a:ext>
            </a:extLst>
          </p:cNvPr>
          <p:cNvGrpSpPr>
            <a:grpSpLocks/>
          </p:cNvGrpSpPr>
          <p:nvPr/>
        </p:nvGrpSpPr>
        <p:grpSpPr bwMode="auto">
          <a:xfrm>
            <a:off x="2895600" y="5003800"/>
            <a:ext cx="1220788" cy="609600"/>
            <a:chOff x="1920" y="3120"/>
            <a:chExt cx="769" cy="384"/>
          </a:xfrm>
        </p:grpSpPr>
        <p:sp>
          <p:nvSpPr>
            <p:cNvPr id="13336" name="Rectangle 78">
              <a:extLst>
                <a:ext uri="{FF2B5EF4-FFF2-40B4-BE49-F238E27FC236}">
                  <a16:creationId xmlns:a16="http://schemas.microsoft.com/office/drawing/2014/main" id="{54C44DA6-151D-49CB-B143-89B58B3066FC}"/>
                </a:ext>
              </a:extLst>
            </p:cNvPr>
            <p:cNvSpPr>
              <a:spLocks noChangeArrowheads="1"/>
            </p:cNvSpPr>
            <p:nvPr/>
          </p:nvSpPr>
          <p:spPr bwMode="auto">
            <a:xfrm>
              <a:off x="2304" y="312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37" name="Rectangle 79">
              <a:extLst>
                <a:ext uri="{FF2B5EF4-FFF2-40B4-BE49-F238E27FC236}">
                  <a16:creationId xmlns:a16="http://schemas.microsoft.com/office/drawing/2014/main" id="{387461AB-3616-4E32-B90F-167C6EB23B8F}"/>
                </a:ext>
              </a:extLst>
            </p:cNvPr>
            <p:cNvSpPr>
              <a:spLocks noChangeArrowheads="1"/>
            </p:cNvSpPr>
            <p:nvPr/>
          </p:nvSpPr>
          <p:spPr bwMode="auto">
            <a:xfrm>
              <a:off x="1920" y="312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38" name="Text Box 80">
              <a:extLst>
                <a:ext uri="{FF2B5EF4-FFF2-40B4-BE49-F238E27FC236}">
                  <a16:creationId xmlns:a16="http://schemas.microsoft.com/office/drawing/2014/main" id="{F09E9C97-6C0C-4B0E-B6FC-49E14D52A16D}"/>
                </a:ext>
              </a:extLst>
            </p:cNvPr>
            <p:cNvSpPr txBox="1">
              <a:spLocks noChangeArrowheads="1"/>
            </p:cNvSpPr>
            <p:nvPr/>
          </p:nvSpPr>
          <p:spPr bwMode="auto">
            <a:xfrm>
              <a:off x="2344" y="319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7</a:t>
              </a:r>
            </a:p>
          </p:txBody>
        </p:sp>
        <p:sp>
          <p:nvSpPr>
            <p:cNvPr id="13339" name="Text Box 81">
              <a:extLst>
                <a:ext uri="{FF2B5EF4-FFF2-40B4-BE49-F238E27FC236}">
                  <a16:creationId xmlns:a16="http://schemas.microsoft.com/office/drawing/2014/main" id="{CD38F796-0630-4730-A0EC-6441A60493EB}"/>
                </a:ext>
              </a:extLst>
            </p:cNvPr>
            <p:cNvSpPr txBox="1">
              <a:spLocks noChangeArrowheads="1"/>
            </p:cNvSpPr>
            <p:nvPr/>
          </p:nvSpPr>
          <p:spPr bwMode="auto">
            <a:xfrm>
              <a:off x="1961" y="319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spcBef>
                  <a:spcPct val="0"/>
                </a:spcBef>
              </a:pPr>
              <a:r>
                <a:rPr lang="en-US" altLang="en-US" sz="2400">
                  <a:latin typeface="Arial" panose="020B0604020202020204" pitchFamily="34" charset="0"/>
                </a:rPr>
                <a:t> 4 </a:t>
              </a:r>
            </a:p>
          </p:txBody>
        </p:sp>
      </p:grpSp>
      <p:sp>
        <p:nvSpPr>
          <p:cNvPr id="13325" name="AutoShape 82">
            <a:extLst>
              <a:ext uri="{FF2B5EF4-FFF2-40B4-BE49-F238E27FC236}">
                <a16:creationId xmlns:a16="http://schemas.microsoft.com/office/drawing/2014/main" id="{BFB395B2-A4A6-4FA9-9D57-578E63875B88}"/>
              </a:ext>
            </a:extLst>
          </p:cNvPr>
          <p:cNvSpPr>
            <a:spLocks/>
          </p:cNvSpPr>
          <p:nvPr/>
        </p:nvSpPr>
        <p:spPr bwMode="auto">
          <a:xfrm rot="-5400000">
            <a:off x="3048000" y="1447800"/>
            <a:ext cx="304800" cy="2438400"/>
          </a:xfrm>
          <a:prstGeom prst="leftBrace">
            <a:avLst>
              <a:gd name="adj1" fmla="val 6666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26" name="AutoShape 83">
            <a:extLst>
              <a:ext uri="{FF2B5EF4-FFF2-40B4-BE49-F238E27FC236}">
                <a16:creationId xmlns:a16="http://schemas.microsoft.com/office/drawing/2014/main" id="{FFD794DB-A711-4BA3-A9A0-A09831B5D2D7}"/>
              </a:ext>
            </a:extLst>
          </p:cNvPr>
          <p:cNvSpPr>
            <a:spLocks/>
          </p:cNvSpPr>
          <p:nvPr/>
        </p:nvSpPr>
        <p:spPr bwMode="auto">
          <a:xfrm rot="-5400000">
            <a:off x="6362700" y="1104900"/>
            <a:ext cx="304800" cy="3124200"/>
          </a:xfrm>
          <a:prstGeom prst="leftBrace">
            <a:avLst>
              <a:gd name="adj1" fmla="val 8541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27" name="AutoShape 84">
            <a:extLst>
              <a:ext uri="{FF2B5EF4-FFF2-40B4-BE49-F238E27FC236}">
                <a16:creationId xmlns:a16="http://schemas.microsoft.com/office/drawing/2014/main" id="{1791E9B2-C577-4E71-8888-7DB91C87448D}"/>
              </a:ext>
            </a:extLst>
          </p:cNvPr>
          <p:cNvSpPr>
            <a:spLocks/>
          </p:cNvSpPr>
          <p:nvPr/>
        </p:nvSpPr>
        <p:spPr bwMode="auto">
          <a:xfrm rot="-5400000">
            <a:off x="3429000" y="2946400"/>
            <a:ext cx="304800" cy="1524000"/>
          </a:xfrm>
          <a:prstGeom prst="leftBrace">
            <a:avLst>
              <a:gd name="adj1" fmla="val 41667"/>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28" name="AutoShape 85">
            <a:extLst>
              <a:ext uri="{FF2B5EF4-FFF2-40B4-BE49-F238E27FC236}">
                <a16:creationId xmlns:a16="http://schemas.microsoft.com/office/drawing/2014/main" id="{DEA8D0CB-9BF1-428B-A27E-D40FA684B40A}"/>
              </a:ext>
            </a:extLst>
          </p:cNvPr>
          <p:cNvSpPr>
            <a:spLocks/>
          </p:cNvSpPr>
          <p:nvPr/>
        </p:nvSpPr>
        <p:spPr bwMode="auto">
          <a:xfrm rot="-5400000">
            <a:off x="1752600" y="3200400"/>
            <a:ext cx="304800" cy="914400"/>
          </a:xfrm>
          <a:prstGeom prst="leftBrace">
            <a:avLst>
              <a:gd name="adj1" fmla="val 25000"/>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29" name="AutoShape 86">
            <a:extLst>
              <a:ext uri="{FF2B5EF4-FFF2-40B4-BE49-F238E27FC236}">
                <a16:creationId xmlns:a16="http://schemas.microsoft.com/office/drawing/2014/main" id="{360DA404-8442-4959-9D79-E22073FD4C44}"/>
              </a:ext>
            </a:extLst>
          </p:cNvPr>
          <p:cNvSpPr>
            <a:spLocks/>
          </p:cNvSpPr>
          <p:nvPr/>
        </p:nvSpPr>
        <p:spPr bwMode="auto">
          <a:xfrm rot="-5400000">
            <a:off x="3581400" y="4267200"/>
            <a:ext cx="304800" cy="914400"/>
          </a:xfrm>
          <a:prstGeom prst="leftBrace">
            <a:avLst>
              <a:gd name="adj1" fmla="val 25000"/>
              <a:gd name="adj2" fmla="val 50000"/>
            </a:avLst>
          </a:prstGeom>
          <a:noFill/>
          <a:ln w="28575">
            <a:solidFill>
              <a:srgbClr val="F0F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endParaRPr lang="en-US" altLang="en-US"/>
          </a:p>
        </p:txBody>
      </p:sp>
      <p:sp>
        <p:nvSpPr>
          <p:cNvPr id="13330" name="Line 87">
            <a:extLst>
              <a:ext uri="{FF2B5EF4-FFF2-40B4-BE49-F238E27FC236}">
                <a16:creationId xmlns:a16="http://schemas.microsoft.com/office/drawing/2014/main" id="{8FB14629-36C2-499B-A56A-70A68A38CC47}"/>
              </a:ext>
            </a:extLst>
          </p:cNvPr>
          <p:cNvSpPr>
            <a:spLocks noChangeShapeType="1"/>
          </p:cNvSpPr>
          <p:nvPr/>
        </p:nvSpPr>
        <p:spPr bwMode="auto">
          <a:xfrm flipH="1">
            <a:off x="457200" y="4648200"/>
            <a:ext cx="609600" cy="30480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31" name="Line 88">
            <a:extLst>
              <a:ext uri="{FF2B5EF4-FFF2-40B4-BE49-F238E27FC236}">
                <a16:creationId xmlns:a16="http://schemas.microsoft.com/office/drawing/2014/main" id="{06F02E76-D244-4884-A51B-F29412DB7280}"/>
              </a:ext>
            </a:extLst>
          </p:cNvPr>
          <p:cNvSpPr>
            <a:spLocks noChangeShapeType="1"/>
          </p:cNvSpPr>
          <p:nvPr/>
        </p:nvSpPr>
        <p:spPr bwMode="auto">
          <a:xfrm flipH="1">
            <a:off x="1524000" y="4648200"/>
            <a:ext cx="228600" cy="30480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32" name="Line 89">
            <a:extLst>
              <a:ext uri="{FF2B5EF4-FFF2-40B4-BE49-F238E27FC236}">
                <a16:creationId xmlns:a16="http://schemas.microsoft.com/office/drawing/2014/main" id="{0445CAAA-5935-4B14-97E8-24D2AAED1404}"/>
              </a:ext>
            </a:extLst>
          </p:cNvPr>
          <p:cNvSpPr>
            <a:spLocks noChangeShapeType="1"/>
          </p:cNvSpPr>
          <p:nvPr/>
        </p:nvSpPr>
        <p:spPr bwMode="auto">
          <a:xfrm flipH="1">
            <a:off x="2362200" y="4648200"/>
            <a:ext cx="533400" cy="30480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33" name="Line 90">
            <a:extLst>
              <a:ext uri="{FF2B5EF4-FFF2-40B4-BE49-F238E27FC236}">
                <a16:creationId xmlns:a16="http://schemas.microsoft.com/office/drawing/2014/main" id="{A09F2CA9-656A-4902-856E-141E6B3118C3}"/>
              </a:ext>
            </a:extLst>
          </p:cNvPr>
          <p:cNvSpPr>
            <a:spLocks noChangeShapeType="1"/>
          </p:cNvSpPr>
          <p:nvPr/>
        </p:nvSpPr>
        <p:spPr bwMode="auto">
          <a:xfrm flipH="1">
            <a:off x="2971800" y="5638800"/>
            <a:ext cx="304800" cy="30480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34" name="Line 91">
            <a:extLst>
              <a:ext uri="{FF2B5EF4-FFF2-40B4-BE49-F238E27FC236}">
                <a16:creationId xmlns:a16="http://schemas.microsoft.com/office/drawing/2014/main" id="{FC93FB8D-4E51-42F4-809A-310BFC677175}"/>
              </a:ext>
            </a:extLst>
          </p:cNvPr>
          <p:cNvSpPr>
            <a:spLocks noChangeShapeType="1"/>
          </p:cNvSpPr>
          <p:nvPr/>
        </p:nvSpPr>
        <p:spPr bwMode="auto">
          <a:xfrm>
            <a:off x="3733800" y="5638800"/>
            <a:ext cx="304800" cy="304800"/>
          </a:xfrm>
          <a:prstGeom prst="line">
            <a:avLst/>
          </a:prstGeom>
          <a:noFill/>
          <a:ln w="28575">
            <a:solidFill>
              <a:srgbClr val="F0F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3335" name="Text Box 92">
            <a:extLst>
              <a:ext uri="{FF2B5EF4-FFF2-40B4-BE49-F238E27FC236}">
                <a16:creationId xmlns:a16="http://schemas.microsoft.com/office/drawing/2014/main" id="{BF985C3D-4A70-408F-9939-854867E1C936}"/>
              </a:ext>
            </a:extLst>
          </p:cNvPr>
          <p:cNvSpPr txBox="1">
            <a:spLocks noChangeArrowheads="1"/>
          </p:cNvSpPr>
          <p:nvPr/>
        </p:nvSpPr>
        <p:spPr bwMode="auto">
          <a:xfrm>
            <a:off x="4724400" y="3733800"/>
            <a:ext cx="2438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l">
              <a:lnSpc>
                <a:spcPct val="100000"/>
              </a:lnSpc>
              <a:spcBef>
                <a:spcPct val="0"/>
              </a:spcBef>
            </a:pPr>
            <a:r>
              <a:rPr lang="en-GB" altLang="en-US" sz="2400">
                <a:solidFill>
                  <a:srgbClr val="14FD3A"/>
                </a:solidFill>
                <a:latin typeface="Times New Roman" panose="02020603050405020304" pitchFamily="18" charset="0"/>
              </a:rPr>
              <a:t>Merge these two subarrays.</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rofessional.pot">
  <a:themeElements>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fontScheme name="Professional.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r" defTabSz="914400" rtl="0" eaLnBrk="0" fontAlgn="base" latinLnBrk="0" hangingPunct="0">
          <a:lnSpc>
            <a:spcPct val="40000"/>
          </a:lnSpc>
          <a:spcBef>
            <a:spcPct val="50000"/>
          </a:spcBef>
          <a:spcAft>
            <a:spcPct val="0"/>
          </a:spcAft>
          <a:buClrTx/>
          <a:buSzTx/>
          <a:buFontTx/>
          <a:buNone/>
          <a:tabLst/>
          <a:defRPr kumimoji="0" lang="en-US" altLang="en-US" sz="2000" b="0" i="0" u="none" strike="noStrike" cap="none" normalizeH="0" baseline="0" smtClean="0">
            <a:ln>
              <a:noFill/>
            </a:ln>
            <a:solidFill>
              <a:srgbClr val="FFFFFF"/>
            </a:solidFill>
            <a:effectLst/>
            <a:latin typeface="Courier New" panose="02070309020205020404"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r" defTabSz="914400" rtl="0" eaLnBrk="0" fontAlgn="base" latinLnBrk="0" hangingPunct="0">
          <a:lnSpc>
            <a:spcPct val="40000"/>
          </a:lnSpc>
          <a:spcBef>
            <a:spcPct val="50000"/>
          </a:spcBef>
          <a:spcAft>
            <a:spcPct val="0"/>
          </a:spcAft>
          <a:buClrTx/>
          <a:buSzTx/>
          <a:buFontTx/>
          <a:buNone/>
          <a:tabLst/>
          <a:defRPr kumimoji="0" lang="en-US" altLang="en-US" sz="2000" b="0" i="0" u="none" strike="noStrike" cap="none" normalizeH="0" baseline="0" smtClean="0">
            <a:ln>
              <a:noFill/>
            </a:ln>
            <a:solidFill>
              <a:srgbClr val="FFFFFF"/>
            </a:solidFill>
            <a:effectLst/>
            <a:latin typeface="Courier New" panose="02070309020205020404" pitchFamily="49" charset="0"/>
          </a:defRPr>
        </a:defPPr>
      </a:lstStyle>
    </a:lnDef>
  </a:objectDefaults>
  <a:extraClrSchemeLst>
    <a:extraClrScheme>
      <a:clrScheme name="Professional.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fessional.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rofessional.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fessional.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fessional.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fessional.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rofessional.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0.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1.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2.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3.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4.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5.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6.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7.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8.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19.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2.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20.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21.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22.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3.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4.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5.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6.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7.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8.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9.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docProps/app.xml><?xml version="1.0" encoding="utf-8"?>
<Properties xmlns="http://schemas.openxmlformats.org/officeDocument/2006/extended-properties" xmlns:vt="http://schemas.openxmlformats.org/officeDocument/2006/docPropsVTypes">
  <Template>Refined</Template>
  <TotalTime>13</TotalTime>
  <Pages>51</Pages>
  <Words>2639</Words>
  <Application>Microsoft Office PowerPoint</Application>
  <PresentationFormat>Letter Paper (8.5x11 in)</PresentationFormat>
  <Paragraphs>725</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Courier New</vt:lpstr>
      <vt:lpstr>Monotype Sorts</vt:lpstr>
      <vt:lpstr>Times New Roman</vt:lpstr>
      <vt:lpstr>Professional.pot</vt:lpstr>
      <vt:lpstr>CS-254 Divide and Conquer Sorting </vt:lpstr>
      <vt:lpstr>Sorting</vt:lpstr>
      <vt:lpstr>Quadratic Sorting Algorithms</vt:lpstr>
      <vt:lpstr>Sorting Divide and Conquer</vt:lpstr>
      <vt:lpstr>Merge Sort</vt:lpstr>
      <vt:lpstr>Merge Sort Code</vt:lpstr>
      <vt:lpstr>Merge Sort Splitting Procedure</vt:lpstr>
      <vt:lpstr>Merge Sort Example</vt:lpstr>
      <vt:lpstr>Merge Sort Example (2)</vt:lpstr>
      <vt:lpstr>Merge Sort Example (3)</vt:lpstr>
      <vt:lpstr>Merge Sort Example (4)</vt:lpstr>
      <vt:lpstr>Merge Function</vt:lpstr>
      <vt:lpstr>Merge Method for Merge Sort</vt:lpstr>
      <vt:lpstr>Merge Method for Merge Sort (2)</vt:lpstr>
      <vt:lpstr>Merge Method for Merge Sort (3)</vt:lpstr>
      <vt:lpstr>Merge Sort Analysis</vt:lpstr>
      <vt:lpstr>Quick Sort</vt:lpstr>
      <vt:lpstr>Quick Sort Partitioning</vt:lpstr>
      <vt:lpstr>Quick Sort Algorithm</vt:lpstr>
      <vt:lpstr>Quick Sort Code</vt:lpstr>
      <vt:lpstr>Quick Sort Partition Algorithm</vt:lpstr>
      <vt:lpstr>Quick Sort Partition Algorithm (2)</vt:lpstr>
      <vt:lpstr>Quick Sort Partition Algorithm (3)</vt:lpstr>
      <vt:lpstr>Quick Sort Partitioning Example</vt:lpstr>
      <vt:lpstr>Quick Sort Partitioning Example (2)</vt:lpstr>
      <vt:lpstr>Quick Sort Partitioning Example (3)</vt:lpstr>
      <vt:lpstr>Quick Sort Partitioning Example (4)</vt:lpstr>
      <vt:lpstr>Quick Sort Partition Code</vt:lpstr>
      <vt:lpstr>Quick Sort Analysis</vt:lpstr>
      <vt:lpstr>Quick Sort Analysis Selecting a Pivot</vt:lpstr>
      <vt:lpstr>Sorting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22C:030/115 Sorting</dc:title>
  <dc:subject/>
  <dc:creator>Ramon Lawrence</dc:creator>
  <cp:keywords/>
  <dc:description>Sorting</dc:description>
  <cp:lastModifiedBy>Mason, Terrence</cp:lastModifiedBy>
  <cp:revision>7688866</cp:revision>
  <cp:lastPrinted>2002-01-10T20:32:33Z</cp:lastPrinted>
  <dcterms:created xsi:type="dcterms:W3CDTF">1996-06-27T11:39:17Z</dcterms:created>
  <dcterms:modified xsi:type="dcterms:W3CDTF">2019-10-10T19:56:49Z</dcterms:modified>
</cp:coreProperties>
</file>