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notesSlides/notesSlide1.xml" ContentType="application/vnd.openxmlformats-officedocument.presentationml.notesSlide+xml"/>
  <Override PartName="/ppt/theme/themeOverride23.xml" ContentType="application/vnd.openxmlformats-officedocument.themeOverride+xml"/>
  <Override PartName="/ppt/notesSlides/notesSlide2.xml" ContentType="application/vnd.openxmlformats-officedocument.presentationml.notesSlide+xml"/>
  <Override PartName="/ppt/theme/themeOverride2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4"/>
  </p:notesMasterIdLst>
  <p:handoutMasterIdLst>
    <p:handoutMasterId r:id="rId75"/>
  </p:handoutMasterIdLst>
  <p:sldIdLst>
    <p:sldId id="325" r:id="rId2"/>
    <p:sldId id="332" r:id="rId3"/>
    <p:sldId id="769" r:id="rId4"/>
    <p:sldId id="772" r:id="rId5"/>
    <p:sldId id="773" r:id="rId6"/>
    <p:sldId id="815" r:id="rId7"/>
    <p:sldId id="774" r:id="rId8"/>
    <p:sldId id="775" r:id="rId9"/>
    <p:sldId id="776" r:id="rId10"/>
    <p:sldId id="777" r:id="rId11"/>
    <p:sldId id="778" r:id="rId12"/>
    <p:sldId id="779" r:id="rId13"/>
    <p:sldId id="816" r:id="rId14"/>
    <p:sldId id="781" r:id="rId15"/>
    <p:sldId id="567" r:id="rId16"/>
    <p:sldId id="473" r:id="rId17"/>
    <p:sldId id="801" r:id="rId18"/>
    <p:sldId id="814" r:id="rId19"/>
    <p:sldId id="802" r:id="rId20"/>
    <p:sldId id="803" r:id="rId21"/>
    <p:sldId id="804" r:id="rId22"/>
    <p:sldId id="817" r:id="rId23"/>
    <p:sldId id="782" r:id="rId24"/>
    <p:sldId id="783" r:id="rId25"/>
    <p:sldId id="634" r:id="rId26"/>
    <p:sldId id="632" r:id="rId27"/>
    <p:sldId id="635" r:id="rId28"/>
    <p:sldId id="641" r:id="rId29"/>
    <p:sldId id="645" r:id="rId30"/>
    <p:sldId id="784" r:id="rId31"/>
    <p:sldId id="807" r:id="rId32"/>
    <p:sldId id="805" r:id="rId33"/>
    <p:sldId id="785" r:id="rId34"/>
    <p:sldId id="786" r:id="rId35"/>
    <p:sldId id="722" r:id="rId36"/>
    <p:sldId id="723" r:id="rId37"/>
    <p:sldId id="724" r:id="rId38"/>
    <p:sldId id="725" r:id="rId39"/>
    <p:sldId id="726" r:id="rId40"/>
    <p:sldId id="727" r:id="rId41"/>
    <p:sldId id="728" r:id="rId42"/>
    <p:sldId id="729" r:id="rId43"/>
    <p:sldId id="790" r:id="rId44"/>
    <p:sldId id="735" r:id="rId45"/>
    <p:sldId id="736" r:id="rId46"/>
    <p:sldId id="737" r:id="rId47"/>
    <p:sldId id="738" r:id="rId48"/>
    <p:sldId id="741" r:id="rId49"/>
    <p:sldId id="742" r:id="rId50"/>
    <p:sldId id="743" r:id="rId51"/>
    <p:sldId id="746" r:id="rId52"/>
    <p:sldId id="747" r:id="rId53"/>
    <p:sldId id="752" r:id="rId54"/>
    <p:sldId id="753" r:id="rId55"/>
    <p:sldId id="754" r:id="rId56"/>
    <p:sldId id="755" r:id="rId57"/>
    <p:sldId id="762" r:id="rId58"/>
    <p:sldId id="763" r:id="rId59"/>
    <p:sldId id="793" r:id="rId60"/>
    <p:sldId id="794" r:id="rId61"/>
    <p:sldId id="795" r:id="rId62"/>
    <p:sldId id="796" r:id="rId63"/>
    <p:sldId id="818" r:id="rId64"/>
    <p:sldId id="819" r:id="rId65"/>
    <p:sldId id="820" r:id="rId66"/>
    <p:sldId id="821" r:id="rId67"/>
    <p:sldId id="822" r:id="rId68"/>
    <p:sldId id="823" r:id="rId69"/>
    <p:sldId id="824" r:id="rId70"/>
    <p:sldId id="825" r:id="rId71"/>
    <p:sldId id="813" r:id="rId72"/>
    <p:sldId id="439" r:id="rId73"/>
  </p:sldIdLst>
  <p:sldSz cx="9144000" cy="6858000" type="letter"/>
  <p:notesSz cx="7315200" cy="9601200"/>
  <p:defaultTextStyle>
    <a:defPPr>
      <a:defRPr lang="en-US"/>
    </a:defPPr>
    <a:lvl1pPr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1pPr>
    <a:lvl2pPr marL="4572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2pPr>
    <a:lvl3pPr marL="9144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3pPr>
    <a:lvl4pPr marL="13716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4pPr>
    <a:lvl5pPr marL="18288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5pPr>
    <a:lvl6pPr marL="2286000" algn="l" defTabSz="914400" rtl="0" eaLnBrk="1" latinLnBrk="0" hangingPunct="1">
      <a:defRPr sz="2000" kern="1200">
        <a:solidFill>
          <a:srgbClr val="FFFFFF"/>
        </a:solidFill>
        <a:latin typeface="Courier New" panose="02070309020205020404" pitchFamily="49" charset="0"/>
        <a:ea typeface="+mn-ea"/>
        <a:cs typeface="+mn-cs"/>
      </a:defRPr>
    </a:lvl6pPr>
    <a:lvl7pPr marL="2743200" algn="l" defTabSz="914400" rtl="0" eaLnBrk="1" latinLnBrk="0" hangingPunct="1">
      <a:defRPr sz="2000" kern="1200">
        <a:solidFill>
          <a:srgbClr val="FFFFFF"/>
        </a:solidFill>
        <a:latin typeface="Courier New" panose="02070309020205020404" pitchFamily="49" charset="0"/>
        <a:ea typeface="+mn-ea"/>
        <a:cs typeface="+mn-cs"/>
      </a:defRPr>
    </a:lvl7pPr>
    <a:lvl8pPr marL="3200400" algn="l" defTabSz="914400" rtl="0" eaLnBrk="1" latinLnBrk="0" hangingPunct="1">
      <a:defRPr sz="2000" kern="1200">
        <a:solidFill>
          <a:srgbClr val="FFFFFF"/>
        </a:solidFill>
        <a:latin typeface="Courier New" panose="02070309020205020404" pitchFamily="49" charset="0"/>
        <a:ea typeface="+mn-ea"/>
        <a:cs typeface="+mn-cs"/>
      </a:defRPr>
    </a:lvl8pPr>
    <a:lvl9pPr marL="3657600" algn="l" defTabSz="914400" rtl="0" eaLnBrk="1" latinLnBrk="0" hangingPunct="1">
      <a:defRPr sz="2000" kern="1200">
        <a:solidFill>
          <a:srgbClr val="FFFFFF"/>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CC7"/>
    <a:srgbClr val="FFCCFF"/>
    <a:srgbClr val="CCECFF"/>
    <a:srgbClr val="F0F000"/>
    <a:srgbClr val="FFFFFF"/>
    <a:srgbClr val="000099"/>
    <a:srgbClr val="14FD3A"/>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850" autoAdjust="0"/>
  </p:normalViewPr>
  <p:slideViewPr>
    <p:cSldViewPr>
      <p:cViewPr varScale="1">
        <p:scale>
          <a:sx n="86" d="100"/>
          <a:sy n="86" d="100"/>
        </p:scale>
        <p:origin x="1524" y="60"/>
      </p:cViewPr>
      <p:guideLst>
        <p:guide orient="horz" pos="33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8" y="-90"/>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50D795E-7A23-412D-8286-822D2C5849B3}"/>
              </a:ext>
            </a:extLst>
          </p:cNvPr>
          <p:cNvSpPr>
            <a:spLocks noGrp="1" noChangeArrowheads="1"/>
          </p:cNvSpPr>
          <p:nvPr>
            <p:ph type="hdr" sz="quarter"/>
          </p:nvPr>
        </p:nvSpPr>
        <p:spPr bwMode="auto">
          <a:xfrm>
            <a:off x="0" y="-1588"/>
            <a:ext cx="317023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3075" name="Rectangle 3">
            <a:extLst>
              <a:ext uri="{FF2B5EF4-FFF2-40B4-BE49-F238E27FC236}">
                <a16:creationId xmlns:a16="http://schemas.microsoft.com/office/drawing/2014/main" id="{1D032D8B-BEB0-4BFC-88B1-05615D21E248}"/>
              </a:ext>
            </a:extLst>
          </p:cNvPr>
          <p:cNvSpPr>
            <a:spLocks noGrp="1" noChangeArrowheads="1"/>
          </p:cNvSpPr>
          <p:nvPr>
            <p:ph type="dt" sz="quarter" idx="1"/>
          </p:nvPr>
        </p:nvSpPr>
        <p:spPr bwMode="auto">
          <a:xfrm>
            <a:off x="4144963" y="-1588"/>
            <a:ext cx="3170237"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1CE7823B-B0D6-447B-A1D6-2175F3A383A8}"/>
              </a:ext>
            </a:extLst>
          </p:cNvPr>
          <p:cNvSpPr>
            <a:spLocks noGrp="1" noChangeArrowheads="1"/>
          </p:cNvSpPr>
          <p:nvPr>
            <p:ph type="ftr" sz="quarter" idx="2"/>
          </p:nvPr>
        </p:nvSpPr>
        <p:spPr bwMode="auto">
          <a:xfrm>
            <a:off x="0" y="9118600"/>
            <a:ext cx="31702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3077" name="Rectangle 5">
            <a:extLst>
              <a:ext uri="{FF2B5EF4-FFF2-40B4-BE49-F238E27FC236}">
                <a16:creationId xmlns:a16="http://schemas.microsoft.com/office/drawing/2014/main" id="{F1A5F528-308D-4FCE-9F8B-C31215769F46}"/>
              </a:ext>
            </a:extLst>
          </p:cNvPr>
          <p:cNvSpPr>
            <a:spLocks noGrp="1" noChangeArrowheads="1"/>
          </p:cNvSpPr>
          <p:nvPr>
            <p:ph type="sldNum" sz="quarter" idx="3"/>
          </p:nvPr>
        </p:nvSpPr>
        <p:spPr bwMode="auto">
          <a:xfrm>
            <a:off x="4144963" y="9118600"/>
            <a:ext cx="31702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fld id="{EA08EFE1-56BC-464B-97C0-B4FCCD50B67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29F6424-B0FB-4208-8D17-7E4F5746ED13}"/>
              </a:ext>
            </a:extLst>
          </p:cNvPr>
          <p:cNvSpPr>
            <a:spLocks noGrp="1" noChangeArrowheads="1"/>
          </p:cNvSpPr>
          <p:nvPr>
            <p:ph type="hdr" sz="quarter"/>
          </p:nvPr>
        </p:nvSpPr>
        <p:spPr bwMode="auto">
          <a:xfrm>
            <a:off x="0" y="-1588"/>
            <a:ext cx="317023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2051" name="Rectangle 3">
            <a:extLst>
              <a:ext uri="{FF2B5EF4-FFF2-40B4-BE49-F238E27FC236}">
                <a16:creationId xmlns:a16="http://schemas.microsoft.com/office/drawing/2014/main" id="{916E8630-1114-47A3-85D2-0796DC58BE01}"/>
              </a:ext>
            </a:extLst>
          </p:cNvPr>
          <p:cNvSpPr>
            <a:spLocks noGrp="1" noChangeArrowheads="1"/>
          </p:cNvSpPr>
          <p:nvPr>
            <p:ph type="dt" idx="1"/>
          </p:nvPr>
        </p:nvSpPr>
        <p:spPr bwMode="auto">
          <a:xfrm>
            <a:off x="4144963" y="-1588"/>
            <a:ext cx="3170237"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2052" name="Rectangle 4">
            <a:extLst>
              <a:ext uri="{FF2B5EF4-FFF2-40B4-BE49-F238E27FC236}">
                <a16:creationId xmlns:a16="http://schemas.microsoft.com/office/drawing/2014/main" id="{080CB11F-1E5B-4781-AC50-6CF4DF667A34}"/>
              </a:ext>
            </a:extLst>
          </p:cNvPr>
          <p:cNvSpPr>
            <a:spLocks noGrp="1" noChangeArrowheads="1"/>
          </p:cNvSpPr>
          <p:nvPr>
            <p:ph type="ftr" sz="quarter" idx="4"/>
          </p:nvPr>
        </p:nvSpPr>
        <p:spPr bwMode="auto">
          <a:xfrm>
            <a:off x="0" y="9118600"/>
            <a:ext cx="31702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2053" name="Rectangle 5">
            <a:extLst>
              <a:ext uri="{FF2B5EF4-FFF2-40B4-BE49-F238E27FC236}">
                <a16:creationId xmlns:a16="http://schemas.microsoft.com/office/drawing/2014/main" id="{57D4FA1A-763A-402C-835E-65FD81EEA155}"/>
              </a:ext>
            </a:extLst>
          </p:cNvPr>
          <p:cNvSpPr>
            <a:spLocks noGrp="1" noChangeArrowheads="1"/>
          </p:cNvSpPr>
          <p:nvPr>
            <p:ph type="sldNum" sz="quarter" idx="5"/>
          </p:nvPr>
        </p:nvSpPr>
        <p:spPr bwMode="auto">
          <a:xfrm>
            <a:off x="4144963" y="9118600"/>
            <a:ext cx="31702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fld id="{BF74ACBA-C3E5-430C-8204-8DB937D5176D}" type="slidenum">
              <a:rPr lang="en-US" altLang="en-US"/>
              <a:pPr/>
              <a:t>‹#›</a:t>
            </a:fld>
            <a:endParaRPr lang="en-US" altLang="en-US"/>
          </a:p>
        </p:txBody>
      </p:sp>
      <p:sp>
        <p:nvSpPr>
          <p:cNvPr id="2054" name="Rectangle 6">
            <a:extLst>
              <a:ext uri="{FF2B5EF4-FFF2-40B4-BE49-F238E27FC236}">
                <a16:creationId xmlns:a16="http://schemas.microsoft.com/office/drawing/2014/main" id="{4F809EDD-94F4-4190-9B6B-359ECF2F4B53}"/>
              </a:ext>
            </a:extLst>
          </p:cNvPr>
          <p:cNvSpPr>
            <a:spLocks noGrp="1" noChangeArrowheads="1"/>
          </p:cNvSpPr>
          <p:nvPr>
            <p:ph type="body" sz="quarter" idx="3"/>
          </p:nvPr>
        </p:nvSpPr>
        <p:spPr bwMode="auto">
          <a:xfrm>
            <a:off x="974725" y="4556125"/>
            <a:ext cx="5360988"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89" rIns="96780" bIns="48389"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a:extLst>
              <a:ext uri="{FF2B5EF4-FFF2-40B4-BE49-F238E27FC236}">
                <a16:creationId xmlns:a16="http://schemas.microsoft.com/office/drawing/2014/main" id="{FF63243A-9580-46B1-BDDF-1E9CAE2953A4}"/>
              </a:ext>
            </a:extLst>
          </p:cNvPr>
          <p:cNvSpPr>
            <a:spLocks noChangeArrowheads="1"/>
          </p:cNvSpPr>
          <p:nvPr/>
        </p:nvSpPr>
        <p:spPr bwMode="auto">
          <a:xfrm>
            <a:off x="3308350" y="9144000"/>
            <a:ext cx="6969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72" tIns="46721" rIns="91772" bIns="46721">
            <a:spAutoFit/>
          </a:bodyPr>
          <a:lstStyle>
            <a:lvl1pPr algn="l" defTabSz="912813">
              <a:spcBef>
                <a:spcPct val="0"/>
              </a:spcBef>
              <a:defRPr sz="2400">
                <a:solidFill>
                  <a:schemeClr val="tx1"/>
                </a:solidFill>
                <a:latin typeface="Times New Roman" panose="02020603050405020304" pitchFamily="18" charset="0"/>
              </a:defRPr>
            </a:lvl1pPr>
            <a:lvl2pPr algn="l" defTabSz="912813">
              <a:spcBef>
                <a:spcPct val="0"/>
              </a:spcBef>
              <a:defRPr sz="2400">
                <a:solidFill>
                  <a:schemeClr val="tx1"/>
                </a:solidFill>
                <a:latin typeface="Times New Roman" panose="02020603050405020304" pitchFamily="18" charset="0"/>
              </a:defRPr>
            </a:lvl2pPr>
            <a:lvl3pPr marL="912813" algn="l" defTabSz="912813">
              <a:spcBef>
                <a:spcPct val="0"/>
              </a:spcBef>
              <a:defRPr sz="2400">
                <a:solidFill>
                  <a:schemeClr val="tx1"/>
                </a:solidFill>
                <a:latin typeface="Times New Roman" panose="02020603050405020304" pitchFamily="18" charset="0"/>
              </a:defRPr>
            </a:lvl3pPr>
            <a:lvl4pPr marL="1370013" algn="l" defTabSz="912813">
              <a:spcBef>
                <a:spcPct val="0"/>
              </a:spcBef>
              <a:defRPr sz="2400">
                <a:solidFill>
                  <a:schemeClr val="tx1"/>
                </a:solidFill>
                <a:latin typeface="Times New Roman" panose="02020603050405020304" pitchFamily="18" charset="0"/>
              </a:defRPr>
            </a:lvl4pPr>
            <a:lvl5pPr marL="1827213" algn="l" defTabSz="912813">
              <a:spcBef>
                <a:spcPct val="0"/>
              </a:spcBef>
              <a:defRPr sz="2400">
                <a:solidFill>
                  <a:schemeClr val="tx1"/>
                </a:solidFill>
                <a:latin typeface="Times New Roman" panose="02020603050405020304" pitchFamily="18" charset="0"/>
              </a:defRPr>
            </a:lvl5pPr>
            <a:lvl6pPr marL="2284413" defTabSz="912813" eaLnBrk="0" fontAlgn="base" hangingPunct="0">
              <a:spcBef>
                <a:spcPct val="0"/>
              </a:spcBef>
              <a:spcAft>
                <a:spcPct val="0"/>
              </a:spcAft>
              <a:defRPr sz="2400">
                <a:solidFill>
                  <a:schemeClr val="tx1"/>
                </a:solidFill>
                <a:latin typeface="Times New Roman" panose="02020603050405020304" pitchFamily="18" charset="0"/>
              </a:defRPr>
            </a:lvl6pPr>
            <a:lvl7pPr marL="2741613" defTabSz="912813" eaLnBrk="0" fontAlgn="base" hangingPunct="0">
              <a:spcBef>
                <a:spcPct val="0"/>
              </a:spcBef>
              <a:spcAft>
                <a:spcPct val="0"/>
              </a:spcAft>
              <a:defRPr sz="2400">
                <a:solidFill>
                  <a:schemeClr val="tx1"/>
                </a:solidFill>
                <a:latin typeface="Times New Roman" panose="02020603050405020304" pitchFamily="18" charset="0"/>
              </a:defRPr>
            </a:lvl7pPr>
            <a:lvl8pPr marL="3198813" defTabSz="912813" eaLnBrk="0" fontAlgn="base" hangingPunct="0">
              <a:spcBef>
                <a:spcPct val="0"/>
              </a:spcBef>
              <a:spcAft>
                <a:spcPct val="0"/>
              </a:spcAft>
              <a:defRPr sz="2400">
                <a:solidFill>
                  <a:schemeClr val="tx1"/>
                </a:solidFill>
                <a:latin typeface="Times New Roman" panose="02020603050405020304" pitchFamily="18" charset="0"/>
              </a:defRPr>
            </a:lvl8pPr>
            <a:lvl9pPr marL="3656013"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200"/>
              <a:t>Page </a:t>
            </a:r>
            <a:fld id="{1B35A286-A2AE-481E-A817-4CD5B6540B10}" type="slidenum">
              <a:rPr lang="en-US" altLang="en-US" sz="1200"/>
              <a:pPr algn="ctr">
                <a:lnSpc>
                  <a:spcPct val="90000"/>
                </a:lnSpc>
              </a:pPr>
              <a:t>‹#›</a:t>
            </a:fld>
            <a:endParaRPr lang="en-US" altLang="en-US" sz="1200"/>
          </a:p>
        </p:txBody>
      </p:sp>
      <p:sp>
        <p:nvSpPr>
          <p:cNvPr id="2056" name="Rectangle 8">
            <a:extLst>
              <a:ext uri="{FF2B5EF4-FFF2-40B4-BE49-F238E27FC236}">
                <a16:creationId xmlns:a16="http://schemas.microsoft.com/office/drawing/2014/main" id="{D8E7AC45-F21E-40C0-9C83-8CE73296DD03}"/>
              </a:ext>
            </a:extLst>
          </p:cNvPr>
          <p:cNvSpPr>
            <a:spLocks noChangeArrowheads="1" noTextEdit="1"/>
          </p:cNvSpPr>
          <p:nvPr>
            <p:ph type="sldImg" idx="2"/>
          </p:nvPr>
        </p:nvSpPr>
        <p:spPr bwMode="auto">
          <a:xfrm>
            <a:off x="1268413" y="727075"/>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D1458B4-AEB1-4DAD-849D-873C86F3574E}"/>
              </a:ext>
            </a:extLst>
          </p:cNvPr>
          <p:cNvSpPr>
            <a:spLocks noGrp="1" noChangeArrowheads="1"/>
          </p:cNvSpPr>
          <p:nvPr>
            <p:ph type="sldNum" sz="quarter" idx="5"/>
          </p:nvPr>
        </p:nvSpPr>
        <p:spPr>
          <a:ln/>
        </p:spPr>
        <p:txBody>
          <a:bodyPr/>
          <a:lstStyle/>
          <a:p>
            <a:fld id="{6EB5DACD-CD7B-4974-BBBC-B4519627C64A}" type="slidenum">
              <a:rPr lang="en-US" altLang="en-US"/>
              <a:pPr/>
              <a:t>42</a:t>
            </a:fld>
            <a:endParaRPr lang="en-US" altLang="en-US"/>
          </a:p>
        </p:txBody>
      </p:sp>
      <p:sp>
        <p:nvSpPr>
          <p:cNvPr id="993282" name="Rectangle 2">
            <a:extLst>
              <a:ext uri="{FF2B5EF4-FFF2-40B4-BE49-F238E27FC236}">
                <a16:creationId xmlns:a16="http://schemas.microsoft.com/office/drawing/2014/main" id="{9B48C838-CDE2-4074-B31F-F29CC4DB56DF}"/>
              </a:ext>
            </a:extLst>
          </p:cNvPr>
          <p:cNvSpPr>
            <a:spLocks noChangeArrowheads="1" noTextEdit="1"/>
          </p:cNvSpPr>
          <p:nvPr>
            <p:ph type="sldImg"/>
          </p:nvPr>
        </p:nvSpPr>
        <p:spPr>
          <a:xfrm>
            <a:off x="1270000" y="727075"/>
            <a:ext cx="4778375" cy="3584575"/>
          </a:xfrm>
          <a:ln/>
        </p:spPr>
      </p:sp>
      <p:sp>
        <p:nvSpPr>
          <p:cNvPr id="993283" name="Rectangle 3">
            <a:extLst>
              <a:ext uri="{FF2B5EF4-FFF2-40B4-BE49-F238E27FC236}">
                <a16:creationId xmlns:a16="http://schemas.microsoft.com/office/drawing/2014/main" id="{B5910A07-806C-4CA7-B3B0-0E2E4897A2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901CD8E-0CC0-4599-9EB6-15B5E1593FF8}"/>
              </a:ext>
            </a:extLst>
          </p:cNvPr>
          <p:cNvSpPr>
            <a:spLocks noGrp="1" noChangeArrowheads="1"/>
          </p:cNvSpPr>
          <p:nvPr>
            <p:ph type="sldNum" sz="quarter" idx="5"/>
          </p:nvPr>
        </p:nvSpPr>
        <p:spPr>
          <a:ln/>
        </p:spPr>
        <p:txBody>
          <a:bodyPr/>
          <a:lstStyle/>
          <a:p>
            <a:fld id="{6AE9A06C-919D-47C6-9110-C21D4DD81618}" type="slidenum">
              <a:rPr lang="en-US" altLang="en-US"/>
              <a:pPr/>
              <a:t>71</a:t>
            </a:fld>
            <a:endParaRPr lang="en-US" altLang="en-US"/>
          </a:p>
        </p:txBody>
      </p:sp>
      <p:sp>
        <p:nvSpPr>
          <p:cNvPr id="1019906" name="Rectangle 2">
            <a:extLst>
              <a:ext uri="{FF2B5EF4-FFF2-40B4-BE49-F238E27FC236}">
                <a16:creationId xmlns:a16="http://schemas.microsoft.com/office/drawing/2014/main" id="{2D3F612A-A6F3-466F-9CF1-A79975D844A7}"/>
              </a:ext>
            </a:extLst>
          </p:cNvPr>
          <p:cNvSpPr>
            <a:spLocks noChangeArrowheads="1" noTextEdit="1"/>
          </p:cNvSpPr>
          <p:nvPr>
            <p:ph type="sldImg"/>
          </p:nvPr>
        </p:nvSpPr>
        <p:spPr>
          <a:xfrm>
            <a:off x="1270000" y="727075"/>
            <a:ext cx="4778375" cy="3584575"/>
          </a:xfrm>
          <a:ln/>
        </p:spPr>
      </p:sp>
      <p:sp>
        <p:nvSpPr>
          <p:cNvPr id="1019907" name="Rectangle 3">
            <a:extLst>
              <a:ext uri="{FF2B5EF4-FFF2-40B4-BE49-F238E27FC236}">
                <a16:creationId xmlns:a16="http://schemas.microsoft.com/office/drawing/2014/main" id="{0FEAA961-FE26-4B98-82A1-4D8414E8B8F6}"/>
              </a:ext>
            </a:extLst>
          </p:cNvPr>
          <p:cNvSpPr>
            <a:spLocks noGrp="1" noChangeArrowheads="1"/>
          </p:cNvSpPr>
          <p:nvPr>
            <p:ph type="body" idx="1"/>
          </p:nvPr>
        </p:nvSpPr>
        <p:spPr/>
        <p:txBody>
          <a:bodyPr/>
          <a:lstStyle/>
          <a:p>
            <a:r>
              <a:rPr lang="en-US" altLang="en-US"/>
              <a:t>Note that finding the minimum in a BST is easy to solve non-recursive as you go as far left as you possibly can.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amma/>
                <a:shade val="49804"/>
                <a:invGamma/>
              </a:schemeClr>
            </a:gs>
            <a:gs pos="100000">
              <a:schemeClr val="bg1"/>
            </a:gs>
          </a:gsLst>
          <a:lin ang="18900000" scaled="1"/>
        </a:gradFill>
        <a:effectLst/>
      </p:bgPr>
    </p:bg>
    <p:spTree>
      <p:nvGrpSpPr>
        <p:cNvPr id="1" name=""/>
        <p:cNvGrpSpPr/>
        <p:nvPr/>
      </p:nvGrpSpPr>
      <p:grpSpPr>
        <a:xfrm>
          <a:off x="0" y="0"/>
          <a:ext cx="0" cy="0"/>
          <a:chOff x="0" y="0"/>
          <a:chExt cx="0" cy="0"/>
        </a:xfrm>
      </p:grpSpPr>
      <p:sp>
        <p:nvSpPr>
          <p:cNvPr id="189442" name="Line 2">
            <a:extLst>
              <a:ext uri="{FF2B5EF4-FFF2-40B4-BE49-F238E27FC236}">
                <a16:creationId xmlns:a16="http://schemas.microsoft.com/office/drawing/2014/main" id="{92B59B2A-D384-4510-84B4-D10D1365611A}"/>
              </a:ext>
            </a:extLst>
          </p:cNvPr>
          <p:cNvSpPr>
            <a:spLocks noChangeShapeType="1"/>
          </p:cNvSpPr>
          <p:nvPr/>
        </p:nvSpPr>
        <p:spPr bwMode="auto">
          <a:xfrm flipV="1">
            <a:off x="112713" y="1371600"/>
            <a:ext cx="90312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3" name="Rectangle 3">
            <a:extLst>
              <a:ext uri="{FF2B5EF4-FFF2-40B4-BE49-F238E27FC236}">
                <a16:creationId xmlns:a16="http://schemas.microsoft.com/office/drawing/2014/main" id="{F474ABC5-438C-4EC8-B373-841573E3FC9C}"/>
              </a:ext>
            </a:extLst>
          </p:cNvPr>
          <p:cNvSpPr>
            <a:spLocks noGrp="1" noChangeArrowheads="1"/>
          </p:cNvSpPr>
          <p:nvPr>
            <p:ph type="ctrTitle"/>
          </p:nvPr>
        </p:nvSpPr>
        <p:spPr>
          <a:xfrm>
            <a:off x="685800" y="2286000"/>
            <a:ext cx="7772400" cy="1143000"/>
          </a:xfrm>
        </p:spPr>
        <p:txBody>
          <a:bodyPr/>
          <a:lstStyle>
            <a:lvl1pPr>
              <a:defRPr/>
            </a:lvl1pPr>
          </a:lstStyle>
          <a:p>
            <a:pPr lvl="0"/>
            <a:r>
              <a:rPr lang="en-US" altLang="en-US" noProof="0"/>
              <a:t>Click to edit Master title style</a:t>
            </a:r>
          </a:p>
        </p:txBody>
      </p:sp>
      <p:sp>
        <p:nvSpPr>
          <p:cNvPr id="189444" name="Rectangle 4">
            <a:extLst>
              <a:ext uri="{FF2B5EF4-FFF2-40B4-BE49-F238E27FC236}">
                <a16:creationId xmlns:a16="http://schemas.microsoft.com/office/drawing/2014/main" id="{9986D054-5360-4171-9B0D-29EA890FA7E2}"/>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89445" name="Text Box 5">
            <a:extLst>
              <a:ext uri="{FF2B5EF4-FFF2-40B4-BE49-F238E27FC236}">
                <a16:creationId xmlns:a16="http://schemas.microsoft.com/office/drawing/2014/main" id="{A7FD6210-1AF2-4F04-99AC-527E41AFDC61}"/>
              </a:ext>
            </a:extLst>
          </p:cNvPr>
          <p:cNvSpPr txBox="1">
            <a:spLocks noChangeArrowheads="1"/>
          </p:cNvSpPr>
          <p:nvPr/>
        </p:nvSpPr>
        <p:spPr bwMode="auto">
          <a:xfrm>
            <a:off x="7902575" y="690563"/>
            <a:ext cx="1065213" cy="4429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endParaRPr lang="en-US" altLang="en-US" sz="2300"/>
          </a:p>
        </p:txBody>
      </p:sp>
      <p:sp>
        <p:nvSpPr>
          <p:cNvPr id="189446" name="Text Box 6">
            <a:extLst>
              <a:ext uri="{FF2B5EF4-FFF2-40B4-BE49-F238E27FC236}">
                <a16:creationId xmlns:a16="http://schemas.microsoft.com/office/drawing/2014/main" id="{EA5B0AAF-C302-4BE5-8823-7FFFABCCD805}"/>
              </a:ext>
            </a:extLst>
          </p:cNvPr>
          <p:cNvSpPr txBox="1">
            <a:spLocks noChangeArrowheads="1"/>
          </p:cNvSpPr>
          <p:nvPr/>
        </p:nvSpPr>
        <p:spPr bwMode="auto">
          <a:xfrm>
            <a:off x="7842250" y="6400800"/>
            <a:ext cx="12954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pPr>
            <a:r>
              <a:rPr lang="en-US" altLang="en-US">
                <a:latin typeface="Times New Roman" panose="02020603050405020304" pitchFamily="18" charset="0"/>
              </a:rPr>
              <a:t>Page </a:t>
            </a:r>
            <a:fld id="{9362CAD9-0758-4CC9-B780-0725CBBD0408}"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E680-ED86-45E3-A515-5C38AD79FD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9237F3-6A4A-47CD-9FCF-A42B4E9BF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223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EFD5D9-BFE9-47A0-9687-359C058AD693}"/>
              </a:ext>
            </a:extLst>
          </p:cNvPr>
          <p:cNvSpPr>
            <a:spLocks noGrp="1"/>
          </p:cNvSpPr>
          <p:nvPr>
            <p:ph type="title" orient="vert"/>
          </p:nvPr>
        </p:nvSpPr>
        <p:spPr>
          <a:xfrm>
            <a:off x="6858000" y="0"/>
            <a:ext cx="22860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BB9A05-6294-4253-A385-F1AF27F0978C}"/>
              </a:ext>
            </a:extLst>
          </p:cNvPr>
          <p:cNvSpPr>
            <a:spLocks noGrp="1"/>
          </p:cNvSpPr>
          <p:nvPr>
            <p:ph type="body" orient="vert" idx="1"/>
          </p:nvPr>
        </p:nvSpPr>
        <p:spPr>
          <a:xfrm>
            <a:off x="0" y="0"/>
            <a:ext cx="67056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42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7923-B3F6-4D59-84AD-87181ADDA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E54EC-49B3-47FE-BFF0-69D5B1FC8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253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4182-5A92-4D66-9679-8214D1AD5E47}"/>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3B6CAA-B20D-4F03-879B-5D7A87BD85E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1287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356B-A588-408F-AE4E-3A030A4F8A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3A8790-C57A-42DD-9697-845CDCAD9B6B}"/>
              </a:ext>
            </a:extLst>
          </p:cNvPr>
          <p:cNvSpPr>
            <a:spLocks noGrp="1"/>
          </p:cNvSpPr>
          <p:nvPr>
            <p:ph sz="half" idx="1"/>
          </p:nvPr>
        </p:nvSpPr>
        <p:spPr>
          <a:xfrm>
            <a:off x="0" y="1447800"/>
            <a:ext cx="441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AC7415-D554-41F9-B22B-8A9FD7FAD8DF}"/>
              </a:ext>
            </a:extLst>
          </p:cNvPr>
          <p:cNvSpPr>
            <a:spLocks noGrp="1"/>
          </p:cNvSpPr>
          <p:nvPr>
            <p:ph sz="half" idx="2"/>
          </p:nvPr>
        </p:nvSpPr>
        <p:spPr>
          <a:xfrm>
            <a:off x="4572000" y="1447800"/>
            <a:ext cx="441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89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375B-03F0-4C7A-A032-88F726CB9A4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3B34AB-224F-48CC-A56C-18D8C7B5D80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2C3EC8-2613-40A9-B500-41208340182D}"/>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772BA-9601-4B99-86A8-7B20A28F072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4DEB0-8BAB-4975-8282-2CEE3730580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116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F7CB-A464-429C-9492-211A9F9A307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893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66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2992-88AA-49AD-AA36-E91740435703}"/>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988D2-2F04-4E84-9B48-106F410CB80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E9D21F-9CB7-4691-BC91-385C1C3D4E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660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8C3D-D2F1-4B2F-82D4-8C2DDAA42073}"/>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3F5B9-BCE2-460B-86FF-19976991D99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B23DE8-309C-4021-8998-7EBFD032A3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4977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9" name="Line 5">
            <a:extLst>
              <a:ext uri="{FF2B5EF4-FFF2-40B4-BE49-F238E27FC236}">
                <a16:creationId xmlns:a16="http://schemas.microsoft.com/office/drawing/2014/main" id="{E6B738C6-5CB3-4E3A-84FC-30F383FF02A9}"/>
              </a:ext>
            </a:extLst>
          </p:cNvPr>
          <p:cNvSpPr>
            <a:spLocks noChangeShapeType="1"/>
          </p:cNvSpPr>
          <p:nvPr/>
        </p:nvSpPr>
        <p:spPr bwMode="auto">
          <a:xfrm flipV="1">
            <a:off x="112713" y="1371600"/>
            <a:ext cx="90312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Rectangle 6">
            <a:extLst>
              <a:ext uri="{FF2B5EF4-FFF2-40B4-BE49-F238E27FC236}">
                <a16:creationId xmlns:a16="http://schemas.microsoft.com/office/drawing/2014/main" id="{F72C21F3-5043-4C0A-A28D-F1D175651292}"/>
              </a:ext>
            </a:extLst>
          </p:cNvPr>
          <p:cNvSpPr>
            <a:spLocks noGrp="1" noChangeArrowheads="1"/>
          </p:cNvSpPr>
          <p:nvPr>
            <p:ph type="title"/>
          </p:nvPr>
        </p:nvSpPr>
        <p:spPr bwMode="auto">
          <a:xfrm>
            <a:off x="0" y="0"/>
            <a:ext cx="9144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b" anchorCtr="0" compatLnSpc="1">
            <a:prstTxWarp prst="textNoShape">
              <a:avLst/>
            </a:prstTxWarp>
          </a:bodyPr>
          <a:lstStyle/>
          <a:p>
            <a:pPr lvl="0"/>
            <a:r>
              <a:rPr lang="en-US" altLang="en-US"/>
              <a:t>Title</a:t>
            </a:r>
          </a:p>
        </p:txBody>
      </p:sp>
      <p:sp>
        <p:nvSpPr>
          <p:cNvPr id="1031" name="Rectangle 7">
            <a:extLst>
              <a:ext uri="{FF2B5EF4-FFF2-40B4-BE49-F238E27FC236}">
                <a16:creationId xmlns:a16="http://schemas.microsoft.com/office/drawing/2014/main" id="{AB57EC83-F96E-4674-97EF-03F48911EE38}"/>
              </a:ext>
            </a:extLst>
          </p:cNvPr>
          <p:cNvSpPr>
            <a:spLocks noGrp="1" noChangeArrowheads="1"/>
          </p:cNvSpPr>
          <p:nvPr>
            <p:ph type="body" idx="1"/>
          </p:nvPr>
        </p:nvSpPr>
        <p:spPr bwMode="auto">
          <a:xfrm>
            <a:off x="0" y="1447800"/>
            <a:ext cx="8991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 Fifth Level</a:t>
            </a:r>
          </a:p>
        </p:txBody>
      </p:sp>
      <p:sp>
        <p:nvSpPr>
          <p:cNvPr id="1035" name="Text Box 11">
            <a:extLst>
              <a:ext uri="{FF2B5EF4-FFF2-40B4-BE49-F238E27FC236}">
                <a16:creationId xmlns:a16="http://schemas.microsoft.com/office/drawing/2014/main" id="{6042821D-0ED4-4431-A92E-C3815DD85ED0}"/>
              </a:ext>
            </a:extLst>
          </p:cNvPr>
          <p:cNvSpPr txBox="1">
            <a:spLocks noChangeArrowheads="1"/>
          </p:cNvSpPr>
          <p:nvPr/>
        </p:nvSpPr>
        <p:spPr bwMode="auto">
          <a:xfrm>
            <a:off x="7902575" y="690563"/>
            <a:ext cx="1065213" cy="4429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endParaRPr lang="en-US" altLang="en-US" sz="2300"/>
          </a:p>
        </p:txBody>
      </p:sp>
      <p:sp>
        <p:nvSpPr>
          <p:cNvPr id="1042" name="Text Box 18">
            <a:extLst>
              <a:ext uri="{FF2B5EF4-FFF2-40B4-BE49-F238E27FC236}">
                <a16:creationId xmlns:a16="http://schemas.microsoft.com/office/drawing/2014/main" id="{49A3417F-B2DB-49B1-8368-EEE56A2A5E2E}"/>
              </a:ext>
            </a:extLst>
          </p:cNvPr>
          <p:cNvSpPr txBox="1">
            <a:spLocks noChangeArrowheads="1"/>
          </p:cNvSpPr>
          <p:nvPr/>
        </p:nvSpPr>
        <p:spPr bwMode="auto">
          <a:xfrm>
            <a:off x="7842250" y="6400800"/>
            <a:ext cx="12954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pPr>
            <a:r>
              <a:rPr lang="en-US" altLang="en-US">
                <a:latin typeface="Times New Roman" panose="02020603050405020304" pitchFamily="18" charset="0"/>
              </a:rPr>
              <a:t>Page </a:t>
            </a:r>
            <a:fld id="{FE4D4137-72F4-49A1-8ECC-D98E25E73999}"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p:titleStyle>
    <p:body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ï"/>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6498" name="AutoShape 2">
            <a:extLst>
              <a:ext uri="{FF2B5EF4-FFF2-40B4-BE49-F238E27FC236}">
                <a16:creationId xmlns:a16="http://schemas.microsoft.com/office/drawing/2014/main" id="{68FE0257-B1EF-462B-A6B6-320897DA659B}"/>
              </a:ext>
            </a:extLst>
          </p:cNvPr>
          <p:cNvSpPr>
            <a:spLocks noChangeArrowheads="1"/>
          </p:cNvSpPr>
          <p:nvPr>
            <p:ph type="ctrTitle"/>
          </p:nvPr>
        </p:nvSpPr>
        <p:spPr>
          <a:xfrm>
            <a:off x="228600" y="838200"/>
            <a:ext cx="8382000" cy="2438400"/>
          </a:xfrm>
          <a:prstGeom prst="roundRect">
            <a:avLst>
              <a:gd name="adj" fmla="val 12495"/>
            </a:avLst>
          </a:prstGeom>
          <a:solidFill>
            <a:srgbClr val="339966"/>
          </a:solidFill>
          <a:ln w="12700" cap="flat">
            <a:solidFill>
              <a:schemeClr val="tx2"/>
            </a:solidFill>
            <a:round/>
            <a:headEnd type="none" w="med" len="med"/>
            <a:tailEnd type="none" w="med" len="med"/>
          </a:ln>
          <a:effectLst>
            <a:outerShdw dist="161645" dir="2700000" algn="ctr" rotWithShape="0">
              <a:schemeClr val="bg2"/>
            </a:outerShdw>
          </a:effectLst>
        </p:spPr>
        <p:txBody>
          <a:bodyPr lIns="92075" tIns="46038" rIns="92075" bIns="46038"/>
          <a:lstStyle/>
          <a:p>
            <a:pPr algn="ctr"/>
            <a:r>
              <a:rPr lang="en-US" altLang="en-US">
                <a:effectLst>
                  <a:outerShdw blurRad="38100" dist="38100" dir="2700000" algn="tl">
                    <a:srgbClr val="000000"/>
                  </a:outerShdw>
                </a:effectLst>
              </a:rPr>
              <a:t>CS-244 Data Structures</a:t>
            </a:r>
            <a:br>
              <a:rPr lang="en-US" altLang="en-US">
                <a:effectLst>
                  <a:outerShdw blurRad="38100" dist="38100" dir="2700000" algn="tl">
                    <a:srgbClr val="000000"/>
                  </a:outerShdw>
                </a:effectLst>
              </a:rPr>
            </a:b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Trees</a:t>
            </a:r>
            <a:br>
              <a:rPr lang="en-US" altLang="en-US">
                <a:effectLst>
                  <a:outerShdw blurRad="38100" dist="38100" dir="2700000" algn="tl">
                    <a:srgbClr val="000000"/>
                  </a:outerShdw>
                </a:effectLst>
              </a:rPr>
            </a:br>
            <a:endParaRPr lang="en-US" altLang="en-US">
              <a:effectLst>
                <a:outerShdw blurRad="38100" dist="38100" dir="2700000" algn="tl">
                  <a:srgbClr val="000000"/>
                </a:outerShdw>
              </a:effectLst>
            </a:endParaRPr>
          </a:p>
        </p:txBody>
      </p:sp>
      <p:sp>
        <p:nvSpPr>
          <p:cNvPr id="106500" name="Rectangle 4">
            <a:extLst>
              <a:ext uri="{FF2B5EF4-FFF2-40B4-BE49-F238E27FC236}">
                <a16:creationId xmlns:a16="http://schemas.microsoft.com/office/drawing/2014/main" id="{A9BA77B2-B4B7-4197-90F2-02E46B652E0C}"/>
              </a:ext>
            </a:extLst>
          </p:cNvPr>
          <p:cNvSpPr>
            <a:spLocks noChangeArrowheads="1"/>
          </p:cNvSpPr>
          <p:nvPr/>
        </p:nvSpPr>
        <p:spPr bwMode="auto">
          <a:xfrm>
            <a:off x="1066800" y="3810000"/>
            <a:ext cx="7010400" cy="1006475"/>
          </a:xfrm>
          <a:prstGeom prst="rect">
            <a:avLst/>
          </a:prstGeom>
          <a:noFill/>
          <a:ln>
            <a:noFill/>
          </a:ln>
          <a:effectLst>
            <a:outerShdw dist="17961" dir="2700000" algn="ctr" rotWithShape="0">
              <a:srgbClr val="FF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a:spcBef>
                <a:spcPct val="0"/>
              </a:spcBef>
              <a:defRPr sz="2400">
                <a:solidFill>
                  <a:schemeClr val="tx1"/>
                </a:solidFill>
                <a:latin typeface="Times New Roman" panose="02020603050405020304" pitchFamily="18" charset="0"/>
              </a:defRPr>
            </a:lvl1pPr>
            <a:lvl2pPr marL="571500" algn="l">
              <a:spcBef>
                <a:spcPct val="0"/>
              </a:spcBef>
              <a:defRPr sz="2400">
                <a:solidFill>
                  <a:schemeClr val="tx1"/>
                </a:solidFill>
                <a:latin typeface="Times New Roman" panose="02020603050405020304" pitchFamily="18" charset="0"/>
              </a:defRPr>
            </a:lvl2pPr>
            <a:lvl3pPr marL="1143000" algn="l">
              <a:spcBef>
                <a:spcPct val="0"/>
              </a:spcBef>
              <a:defRPr sz="2400">
                <a:solidFill>
                  <a:schemeClr val="tx1"/>
                </a:solidFill>
                <a:latin typeface="Times New Roman" panose="02020603050405020304" pitchFamily="18" charset="0"/>
              </a:defRPr>
            </a:lvl3pPr>
            <a:lvl4pPr marL="1714500" algn="l">
              <a:spcBef>
                <a:spcPct val="0"/>
              </a:spcBef>
              <a:defRPr sz="2400">
                <a:solidFill>
                  <a:schemeClr val="tx1"/>
                </a:solidFill>
                <a:latin typeface="Times New Roman" panose="02020603050405020304" pitchFamily="18" charset="0"/>
              </a:defRPr>
            </a:lvl4pPr>
            <a:lvl5pPr marL="2286000" algn="l">
              <a:spcBef>
                <a:spcPct val="0"/>
              </a:spcBef>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3200" b="1">
                <a:solidFill>
                  <a:srgbClr val="FFFFFF"/>
                </a:solidFill>
                <a:effectLst>
                  <a:outerShdw blurRad="38100" dist="38100" dir="2700000" algn="tl">
                    <a:srgbClr val="000080"/>
                  </a:outerShdw>
                </a:effectLst>
                <a:latin typeface="Arial" panose="020B0604020202020204" pitchFamily="34" charset="0"/>
              </a:rPr>
              <a:t>Dr. Terry Mason</a:t>
            </a:r>
            <a:endParaRPr lang="en-US" altLang="en-US" sz="2800" b="1">
              <a:solidFill>
                <a:srgbClr val="FFFFFF"/>
              </a:solidFill>
              <a:effectLst>
                <a:outerShdw blurRad="38100" dist="38100" dir="2700000" algn="tl">
                  <a:srgbClr val="000080"/>
                </a:outerShdw>
              </a:effectLst>
              <a:latin typeface="Arial" panose="020B0604020202020204" pitchFamily="34" charset="0"/>
            </a:endParaRPr>
          </a:p>
          <a:p>
            <a:pPr algn="ctr">
              <a:lnSpc>
                <a:spcPct val="100000"/>
              </a:lnSpc>
            </a:pPr>
            <a:r>
              <a:rPr lang="en-US" altLang="en-US" sz="2800" b="1">
                <a:solidFill>
                  <a:srgbClr val="FFFFFF"/>
                </a:solidFill>
                <a:effectLst>
                  <a:outerShdw blurRad="38100" dist="38100" dir="2700000" algn="tl">
                    <a:srgbClr val="000080"/>
                  </a:outerShdw>
                </a:effectLst>
                <a:latin typeface="Arial" panose="020B0604020202020204" pitchFamily="34" charset="0"/>
              </a:rPr>
              <a:t>University of Wisconsin - Stout</a:t>
            </a:r>
            <a:endParaRPr lang="en-US" altLang="en-US" b="1">
              <a:solidFill>
                <a:srgbClr val="FFFFFF"/>
              </a:solidFill>
              <a:effectLst>
                <a:outerShdw blurRad="38100" dist="38100" dir="2700000" algn="tl">
                  <a:srgbClr val="000080"/>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a:extLst>
              <a:ext uri="{FF2B5EF4-FFF2-40B4-BE49-F238E27FC236}">
                <a16:creationId xmlns:a16="http://schemas.microsoft.com/office/drawing/2014/main" id="{EDF6274C-03DB-4016-84B1-DEDACAED44D1}"/>
              </a:ext>
            </a:extLst>
          </p:cNvPr>
          <p:cNvSpPr>
            <a:spLocks noGrp="1" noChangeArrowheads="1"/>
          </p:cNvSpPr>
          <p:nvPr>
            <p:ph type="title"/>
          </p:nvPr>
        </p:nvSpPr>
        <p:spPr/>
        <p:txBody>
          <a:bodyPr/>
          <a:lstStyle/>
          <a:p>
            <a:r>
              <a:rPr lang="en-US" altLang="en-US"/>
              <a:t>Trees Example</a:t>
            </a:r>
            <a:br>
              <a:rPr lang="en-US" altLang="en-US"/>
            </a:br>
            <a:r>
              <a:rPr lang="en-US" altLang="en-US"/>
              <a:t>Sibling Relationship</a:t>
            </a:r>
          </a:p>
        </p:txBody>
      </p:sp>
      <p:sp>
        <p:nvSpPr>
          <p:cNvPr id="978947" name="Rectangle 3">
            <a:extLst>
              <a:ext uri="{FF2B5EF4-FFF2-40B4-BE49-F238E27FC236}">
                <a16:creationId xmlns:a16="http://schemas.microsoft.com/office/drawing/2014/main" id="{DAC179C0-8B26-4522-8EEA-F51DE30B3E14}"/>
              </a:ext>
            </a:extLst>
          </p:cNvPr>
          <p:cNvSpPr>
            <a:spLocks noChangeArrowheads="1"/>
          </p:cNvSpPr>
          <p:nvPr>
            <p:ph type="body" idx="1"/>
          </p:nvPr>
        </p:nvSpPr>
        <p:spPr/>
        <p:txBody>
          <a:bodyPr/>
          <a:lstStyle/>
          <a:p>
            <a:endParaRPr lang="en-GB" altLang="en-US"/>
          </a:p>
          <a:p>
            <a:endParaRPr lang="en-GB" altLang="en-US"/>
          </a:p>
          <a:p>
            <a:endParaRPr lang="en-GB" altLang="en-US"/>
          </a:p>
          <a:p>
            <a:endParaRPr lang="en-GB" altLang="en-US"/>
          </a:p>
          <a:p>
            <a:endParaRPr lang="en-GB" altLang="en-US"/>
          </a:p>
          <a:p>
            <a:endParaRPr lang="en-GB" altLang="en-US"/>
          </a:p>
          <a:p>
            <a:endParaRPr lang="en-GB" altLang="en-US"/>
          </a:p>
          <a:p>
            <a:endParaRPr lang="en-GB" altLang="en-US"/>
          </a:p>
        </p:txBody>
      </p:sp>
      <p:grpSp>
        <p:nvGrpSpPr>
          <p:cNvPr id="978948" name="Group 4">
            <a:extLst>
              <a:ext uri="{FF2B5EF4-FFF2-40B4-BE49-F238E27FC236}">
                <a16:creationId xmlns:a16="http://schemas.microsoft.com/office/drawing/2014/main" id="{61066C12-FF0F-4104-B3F5-9DE3E18E01F3}"/>
              </a:ext>
            </a:extLst>
          </p:cNvPr>
          <p:cNvGrpSpPr>
            <a:grpSpLocks/>
          </p:cNvGrpSpPr>
          <p:nvPr/>
        </p:nvGrpSpPr>
        <p:grpSpPr bwMode="auto">
          <a:xfrm>
            <a:off x="990600" y="1727200"/>
            <a:ext cx="6934200" cy="3124200"/>
            <a:chOff x="752" y="1920"/>
            <a:chExt cx="4368" cy="1968"/>
          </a:xfrm>
        </p:grpSpPr>
        <p:sp>
          <p:nvSpPr>
            <p:cNvPr id="978949" name="Oval 5">
              <a:extLst>
                <a:ext uri="{FF2B5EF4-FFF2-40B4-BE49-F238E27FC236}">
                  <a16:creationId xmlns:a16="http://schemas.microsoft.com/office/drawing/2014/main" id="{E2AD20F7-C55F-45C5-AB79-7B12CE18D1B0}"/>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0" name="Oval 6">
              <a:extLst>
                <a:ext uri="{FF2B5EF4-FFF2-40B4-BE49-F238E27FC236}">
                  <a16:creationId xmlns:a16="http://schemas.microsoft.com/office/drawing/2014/main" id="{39FE4719-8B2E-4366-822B-D5C7FC57E22A}"/>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1" name="Oval 7">
              <a:extLst>
                <a:ext uri="{FF2B5EF4-FFF2-40B4-BE49-F238E27FC236}">
                  <a16:creationId xmlns:a16="http://schemas.microsoft.com/office/drawing/2014/main" id="{F1C89B1C-4982-410E-B260-ABAAC55102C4}"/>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2" name="Oval 8">
              <a:extLst>
                <a:ext uri="{FF2B5EF4-FFF2-40B4-BE49-F238E27FC236}">
                  <a16:creationId xmlns:a16="http://schemas.microsoft.com/office/drawing/2014/main" id="{5497F909-5EA2-4545-8F52-C10FA1DAD03A}"/>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3" name="Oval 9">
              <a:extLst>
                <a:ext uri="{FF2B5EF4-FFF2-40B4-BE49-F238E27FC236}">
                  <a16:creationId xmlns:a16="http://schemas.microsoft.com/office/drawing/2014/main" id="{921923B4-1117-4311-871B-11C7D48460F2}"/>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4" name="Oval 10">
              <a:extLst>
                <a:ext uri="{FF2B5EF4-FFF2-40B4-BE49-F238E27FC236}">
                  <a16:creationId xmlns:a16="http://schemas.microsoft.com/office/drawing/2014/main" id="{87AF2284-7D76-4C36-8C74-C9BF1A7FA4BC}"/>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5" name="Oval 11">
              <a:extLst>
                <a:ext uri="{FF2B5EF4-FFF2-40B4-BE49-F238E27FC236}">
                  <a16:creationId xmlns:a16="http://schemas.microsoft.com/office/drawing/2014/main" id="{DAA4C53D-CC52-40DD-A9E7-A18B4DADF492}"/>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6" name="Oval 12">
              <a:extLst>
                <a:ext uri="{FF2B5EF4-FFF2-40B4-BE49-F238E27FC236}">
                  <a16:creationId xmlns:a16="http://schemas.microsoft.com/office/drawing/2014/main" id="{32F07B82-4A61-4843-83B4-D3840CE7FB39}"/>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7" name="Oval 13">
              <a:extLst>
                <a:ext uri="{FF2B5EF4-FFF2-40B4-BE49-F238E27FC236}">
                  <a16:creationId xmlns:a16="http://schemas.microsoft.com/office/drawing/2014/main" id="{522DEC15-8A63-4293-AF22-A6C7D6237D23}"/>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8" name="Oval 14">
              <a:extLst>
                <a:ext uri="{FF2B5EF4-FFF2-40B4-BE49-F238E27FC236}">
                  <a16:creationId xmlns:a16="http://schemas.microsoft.com/office/drawing/2014/main" id="{3A916241-5CE2-4C7A-914F-39FCAA44B1CA}"/>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59" name="Text Box 15">
              <a:extLst>
                <a:ext uri="{FF2B5EF4-FFF2-40B4-BE49-F238E27FC236}">
                  <a16:creationId xmlns:a16="http://schemas.microsoft.com/office/drawing/2014/main" id="{37EF7D5E-E298-4602-8839-A86397F486CC}"/>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78960" name="Text Box 16">
              <a:extLst>
                <a:ext uri="{FF2B5EF4-FFF2-40B4-BE49-F238E27FC236}">
                  <a16:creationId xmlns:a16="http://schemas.microsoft.com/office/drawing/2014/main" id="{C1256447-0F46-4408-A248-02F877E0F7AE}"/>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978961" name="Text Box 17">
              <a:extLst>
                <a:ext uri="{FF2B5EF4-FFF2-40B4-BE49-F238E27FC236}">
                  <a16:creationId xmlns:a16="http://schemas.microsoft.com/office/drawing/2014/main" id="{0731557E-FA4E-49C8-B813-D6FF4B2A9D85}"/>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978962" name="Text Box 18">
              <a:extLst>
                <a:ext uri="{FF2B5EF4-FFF2-40B4-BE49-F238E27FC236}">
                  <a16:creationId xmlns:a16="http://schemas.microsoft.com/office/drawing/2014/main" id="{DB923F11-D257-4500-95A6-ED86A26A0C79}"/>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78963" name="Text Box 19">
              <a:extLst>
                <a:ext uri="{FF2B5EF4-FFF2-40B4-BE49-F238E27FC236}">
                  <a16:creationId xmlns:a16="http://schemas.microsoft.com/office/drawing/2014/main" id="{A09DE253-CBB6-4A17-B283-172169009295}"/>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78964" name="Text Box 20">
              <a:extLst>
                <a:ext uri="{FF2B5EF4-FFF2-40B4-BE49-F238E27FC236}">
                  <a16:creationId xmlns:a16="http://schemas.microsoft.com/office/drawing/2014/main" id="{20163AE7-A546-443D-95B5-9B8E1D31EC04}"/>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78965" name="Text Box 21">
              <a:extLst>
                <a:ext uri="{FF2B5EF4-FFF2-40B4-BE49-F238E27FC236}">
                  <a16:creationId xmlns:a16="http://schemas.microsoft.com/office/drawing/2014/main" id="{AFAC29B0-A616-4537-AB81-A8D4647F8B43}"/>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78966" name="Text Box 22">
              <a:extLst>
                <a:ext uri="{FF2B5EF4-FFF2-40B4-BE49-F238E27FC236}">
                  <a16:creationId xmlns:a16="http://schemas.microsoft.com/office/drawing/2014/main" id="{CA491E65-9303-4860-BC2D-46F7C2AF6C58}"/>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78967" name="Text Box 23">
              <a:extLst>
                <a:ext uri="{FF2B5EF4-FFF2-40B4-BE49-F238E27FC236}">
                  <a16:creationId xmlns:a16="http://schemas.microsoft.com/office/drawing/2014/main" id="{13D148E4-FC20-4639-A863-4A4892E6B77D}"/>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78968" name="Text Box 24">
              <a:extLst>
                <a:ext uri="{FF2B5EF4-FFF2-40B4-BE49-F238E27FC236}">
                  <a16:creationId xmlns:a16="http://schemas.microsoft.com/office/drawing/2014/main" id="{B5369F9A-F48B-4361-AEBA-FE511C0F6E7F}"/>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78969" name="Line 25">
              <a:extLst>
                <a:ext uri="{FF2B5EF4-FFF2-40B4-BE49-F238E27FC236}">
                  <a16:creationId xmlns:a16="http://schemas.microsoft.com/office/drawing/2014/main" id="{5956237C-00E3-4DBC-B600-1842018D7155}"/>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70" name="Line 26">
              <a:extLst>
                <a:ext uri="{FF2B5EF4-FFF2-40B4-BE49-F238E27FC236}">
                  <a16:creationId xmlns:a16="http://schemas.microsoft.com/office/drawing/2014/main" id="{2D77D7E8-A0EA-4A68-B237-D6A05E897F42}"/>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71" name="Line 27">
              <a:extLst>
                <a:ext uri="{FF2B5EF4-FFF2-40B4-BE49-F238E27FC236}">
                  <a16:creationId xmlns:a16="http://schemas.microsoft.com/office/drawing/2014/main" id="{FD3BEDF2-D22E-46FA-B1D8-F60E0E5BCD5B}"/>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72" name="Line 28">
              <a:extLst>
                <a:ext uri="{FF2B5EF4-FFF2-40B4-BE49-F238E27FC236}">
                  <a16:creationId xmlns:a16="http://schemas.microsoft.com/office/drawing/2014/main" id="{0E6E58B5-2064-400C-81EF-4C4429AC3816}"/>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73" name="Line 29">
              <a:extLst>
                <a:ext uri="{FF2B5EF4-FFF2-40B4-BE49-F238E27FC236}">
                  <a16:creationId xmlns:a16="http://schemas.microsoft.com/office/drawing/2014/main" id="{A9CDB6B6-0A02-4009-ACA7-EAE94B0B4EA1}"/>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74" name="Line 30">
              <a:extLst>
                <a:ext uri="{FF2B5EF4-FFF2-40B4-BE49-F238E27FC236}">
                  <a16:creationId xmlns:a16="http://schemas.microsoft.com/office/drawing/2014/main" id="{033043ED-4239-4BAB-B7B5-4A895F2632DC}"/>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75" name="Line 31">
              <a:extLst>
                <a:ext uri="{FF2B5EF4-FFF2-40B4-BE49-F238E27FC236}">
                  <a16:creationId xmlns:a16="http://schemas.microsoft.com/office/drawing/2014/main" id="{6F40DA8F-0D90-47AD-81F1-40F280F7AAC8}"/>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76" name="Line 32">
              <a:extLst>
                <a:ext uri="{FF2B5EF4-FFF2-40B4-BE49-F238E27FC236}">
                  <a16:creationId xmlns:a16="http://schemas.microsoft.com/office/drawing/2014/main" id="{D331F946-9DA3-4F5F-BBC5-F6E8339FAE44}"/>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77" name="Line 33">
              <a:extLst>
                <a:ext uri="{FF2B5EF4-FFF2-40B4-BE49-F238E27FC236}">
                  <a16:creationId xmlns:a16="http://schemas.microsoft.com/office/drawing/2014/main" id="{29A60041-0C1E-42BF-A0CD-2E3C5C575EC7}"/>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9007" name="Group 63">
            <a:extLst>
              <a:ext uri="{FF2B5EF4-FFF2-40B4-BE49-F238E27FC236}">
                <a16:creationId xmlns:a16="http://schemas.microsoft.com/office/drawing/2014/main" id="{04E2D06C-A5F8-41CD-A25A-EB7FA8220CA9}"/>
              </a:ext>
            </a:extLst>
          </p:cNvPr>
          <p:cNvGrpSpPr>
            <a:grpSpLocks/>
          </p:cNvGrpSpPr>
          <p:nvPr/>
        </p:nvGrpSpPr>
        <p:grpSpPr bwMode="auto">
          <a:xfrm>
            <a:off x="1905000" y="1524000"/>
            <a:ext cx="7073900" cy="1651000"/>
            <a:chOff x="1200" y="960"/>
            <a:chExt cx="4456" cy="1040"/>
          </a:xfrm>
        </p:grpSpPr>
        <p:grpSp>
          <p:nvGrpSpPr>
            <p:cNvPr id="979006" name="Group 62">
              <a:extLst>
                <a:ext uri="{FF2B5EF4-FFF2-40B4-BE49-F238E27FC236}">
                  <a16:creationId xmlns:a16="http://schemas.microsoft.com/office/drawing/2014/main" id="{9BA87A6C-4B38-4186-A20C-3A953BEC0EEC}"/>
                </a:ext>
              </a:extLst>
            </p:cNvPr>
            <p:cNvGrpSpPr>
              <a:grpSpLocks/>
            </p:cNvGrpSpPr>
            <p:nvPr/>
          </p:nvGrpSpPr>
          <p:grpSpPr bwMode="auto">
            <a:xfrm>
              <a:off x="4264" y="960"/>
              <a:ext cx="1392" cy="704"/>
              <a:chOff x="4264" y="960"/>
              <a:chExt cx="1392" cy="704"/>
            </a:xfrm>
          </p:grpSpPr>
          <p:sp>
            <p:nvSpPr>
              <p:cNvPr id="978980" name="Text Box 36">
                <a:extLst>
                  <a:ext uri="{FF2B5EF4-FFF2-40B4-BE49-F238E27FC236}">
                    <a16:creationId xmlns:a16="http://schemas.microsoft.com/office/drawing/2014/main" id="{489B9EF5-97FC-49A3-97C8-5476608D65D6}"/>
                  </a:ext>
                </a:extLst>
              </p:cNvPr>
              <p:cNvSpPr txBox="1">
                <a:spLocks noChangeArrowheads="1"/>
              </p:cNvSpPr>
              <p:nvPr/>
            </p:nvSpPr>
            <p:spPr bwMode="auto">
              <a:xfrm>
                <a:off x="4264" y="960"/>
                <a:ext cx="13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F0F000"/>
                    </a:solidFill>
                    <a:latin typeface="Times New Roman" panose="02020603050405020304" pitchFamily="18" charset="0"/>
                  </a:rPr>
                  <a:t>B, C, D are siblings</a:t>
                </a:r>
              </a:p>
            </p:txBody>
          </p:sp>
          <p:sp>
            <p:nvSpPr>
              <p:cNvPr id="978981" name="Line 37">
                <a:extLst>
                  <a:ext uri="{FF2B5EF4-FFF2-40B4-BE49-F238E27FC236}">
                    <a16:creationId xmlns:a16="http://schemas.microsoft.com/office/drawing/2014/main" id="{AAD0A710-B1BD-45DB-95E6-71FF958B5F6D}"/>
                  </a:ext>
                </a:extLst>
              </p:cNvPr>
              <p:cNvSpPr>
                <a:spLocks noChangeShapeType="1"/>
              </p:cNvSpPr>
              <p:nvPr/>
            </p:nvSpPr>
            <p:spPr bwMode="auto">
              <a:xfrm flipH="1">
                <a:off x="4432" y="1472"/>
                <a:ext cx="144"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79005" name="Group 61">
              <a:extLst>
                <a:ext uri="{FF2B5EF4-FFF2-40B4-BE49-F238E27FC236}">
                  <a16:creationId xmlns:a16="http://schemas.microsoft.com/office/drawing/2014/main" id="{50E0B6A6-9811-401B-B8EA-7AA0824C9A76}"/>
                </a:ext>
              </a:extLst>
            </p:cNvPr>
            <p:cNvGrpSpPr>
              <a:grpSpLocks/>
            </p:cNvGrpSpPr>
            <p:nvPr/>
          </p:nvGrpSpPr>
          <p:grpSpPr bwMode="auto">
            <a:xfrm>
              <a:off x="1200" y="1664"/>
              <a:ext cx="3216" cy="336"/>
              <a:chOff x="1200" y="1664"/>
              <a:chExt cx="3216" cy="336"/>
            </a:xfrm>
          </p:grpSpPr>
          <p:sp>
            <p:nvSpPr>
              <p:cNvPr id="978984" name="Oval 40">
                <a:extLst>
                  <a:ext uri="{FF2B5EF4-FFF2-40B4-BE49-F238E27FC236}">
                    <a16:creationId xmlns:a16="http://schemas.microsoft.com/office/drawing/2014/main" id="{A452A320-3B49-4816-954F-D1A5075BCE10}"/>
                  </a:ext>
                </a:extLst>
              </p:cNvPr>
              <p:cNvSpPr>
                <a:spLocks noChangeArrowheads="1"/>
              </p:cNvSpPr>
              <p:nvPr/>
            </p:nvSpPr>
            <p:spPr bwMode="auto">
              <a:xfrm>
                <a:off x="4080" y="1664"/>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85" name="Oval 41">
                <a:extLst>
                  <a:ext uri="{FF2B5EF4-FFF2-40B4-BE49-F238E27FC236}">
                    <a16:creationId xmlns:a16="http://schemas.microsoft.com/office/drawing/2014/main" id="{B7243365-8244-41DA-B6CC-32EFC06FE827}"/>
                  </a:ext>
                </a:extLst>
              </p:cNvPr>
              <p:cNvSpPr>
                <a:spLocks noChangeArrowheads="1"/>
              </p:cNvSpPr>
              <p:nvPr/>
            </p:nvSpPr>
            <p:spPr bwMode="auto">
              <a:xfrm>
                <a:off x="1200" y="1664"/>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86" name="Oval 42">
                <a:extLst>
                  <a:ext uri="{FF2B5EF4-FFF2-40B4-BE49-F238E27FC236}">
                    <a16:creationId xmlns:a16="http://schemas.microsoft.com/office/drawing/2014/main" id="{C7E0D617-F7F2-4775-9403-80FB3235AE67}"/>
                  </a:ext>
                </a:extLst>
              </p:cNvPr>
              <p:cNvSpPr>
                <a:spLocks noChangeArrowheads="1"/>
              </p:cNvSpPr>
              <p:nvPr/>
            </p:nvSpPr>
            <p:spPr bwMode="auto">
              <a:xfrm>
                <a:off x="2544" y="1664"/>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79009" name="Group 65">
            <a:extLst>
              <a:ext uri="{FF2B5EF4-FFF2-40B4-BE49-F238E27FC236}">
                <a16:creationId xmlns:a16="http://schemas.microsoft.com/office/drawing/2014/main" id="{1DAB8932-4B6A-4EBD-B311-F60C9426898C}"/>
              </a:ext>
            </a:extLst>
          </p:cNvPr>
          <p:cNvGrpSpPr>
            <a:grpSpLocks/>
          </p:cNvGrpSpPr>
          <p:nvPr/>
        </p:nvGrpSpPr>
        <p:grpSpPr bwMode="auto">
          <a:xfrm>
            <a:off x="1765300" y="1409700"/>
            <a:ext cx="2806700" cy="850900"/>
            <a:chOff x="1112" y="888"/>
            <a:chExt cx="1768" cy="536"/>
          </a:xfrm>
        </p:grpSpPr>
        <p:sp>
          <p:nvSpPr>
            <p:cNvPr id="978983" name="Oval 39">
              <a:extLst>
                <a:ext uri="{FF2B5EF4-FFF2-40B4-BE49-F238E27FC236}">
                  <a16:creationId xmlns:a16="http://schemas.microsoft.com/office/drawing/2014/main" id="{8AAAA00A-61BA-46AA-9620-3921EE23EE8E}"/>
                </a:ext>
              </a:extLst>
            </p:cNvPr>
            <p:cNvSpPr>
              <a:spLocks noChangeArrowheads="1"/>
            </p:cNvSpPr>
            <p:nvPr/>
          </p:nvSpPr>
          <p:spPr bwMode="auto">
            <a:xfrm>
              <a:off x="2544" y="1088"/>
              <a:ext cx="336" cy="336"/>
            </a:xfrm>
            <a:prstGeom prst="ellipse">
              <a:avLst/>
            </a:prstGeom>
            <a:noFill/>
            <a:ln w="57150">
              <a:solidFill>
                <a:srgbClr val="CCE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79008" name="Group 64">
              <a:extLst>
                <a:ext uri="{FF2B5EF4-FFF2-40B4-BE49-F238E27FC236}">
                  <a16:creationId xmlns:a16="http://schemas.microsoft.com/office/drawing/2014/main" id="{F8958372-9F0F-40E3-99DF-FC8EC8B880FC}"/>
                </a:ext>
              </a:extLst>
            </p:cNvPr>
            <p:cNvGrpSpPr>
              <a:grpSpLocks/>
            </p:cNvGrpSpPr>
            <p:nvPr/>
          </p:nvGrpSpPr>
          <p:grpSpPr bwMode="auto">
            <a:xfrm>
              <a:off x="1112" y="888"/>
              <a:ext cx="1368" cy="518"/>
              <a:chOff x="432" y="3192"/>
              <a:chExt cx="1368" cy="518"/>
            </a:xfrm>
          </p:grpSpPr>
          <p:sp>
            <p:nvSpPr>
              <p:cNvPr id="979003" name="Text Box 59">
                <a:extLst>
                  <a:ext uri="{FF2B5EF4-FFF2-40B4-BE49-F238E27FC236}">
                    <a16:creationId xmlns:a16="http://schemas.microsoft.com/office/drawing/2014/main" id="{86E50822-E19C-464A-B440-1A3B85705441}"/>
                  </a:ext>
                </a:extLst>
              </p:cNvPr>
              <p:cNvSpPr txBox="1">
                <a:spLocks noChangeArrowheads="1"/>
              </p:cNvSpPr>
              <p:nvPr/>
            </p:nvSpPr>
            <p:spPr bwMode="auto">
              <a:xfrm>
                <a:off x="432" y="3192"/>
                <a:ext cx="11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0"/>
                  </a:spcBef>
                </a:pPr>
                <a:r>
                  <a:rPr lang="en-GB" altLang="en-US" sz="2400">
                    <a:solidFill>
                      <a:srgbClr val="CCECFF"/>
                    </a:solidFill>
                    <a:latin typeface="Times New Roman" panose="02020603050405020304" pitchFamily="18" charset="0"/>
                  </a:rPr>
                  <a:t>A has no siblings</a:t>
                </a:r>
                <a:endParaRPr lang="en-GB" altLang="en-US" sz="2400">
                  <a:solidFill>
                    <a:srgbClr val="14FD3A"/>
                  </a:solidFill>
                  <a:latin typeface="Times New Roman" panose="02020603050405020304" pitchFamily="18" charset="0"/>
                </a:endParaRPr>
              </a:p>
            </p:txBody>
          </p:sp>
          <p:sp>
            <p:nvSpPr>
              <p:cNvPr id="979004" name="Line 60">
                <a:extLst>
                  <a:ext uri="{FF2B5EF4-FFF2-40B4-BE49-F238E27FC236}">
                    <a16:creationId xmlns:a16="http://schemas.microsoft.com/office/drawing/2014/main" id="{B3CEE804-6783-4E9B-98E5-B6C46C6DBE3F}"/>
                  </a:ext>
                </a:extLst>
              </p:cNvPr>
              <p:cNvSpPr>
                <a:spLocks noChangeShapeType="1"/>
              </p:cNvSpPr>
              <p:nvPr/>
            </p:nvSpPr>
            <p:spPr bwMode="auto">
              <a:xfrm flipV="1">
                <a:off x="1416" y="3472"/>
                <a:ext cx="384" cy="0"/>
              </a:xfrm>
              <a:prstGeom prst="line">
                <a:avLst/>
              </a:prstGeom>
              <a:noFill/>
              <a:ln w="28575">
                <a:solidFill>
                  <a:srgbClr val="CCE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979013" name="Group 69">
            <a:extLst>
              <a:ext uri="{FF2B5EF4-FFF2-40B4-BE49-F238E27FC236}">
                <a16:creationId xmlns:a16="http://schemas.microsoft.com/office/drawing/2014/main" id="{E580046D-BF36-4122-B528-899F40204286}"/>
              </a:ext>
            </a:extLst>
          </p:cNvPr>
          <p:cNvGrpSpPr>
            <a:grpSpLocks/>
          </p:cNvGrpSpPr>
          <p:nvPr/>
        </p:nvGrpSpPr>
        <p:grpSpPr bwMode="auto">
          <a:xfrm>
            <a:off x="4800600" y="4318000"/>
            <a:ext cx="2133600" cy="1800225"/>
            <a:chOff x="3024" y="2720"/>
            <a:chExt cx="1344" cy="1134"/>
          </a:xfrm>
        </p:grpSpPr>
        <p:grpSp>
          <p:nvGrpSpPr>
            <p:cNvPr id="979012" name="Group 68">
              <a:extLst>
                <a:ext uri="{FF2B5EF4-FFF2-40B4-BE49-F238E27FC236}">
                  <a16:creationId xmlns:a16="http://schemas.microsoft.com/office/drawing/2014/main" id="{2A9E2E6A-69D2-4CA3-9D47-393707DB5FBF}"/>
                </a:ext>
              </a:extLst>
            </p:cNvPr>
            <p:cNvGrpSpPr>
              <a:grpSpLocks/>
            </p:cNvGrpSpPr>
            <p:nvPr/>
          </p:nvGrpSpPr>
          <p:grpSpPr bwMode="auto">
            <a:xfrm>
              <a:off x="3024" y="2720"/>
              <a:ext cx="1344" cy="336"/>
              <a:chOff x="3024" y="2720"/>
              <a:chExt cx="1344" cy="336"/>
            </a:xfrm>
          </p:grpSpPr>
          <p:sp>
            <p:nvSpPr>
              <p:cNvPr id="978996" name="Oval 52">
                <a:extLst>
                  <a:ext uri="{FF2B5EF4-FFF2-40B4-BE49-F238E27FC236}">
                    <a16:creationId xmlns:a16="http://schemas.microsoft.com/office/drawing/2014/main" id="{F7AA5C2E-A745-40E1-BB39-616C629BF467}"/>
                  </a:ext>
                </a:extLst>
              </p:cNvPr>
              <p:cNvSpPr>
                <a:spLocks noChangeArrowheads="1"/>
              </p:cNvSpPr>
              <p:nvPr/>
            </p:nvSpPr>
            <p:spPr bwMode="auto">
              <a:xfrm>
                <a:off x="3024" y="272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997" name="Oval 53">
                <a:extLst>
                  <a:ext uri="{FF2B5EF4-FFF2-40B4-BE49-F238E27FC236}">
                    <a16:creationId xmlns:a16="http://schemas.microsoft.com/office/drawing/2014/main" id="{192E077E-4CD2-49F6-B436-42FC3063A206}"/>
                  </a:ext>
                </a:extLst>
              </p:cNvPr>
              <p:cNvSpPr>
                <a:spLocks noChangeArrowheads="1"/>
              </p:cNvSpPr>
              <p:nvPr/>
            </p:nvSpPr>
            <p:spPr bwMode="auto">
              <a:xfrm>
                <a:off x="4032" y="272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9011" name="Group 67">
              <a:extLst>
                <a:ext uri="{FF2B5EF4-FFF2-40B4-BE49-F238E27FC236}">
                  <a16:creationId xmlns:a16="http://schemas.microsoft.com/office/drawing/2014/main" id="{B6464B3E-827E-4E86-911A-EF387C9ADF51}"/>
                </a:ext>
              </a:extLst>
            </p:cNvPr>
            <p:cNvGrpSpPr>
              <a:grpSpLocks/>
            </p:cNvGrpSpPr>
            <p:nvPr/>
          </p:nvGrpSpPr>
          <p:grpSpPr bwMode="auto">
            <a:xfrm>
              <a:off x="3168" y="3072"/>
              <a:ext cx="1168" cy="782"/>
              <a:chOff x="3168" y="3072"/>
              <a:chExt cx="1168" cy="782"/>
            </a:xfrm>
          </p:grpSpPr>
          <p:sp>
            <p:nvSpPr>
              <p:cNvPr id="978992" name="Text Box 48">
                <a:extLst>
                  <a:ext uri="{FF2B5EF4-FFF2-40B4-BE49-F238E27FC236}">
                    <a16:creationId xmlns:a16="http://schemas.microsoft.com/office/drawing/2014/main" id="{3EFBADE2-94A1-40BF-9F43-8C59356CAB95}"/>
                  </a:ext>
                </a:extLst>
              </p:cNvPr>
              <p:cNvSpPr txBox="1">
                <a:spLocks noChangeArrowheads="1"/>
              </p:cNvSpPr>
              <p:nvPr/>
            </p:nvSpPr>
            <p:spPr bwMode="auto">
              <a:xfrm>
                <a:off x="3168" y="3336"/>
                <a:ext cx="11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0"/>
                  </a:spcBef>
                </a:pPr>
                <a:r>
                  <a:rPr lang="en-GB" altLang="en-US" sz="2400">
                    <a:solidFill>
                      <a:srgbClr val="14FD3A"/>
                    </a:solidFill>
                    <a:latin typeface="Times New Roman" panose="02020603050405020304" pitchFamily="18" charset="0"/>
                  </a:rPr>
                  <a:t>I and J are siblings</a:t>
                </a:r>
              </a:p>
            </p:txBody>
          </p:sp>
          <p:sp>
            <p:nvSpPr>
              <p:cNvPr id="978993" name="Line 49">
                <a:extLst>
                  <a:ext uri="{FF2B5EF4-FFF2-40B4-BE49-F238E27FC236}">
                    <a16:creationId xmlns:a16="http://schemas.microsoft.com/office/drawing/2014/main" id="{A9441DAC-EDA5-4D55-BAA0-9B88CF7C69B9}"/>
                  </a:ext>
                </a:extLst>
              </p:cNvPr>
              <p:cNvSpPr>
                <a:spLocks noChangeShapeType="1"/>
              </p:cNvSpPr>
              <p:nvPr/>
            </p:nvSpPr>
            <p:spPr bwMode="auto">
              <a:xfrm flipH="1" flipV="1">
                <a:off x="3216" y="3120"/>
                <a:ext cx="384" cy="240"/>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79010" name="Line 66">
                <a:extLst>
                  <a:ext uri="{FF2B5EF4-FFF2-40B4-BE49-F238E27FC236}">
                    <a16:creationId xmlns:a16="http://schemas.microsoft.com/office/drawing/2014/main" id="{8BB36E10-BB58-4A32-9BE1-542521FB7288}"/>
                  </a:ext>
                </a:extLst>
              </p:cNvPr>
              <p:cNvSpPr>
                <a:spLocks noChangeShapeType="1"/>
              </p:cNvSpPr>
              <p:nvPr/>
            </p:nvSpPr>
            <p:spPr bwMode="auto">
              <a:xfrm flipV="1">
                <a:off x="3792" y="3072"/>
                <a:ext cx="336" cy="288"/>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790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790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79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a:extLst>
              <a:ext uri="{FF2B5EF4-FFF2-40B4-BE49-F238E27FC236}">
                <a16:creationId xmlns:a16="http://schemas.microsoft.com/office/drawing/2014/main" id="{E68BE804-5C9B-4788-8383-2933CFDC1D61}"/>
              </a:ext>
            </a:extLst>
          </p:cNvPr>
          <p:cNvSpPr>
            <a:spLocks noGrp="1" noChangeArrowheads="1"/>
          </p:cNvSpPr>
          <p:nvPr>
            <p:ph type="title"/>
          </p:nvPr>
        </p:nvSpPr>
        <p:spPr/>
        <p:txBody>
          <a:bodyPr/>
          <a:lstStyle/>
          <a:p>
            <a:r>
              <a:rPr lang="en-US" altLang="en-US"/>
              <a:t>Trees Example</a:t>
            </a:r>
            <a:br>
              <a:rPr lang="en-US" altLang="en-US"/>
            </a:br>
            <a:r>
              <a:rPr lang="en-US" altLang="en-US"/>
              <a:t>Ancestor Relationship</a:t>
            </a:r>
          </a:p>
        </p:txBody>
      </p:sp>
      <p:sp>
        <p:nvSpPr>
          <p:cNvPr id="979971" name="Rectangle 3">
            <a:extLst>
              <a:ext uri="{FF2B5EF4-FFF2-40B4-BE49-F238E27FC236}">
                <a16:creationId xmlns:a16="http://schemas.microsoft.com/office/drawing/2014/main" id="{1949E17D-4A98-4835-8F8A-A788BC6E4106}"/>
              </a:ext>
            </a:extLst>
          </p:cNvPr>
          <p:cNvSpPr>
            <a:spLocks noChangeArrowheads="1"/>
          </p:cNvSpPr>
          <p:nvPr>
            <p:ph type="body" idx="1"/>
          </p:nvPr>
        </p:nvSpPr>
        <p:spPr/>
        <p:txBody>
          <a:bodyPr/>
          <a:lstStyle/>
          <a:p>
            <a:endParaRPr lang="en-GB" altLang="en-US"/>
          </a:p>
          <a:p>
            <a:endParaRPr lang="en-GB" altLang="en-US"/>
          </a:p>
          <a:p>
            <a:endParaRPr lang="en-GB" altLang="en-US"/>
          </a:p>
          <a:p>
            <a:endParaRPr lang="en-GB" altLang="en-US"/>
          </a:p>
          <a:p>
            <a:endParaRPr lang="en-GB" altLang="en-US"/>
          </a:p>
          <a:p>
            <a:endParaRPr lang="en-GB" altLang="en-US"/>
          </a:p>
          <a:p>
            <a:endParaRPr lang="en-GB" altLang="en-US"/>
          </a:p>
          <a:p>
            <a:endParaRPr lang="en-GB" altLang="en-US"/>
          </a:p>
        </p:txBody>
      </p:sp>
      <p:grpSp>
        <p:nvGrpSpPr>
          <p:cNvPr id="979972" name="Group 4">
            <a:extLst>
              <a:ext uri="{FF2B5EF4-FFF2-40B4-BE49-F238E27FC236}">
                <a16:creationId xmlns:a16="http://schemas.microsoft.com/office/drawing/2014/main" id="{D23791DA-BA68-4EBF-AEEE-86B951BB7AB1}"/>
              </a:ext>
            </a:extLst>
          </p:cNvPr>
          <p:cNvGrpSpPr>
            <a:grpSpLocks/>
          </p:cNvGrpSpPr>
          <p:nvPr/>
        </p:nvGrpSpPr>
        <p:grpSpPr bwMode="auto">
          <a:xfrm>
            <a:off x="990600" y="1727200"/>
            <a:ext cx="6934200" cy="3124200"/>
            <a:chOff x="752" y="1920"/>
            <a:chExt cx="4368" cy="1968"/>
          </a:xfrm>
        </p:grpSpPr>
        <p:sp>
          <p:nvSpPr>
            <p:cNvPr id="979973" name="Oval 5">
              <a:extLst>
                <a:ext uri="{FF2B5EF4-FFF2-40B4-BE49-F238E27FC236}">
                  <a16:creationId xmlns:a16="http://schemas.microsoft.com/office/drawing/2014/main" id="{65891D71-864A-4242-ADDF-9FC48CB41A17}"/>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74" name="Oval 6">
              <a:extLst>
                <a:ext uri="{FF2B5EF4-FFF2-40B4-BE49-F238E27FC236}">
                  <a16:creationId xmlns:a16="http://schemas.microsoft.com/office/drawing/2014/main" id="{F6EDD0E3-B5E8-433D-8FA0-B1DDD67668F4}"/>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75" name="Oval 7">
              <a:extLst>
                <a:ext uri="{FF2B5EF4-FFF2-40B4-BE49-F238E27FC236}">
                  <a16:creationId xmlns:a16="http://schemas.microsoft.com/office/drawing/2014/main" id="{47343823-A1BE-4961-9AC5-B49FBDEAA362}"/>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76" name="Oval 8">
              <a:extLst>
                <a:ext uri="{FF2B5EF4-FFF2-40B4-BE49-F238E27FC236}">
                  <a16:creationId xmlns:a16="http://schemas.microsoft.com/office/drawing/2014/main" id="{7CF34EB3-8920-42CC-93D3-6463B615CE48}"/>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77" name="Oval 9">
              <a:extLst>
                <a:ext uri="{FF2B5EF4-FFF2-40B4-BE49-F238E27FC236}">
                  <a16:creationId xmlns:a16="http://schemas.microsoft.com/office/drawing/2014/main" id="{5B5FC934-5CD6-48C1-A3FF-4583B08725FA}"/>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78" name="Oval 10">
              <a:extLst>
                <a:ext uri="{FF2B5EF4-FFF2-40B4-BE49-F238E27FC236}">
                  <a16:creationId xmlns:a16="http://schemas.microsoft.com/office/drawing/2014/main" id="{9407A47A-803A-431D-BA4E-E9BC7ECB1FE1}"/>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79" name="Oval 11">
              <a:extLst>
                <a:ext uri="{FF2B5EF4-FFF2-40B4-BE49-F238E27FC236}">
                  <a16:creationId xmlns:a16="http://schemas.microsoft.com/office/drawing/2014/main" id="{18F49194-D0EB-406B-AE5F-02A245321347}"/>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80" name="Oval 12">
              <a:extLst>
                <a:ext uri="{FF2B5EF4-FFF2-40B4-BE49-F238E27FC236}">
                  <a16:creationId xmlns:a16="http://schemas.microsoft.com/office/drawing/2014/main" id="{52F4D43A-20B2-42A7-8720-7D34E841A02A}"/>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81" name="Oval 13">
              <a:extLst>
                <a:ext uri="{FF2B5EF4-FFF2-40B4-BE49-F238E27FC236}">
                  <a16:creationId xmlns:a16="http://schemas.microsoft.com/office/drawing/2014/main" id="{BB383072-B087-4DB5-AAB7-CD52114C7E66}"/>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82" name="Oval 14">
              <a:extLst>
                <a:ext uri="{FF2B5EF4-FFF2-40B4-BE49-F238E27FC236}">
                  <a16:creationId xmlns:a16="http://schemas.microsoft.com/office/drawing/2014/main" id="{26E9A0CD-063E-462C-9890-AE95EFE7907B}"/>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83" name="Text Box 15">
              <a:extLst>
                <a:ext uri="{FF2B5EF4-FFF2-40B4-BE49-F238E27FC236}">
                  <a16:creationId xmlns:a16="http://schemas.microsoft.com/office/drawing/2014/main" id="{769C2FE0-55FC-49A0-963D-3434492A30D1}"/>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79984" name="Text Box 16">
              <a:extLst>
                <a:ext uri="{FF2B5EF4-FFF2-40B4-BE49-F238E27FC236}">
                  <a16:creationId xmlns:a16="http://schemas.microsoft.com/office/drawing/2014/main" id="{8E82F615-FF09-476C-8821-8F31AF0C6CCE}"/>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979985" name="Text Box 17">
              <a:extLst>
                <a:ext uri="{FF2B5EF4-FFF2-40B4-BE49-F238E27FC236}">
                  <a16:creationId xmlns:a16="http://schemas.microsoft.com/office/drawing/2014/main" id="{90EFE218-4D07-4C67-8514-738DBFAC885A}"/>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979986" name="Text Box 18">
              <a:extLst>
                <a:ext uri="{FF2B5EF4-FFF2-40B4-BE49-F238E27FC236}">
                  <a16:creationId xmlns:a16="http://schemas.microsoft.com/office/drawing/2014/main" id="{837DE694-02E0-4016-A539-513A1C1F59E0}"/>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79987" name="Text Box 19">
              <a:extLst>
                <a:ext uri="{FF2B5EF4-FFF2-40B4-BE49-F238E27FC236}">
                  <a16:creationId xmlns:a16="http://schemas.microsoft.com/office/drawing/2014/main" id="{82105632-C88A-4034-9105-5A9CF62F6B3C}"/>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79988" name="Text Box 20">
              <a:extLst>
                <a:ext uri="{FF2B5EF4-FFF2-40B4-BE49-F238E27FC236}">
                  <a16:creationId xmlns:a16="http://schemas.microsoft.com/office/drawing/2014/main" id="{09D411C3-6655-4AB7-9D08-0C4FEF67D8AF}"/>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79989" name="Text Box 21">
              <a:extLst>
                <a:ext uri="{FF2B5EF4-FFF2-40B4-BE49-F238E27FC236}">
                  <a16:creationId xmlns:a16="http://schemas.microsoft.com/office/drawing/2014/main" id="{897803FD-94A3-4DA7-802B-A92EA000370A}"/>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79990" name="Text Box 22">
              <a:extLst>
                <a:ext uri="{FF2B5EF4-FFF2-40B4-BE49-F238E27FC236}">
                  <a16:creationId xmlns:a16="http://schemas.microsoft.com/office/drawing/2014/main" id="{1FEF1371-D316-4C8D-81D0-EC7CE698FE0F}"/>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79991" name="Text Box 23">
              <a:extLst>
                <a:ext uri="{FF2B5EF4-FFF2-40B4-BE49-F238E27FC236}">
                  <a16:creationId xmlns:a16="http://schemas.microsoft.com/office/drawing/2014/main" id="{6582D5E7-05FD-4936-ADB3-23DB2D3AE949}"/>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79992" name="Text Box 24">
              <a:extLst>
                <a:ext uri="{FF2B5EF4-FFF2-40B4-BE49-F238E27FC236}">
                  <a16:creationId xmlns:a16="http://schemas.microsoft.com/office/drawing/2014/main" id="{EEB0084F-75F6-46CF-A51E-BDDCDC3E7F7B}"/>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79993" name="Line 25">
              <a:extLst>
                <a:ext uri="{FF2B5EF4-FFF2-40B4-BE49-F238E27FC236}">
                  <a16:creationId xmlns:a16="http://schemas.microsoft.com/office/drawing/2014/main" id="{99153087-315B-46A7-93C2-72775A59B003}"/>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94" name="Line 26">
              <a:extLst>
                <a:ext uri="{FF2B5EF4-FFF2-40B4-BE49-F238E27FC236}">
                  <a16:creationId xmlns:a16="http://schemas.microsoft.com/office/drawing/2014/main" id="{76179EAB-A08B-43B2-BED7-A5FCBD7C7B84}"/>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95" name="Line 27">
              <a:extLst>
                <a:ext uri="{FF2B5EF4-FFF2-40B4-BE49-F238E27FC236}">
                  <a16:creationId xmlns:a16="http://schemas.microsoft.com/office/drawing/2014/main" id="{1C2208E5-2FCE-4022-808C-070EA175B70E}"/>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96" name="Line 28">
              <a:extLst>
                <a:ext uri="{FF2B5EF4-FFF2-40B4-BE49-F238E27FC236}">
                  <a16:creationId xmlns:a16="http://schemas.microsoft.com/office/drawing/2014/main" id="{3C8BD5B1-2FA3-4BDE-9F9E-B0BFD1561356}"/>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97" name="Line 29">
              <a:extLst>
                <a:ext uri="{FF2B5EF4-FFF2-40B4-BE49-F238E27FC236}">
                  <a16:creationId xmlns:a16="http://schemas.microsoft.com/office/drawing/2014/main" id="{BDA8EF9A-BC32-4CE2-997A-81651CBE0A0D}"/>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98" name="Line 30">
              <a:extLst>
                <a:ext uri="{FF2B5EF4-FFF2-40B4-BE49-F238E27FC236}">
                  <a16:creationId xmlns:a16="http://schemas.microsoft.com/office/drawing/2014/main" id="{B993A52C-BF55-498B-B5A9-8C36360B4F78}"/>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99" name="Line 31">
              <a:extLst>
                <a:ext uri="{FF2B5EF4-FFF2-40B4-BE49-F238E27FC236}">
                  <a16:creationId xmlns:a16="http://schemas.microsoft.com/office/drawing/2014/main" id="{69967F2C-1101-4046-915C-563894000877}"/>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00" name="Line 32">
              <a:extLst>
                <a:ext uri="{FF2B5EF4-FFF2-40B4-BE49-F238E27FC236}">
                  <a16:creationId xmlns:a16="http://schemas.microsoft.com/office/drawing/2014/main" id="{31BA1688-5029-4F01-8172-3BE0383754A3}"/>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01" name="Line 33">
              <a:extLst>
                <a:ext uri="{FF2B5EF4-FFF2-40B4-BE49-F238E27FC236}">
                  <a16:creationId xmlns:a16="http://schemas.microsoft.com/office/drawing/2014/main" id="{74785D26-F5A3-4794-A00B-6106F39B7FD2}"/>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0010" name="Group 42">
            <a:extLst>
              <a:ext uri="{FF2B5EF4-FFF2-40B4-BE49-F238E27FC236}">
                <a16:creationId xmlns:a16="http://schemas.microsoft.com/office/drawing/2014/main" id="{5B5DB6E4-A719-4A41-8A4F-3139ABD68CE3}"/>
              </a:ext>
            </a:extLst>
          </p:cNvPr>
          <p:cNvGrpSpPr>
            <a:grpSpLocks/>
          </p:cNvGrpSpPr>
          <p:nvPr/>
        </p:nvGrpSpPr>
        <p:grpSpPr bwMode="auto">
          <a:xfrm>
            <a:off x="1765300" y="1409700"/>
            <a:ext cx="2806700" cy="850900"/>
            <a:chOff x="1112" y="888"/>
            <a:chExt cx="1768" cy="536"/>
          </a:xfrm>
        </p:grpSpPr>
        <p:sp>
          <p:nvSpPr>
            <p:cNvPr id="980011" name="Oval 43">
              <a:extLst>
                <a:ext uri="{FF2B5EF4-FFF2-40B4-BE49-F238E27FC236}">
                  <a16:creationId xmlns:a16="http://schemas.microsoft.com/office/drawing/2014/main" id="{19AA4ED9-334F-4AA2-8B02-0AF6B38E8628}"/>
                </a:ext>
              </a:extLst>
            </p:cNvPr>
            <p:cNvSpPr>
              <a:spLocks noChangeArrowheads="1"/>
            </p:cNvSpPr>
            <p:nvPr/>
          </p:nvSpPr>
          <p:spPr bwMode="auto">
            <a:xfrm>
              <a:off x="2544" y="1088"/>
              <a:ext cx="336" cy="336"/>
            </a:xfrm>
            <a:prstGeom prst="ellipse">
              <a:avLst/>
            </a:prstGeom>
            <a:noFill/>
            <a:ln w="57150">
              <a:solidFill>
                <a:srgbClr val="CCE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0012" name="Group 44">
              <a:extLst>
                <a:ext uri="{FF2B5EF4-FFF2-40B4-BE49-F238E27FC236}">
                  <a16:creationId xmlns:a16="http://schemas.microsoft.com/office/drawing/2014/main" id="{F7B093D9-5506-474D-ABEE-E43D3288BD89}"/>
                </a:ext>
              </a:extLst>
            </p:cNvPr>
            <p:cNvGrpSpPr>
              <a:grpSpLocks/>
            </p:cNvGrpSpPr>
            <p:nvPr/>
          </p:nvGrpSpPr>
          <p:grpSpPr bwMode="auto">
            <a:xfrm>
              <a:off x="1112" y="888"/>
              <a:ext cx="1368" cy="518"/>
              <a:chOff x="432" y="3192"/>
              <a:chExt cx="1368" cy="518"/>
            </a:xfrm>
          </p:grpSpPr>
          <p:sp>
            <p:nvSpPr>
              <p:cNvPr id="980013" name="Text Box 45">
                <a:extLst>
                  <a:ext uri="{FF2B5EF4-FFF2-40B4-BE49-F238E27FC236}">
                    <a16:creationId xmlns:a16="http://schemas.microsoft.com/office/drawing/2014/main" id="{1458618B-3CA1-486D-89EB-8CB350CA59CE}"/>
                  </a:ext>
                </a:extLst>
              </p:cNvPr>
              <p:cNvSpPr txBox="1">
                <a:spLocks noChangeArrowheads="1"/>
              </p:cNvSpPr>
              <p:nvPr/>
            </p:nvSpPr>
            <p:spPr bwMode="auto">
              <a:xfrm>
                <a:off x="432" y="3192"/>
                <a:ext cx="11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0"/>
                  </a:spcBef>
                </a:pPr>
                <a:r>
                  <a:rPr lang="en-GB" altLang="en-US" sz="2400">
                    <a:solidFill>
                      <a:srgbClr val="CCECFF"/>
                    </a:solidFill>
                    <a:latin typeface="Times New Roman" panose="02020603050405020304" pitchFamily="18" charset="0"/>
                  </a:rPr>
                  <a:t>A has no ancestors</a:t>
                </a:r>
                <a:endParaRPr lang="en-GB" altLang="en-US" sz="2400">
                  <a:solidFill>
                    <a:srgbClr val="14FD3A"/>
                  </a:solidFill>
                  <a:latin typeface="Times New Roman" panose="02020603050405020304" pitchFamily="18" charset="0"/>
                </a:endParaRPr>
              </a:p>
            </p:txBody>
          </p:sp>
          <p:sp>
            <p:nvSpPr>
              <p:cNvPr id="980014" name="Line 46">
                <a:extLst>
                  <a:ext uri="{FF2B5EF4-FFF2-40B4-BE49-F238E27FC236}">
                    <a16:creationId xmlns:a16="http://schemas.microsoft.com/office/drawing/2014/main" id="{214F6D71-4F03-49D0-9042-B220CBC0D530}"/>
                  </a:ext>
                </a:extLst>
              </p:cNvPr>
              <p:cNvSpPr>
                <a:spLocks noChangeShapeType="1"/>
              </p:cNvSpPr>
              <p:nvPr/>
            </p:nvSpPr>
            <p:spPr bwMode="auto">
              <a:xfrm flipV="1">
                <a:off x="1416" y="3472"/>
                <a:ext cx="384" cy="0"/>
              </a:xfrm>
              <a:prstGeom prst="line">
                <a:avLst/>
              </a:prstGeom>
              <a:noFill/>
              <a:ln w="28575">
                <a:solidFill>
                  <a:srgbClr val="CCE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980027" name="Group 59">
            <a:extLst>
              <a:ext uri="{FF2B5EF4-FFF2-40B4-BE49-F238E27FC236}">
                <a16:creationId xmlns:a16="http://schemas.microsoft.com/office/drawing/2014/main" id="{3EBD3397-FD3C-4DE5-ACC3-EF3CB36A8D11}"/>
              </a:ext>
            </a:extLst>
          </p:cNvPr>
          <p:cNvGrpSpPr>
            <a:grpSpLocks/>
          </p:cNvGrpSpPr>
          <p:nvPr/>
        </p:nvGrpSpPr>
        <p:grpSpPr bwMode="auto">
          <a:xfrm>
            <a:off x="3352800" y="1727200"/>
            <a:ext cx="1219200" cy="3028950"/>
            <a:chOff x="2112" y="1088"/>
            <a:chExt cx="768" cy="1908"/>
          </a:xfrm>
        </p:grpSpPr>
        <p:grpSp>
          <p:nvGrpSpPr>
            <p:cNvPr id="980023" name="Group 55">
              <a:extLst>
                <a:ext uri="{FF2B5EF4-FFF2-40B4-BE49-F238E27FC236}">
                  <a16:creationId xmlns:a16="http://schemas.microsoft.com/office/drawing/2014/main" id="{8836097D-D127-46B9-A1FA-7F490A923C49}"/>
                </a:ext>
              </a:extLst>
            </p:cNvPr>
            <p:cNvGrpSpPr>
              <a:grpSpLocks/>
            </p:cNvGrpSpPr>
            <p:nvPr/>
          </p:nvGrpSpPr>
          <p:grpSpPr bwMode="auto">
            <a:xfrm>
              <a:off x="2112" y="2048"/>
              <a:ext cx="768" cy="948"/>
              <a:chOff x="2112" y="2048"/>
              <a:chExt cx="768" cy="948"/>
            </a:xfrm>
          </p:grpSpPr>
          <p:sp>
            <p:nvSpPr>
              <p:cNvPr id="980004" name="Text Box 36">
                <a:extLst>
                  <a:ext uri="{FF2B5EF4-FFF2-40B4-BE49-F238E27FC236}">
                    <a16:creationId xmlns:a16="http://schemas.microsoft.com/office/drawing/2014/main" id="{7A2FBA9C-D77D-4824-BDA5-5A1E5952D6B1}"/>
                  </a:ext>
                </a:extLst>
              </p:cNvPr>
              <p:cNvSpPr txBox="1">
                <a:spLocks noChangeArrowheads="1"/>
              </p:cNvSpPr>
              <p:nvPr/>
            </p:nvSpPr>
            <p:spPr bwMode="auto">
              <a:xfrm>
                <a:off x="2112" y="2248"/>
                <a:ext cx="76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F0F000"/>
                    </a:solidFill>
                    <a:latin typeface="Times New Roman" panose="02020603050405020304" pitchFamily="18" charset="0"/>
                  </a:rPr>
                  <a:t>A is an ancestor of C</a:t>
                </a:r>
              </a:p>
            </p:txBody>
          </p:sp>
          <p:sp>
            <p:nvSpPr>
              <p:cNvPr id="980005" name="Line 37">
                <a:extLst>
                  <a:ext uri="{FF2B5EF4-FFF2-40B4-BE49-F238E27FC236}">
                    <a16:creationId xmlns:a16="http://schemas.microsoft.com/office/drawing/2014/main" id="{23077A61-0B11-40A5-9AC8-15B5BCF9585B}"/>
                  </a:ext>
                </a:extLst>
              </p:cNvPr>
              <p:cNvSpPr>
                <a:spLocks noChangeShapeType="1"/>
              </p:cNvSpPr>
              <p:nvPr/>
            </p:nvSpPr>
            <p:spPr bwMode="auto">
              <a:xfrm flipV="1">
                <a:off x="2520" y="2048"/>
                <a:ext cx="144" cy="24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80026" name="Group 58">
              <a:extLst>
                <a:ext uri="{FF2B5EF4-FFF2-40B4-BE49-F238E27FC236}">
                  <a16:creationId xmlns:a16="http://schemas.microsoft.com/office/drawing/2014/main" id="{16BA8CB5-C612-4337-9159-177F03F67589}"/>
                </a:ext>
              </a:extLst>
            </p:cNvPr>
            <p:cNvGrpSpPr>
              <a:grpSpLocks/>
            </p:cNvGrpSpPr>
            <p:nvPr/>
          </p:nvGrpSpPr>
          <p:grpSpPr bwMode="auto">
            <a:xfrm>
              <a:off x="2544" y="1088"/>
              <a:ext cx="336" cy="912"/>
              <a:chOff x="2544" y="1088"/>
              <a:chExt cx="336" cy="912"/>
            </a:xfrm>
          </p:grpSpPr>
          <p:sp>
            <p:nvSpPr>
              <p:cNvPr id="980009" name="Oval 41">
                <a:extLst>
                  <a:ext uri="{FF2B5EF4-FFF2-40B4-BE49-F238E27FC236}">
                    <a16:creationId xmlns:a16="http://schemas.microsoft.com/office/drawing/2014/main" id="{7A63D020-F2C7-4FA1-852A-00B3F003CC75}"/>
                  </a:ext>
                </a:extLst>
              </p:cNvPr>
              <p:cNvSpPr>
                <a:spLocks noChangeArrowheads="1"/>
              </p:cNvSpPr>
              <p:nvPr/>
            </p:nvSpPr>
            <p:spPr bwMode="auto">
              <a:xfrm>
                <a:off x="2544" y="1664"/>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24" name="Oval 56">
                <a:extLst>
                  <a:ext uri="{FF2B5EF4-FFF2-40B4-BE49-F238E27FC236}">
                    <a16:creationId xmlns:a16="http://schemas.microsoft.com/office/drawing/2014/main" id="{013AE9FF-ABAB-437C-8028-D77207A8E524}"/>
                  </a:ext>
                </a:extLst>
              </p:cNvPr>
              <p:cNvSpPr>
                <a:spLocks noChangeArrowheads="1"/>
              </p:cNvSpPr>
              <p:nvPr/>
            </p:nvSpPr>
            <p:spPr bwMode="auto">
              <a:xfrm>
                <a:off x="2544" y="1088"/>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25" name="Line 57">
                <a:extLst>
                  <a:ext uri="{FF2B5EF4-FFF2-40B4-BE49-F238E27FC236}">
                    <a16:creationId xmlns:a16="http://schemas.microsoft.com/office/drawing/2014/main" id="{F10242F3-7667-40B3-911E-1728243F2864}"/>
                  </a:ext>
                </a:extLst>
              </p:cNvPr>
              <p:cNvSpPr>
                <a:spLocks noChangeShapeType="1"/>
              </p:cNvSpPr>
              <p:nvPr/>
            </p:nvSpPr>
            <p:spPr bwMode="auto">
              <a:xfrm>
                <a:off x="2712" y="1440"/>
                <a:ext cx="0" cy="208"/>
              </a:xfrm>
              <a:prstGeom prst="line">
                <a:avLst/>
              </a:prstGeom>
              <a:noFill/>
              <a:ln w="57150">
                <a:solidFill>
                  <a:srgbClr val="F0F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80047" name="Group 79">
            <a:extLst>
              <a:ext uri="{FF2B5EF4-FFF2-40B4-BE49-F238E27FC236}">
                <a16:creationId xmlns:a16="http://schemas.microsoft.com/office/drawing/2014/main" id="{0656750E-1BE8-462E-B39D-A585B5709D7A}"/>
              </a:ext>
            </a:extLst>
          </p:cNvPr>
          <p:cNvGrpSpPr>
            <a:grpSpLocks/>
          </p:cNvGrpSpPr>
          <p:nvPr/>
        </p:nvGrpSpPr>
        <p:grpSpPr bwMode="auto">
          <a:xfrm>
            <a:off x="4038600" y="1727200"/>
            <a:ext cx="2984500" cy="4352925"/>
            <a:chOff x="2544" y="1088"/>
            <a:chExt cx="1880" cy="2742"/>
          </a:xfrm>
        </p:grpSpPr>
        <p:grpSp>
          <p:nvGrpSpPr>
            <p:cNvPr id="980046" name="Group 78">
              <a:extLst>
                <a:ext uri="{FF2B5EF4-FFF2-40B4-BE49-F238E27FC236}">
                  <a16:creationId xmlns:a16="http://schemas.microsoft.com/office/drawing/2014/main" id="{CD89E472-7223-45ED-A9DC-322F36691F45}"/>
                </a:ext>
              </a:extLst>
            </p:cNvPr>
            <p:cNvGrpSpPr>
              <a:grpSpLocks/>
            </p:cNvGrpSpPr>
            <p:nvPr/>
          </p:nvGrpSpPr>
          <p:grpSpPr bwMode="auto">
            <a:xfrm>
              <a:off x="2936" y="3072"/>
              <a:ext cx="1488" cy="758"/>
              <a:chOff x="2936" y="3072"/>
              <a:chExt cx="1488" cy="758"/>
            </a:xfrm>
          </p:grpSpPr>
          <p:sp>
            <p:nvSpPr>
              <p:cNvPr id="980020" name="Text Box 52">
                <a:extLst>
                  <a:ext uri="{FF2B5EF4-FFF2-40B4-BE49-F238E27FC236}">
                    <a16:creationId xmlns:a16="http://schemas.microsoft.com/office/drawing/2014/main" id="{CF510379-F2A8-4A76-869B-E313C6EC39FD}"/>
                  </a:ext>
                </a:extLst>
              </p:cNvPr>
              <p:cNvSpPr txBox="1">
                <a:spLocks noChangeArrowheads="1"/>
              </p:cNvSpPr>
              <p:nvPr/>
            </p:nvSpPr>
            <p:spPr bwMode="auto">
              <a:xfrm>
                <a:off x="2936" y="3312"/>
                <a:ext cx="14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0"/>
                  </a:spcBef>
                </a:pPr>
                <a:r>
                  <a:rPr lang="en-GB" altLang="en-US" sz="2400">
                    <a:solidFill>
                      <a:srgbClr val="14FD3A"/>
                    </a:solidFill>
                    <a:latin typeface="Times New Roman" panose="02020603050405020304" pitchFamily="18" charset="0"/>
                  </a:rPr>
                  <a:t>J has ancestors G, D, and A</a:t>
                </a:r>
              </a:p>
            </p:txBody>
          </p:sp>
          <p:sp>
            <p:nvSpPr>
              <p:cNvPr id="980022" name="Line 54">
                <a:extLst>
                  <a:ext uri="{FF2B5EF4-FFF2-40B4-BE49-F238E27FC236}">
                    <a16:creationId xmlns:a16="http://schemas.microsoft.com/office/drawing/2014/main" id="{3B4B2DD6-D0FA-4D8E-9D54-9BE4C3FF816B}"/>
                  </a:ext>
                </a:extLst>
              </p:cNvPr>
              <p:cNvSpPr>
                <a:spLocks noChangeShapeType="1"/>
              </p:cNvSpPr>
              <p:nvPr/>
            </p:nvSpPr>
            <p:spPr bwMode="auto">
              <a:xfrm flipV="1">
                <a:off x="3792" y="3072"/>
                <a:ext cx="336" cy="288"/>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80043" name="Group 75">
              <a:extLst>
                <a:ext uri="{FF2B5EF4-FFF2-40B4-BE49-F238E27FC236}">
                  <a16:creationId xmlns:a16="http://schemas.microsoft.com/office/drawing/2014/main" id="{59C185B5-3089-4BC1-A1B5-C74783F25F20}"/>
                </a:ext>
              </a:extLst>
            </p:cNvPr>
            <p:cNvGrpSpPr>
              <a:grpSpLocks/>
            </p:cNvGrpSpPr>
            <p:nvPr/>
          </p:nvGrpSpPr>
          <p:grpSpPr bwMode="auto">
            <a:xfrm>
              <a:off x="2544" y="1088"/>
              <a:ext cx="1872" cy="1968"/>
              <a:chOff x="2544" y="1088"/>
              <a:chExt cx="1872" cy="1968"/>
            </a:xfrm>
          </p:grpSpPr>
          <p:sp>
            <p:nvSpPr>
              <p:cNvPr id="980036" name="Oval 68">
                <a:extLst>
                  <a:ext uri="{FF2B5EF4-FFF2-40B4-BE49-F238E27FC236}">
                    <a16:creationId xmlns:a16="http://schemas.microsoft.com/office/drawing/2014/main" id="{B1AC7AAA-4BCC-4B09-912B-A37F0C5BBAA4}"/>
                  </a:ext>
                </a:extLst>
              </p:cNvPr>
              <p:cNvSpPr>
                <a:spLocks noChangeArrowheads="1"/>
              </p:cNvSpPr>
              <p:nvPr/>
            </p:nvSpPr>
            <p:spPr bwMode="auto">
              <a:xfrm>
                <a:off x="3504" y="219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37" name="Oval 69">
                <a:extLst>
                  <a:ext uri="{FF2B5EF4-FFF2-40B4-BE49-F238E27FC236}">
                    <a16:creationId xmlns:a16="http://schemas.microsoft.com/office/drawing/2014/main" id="{C9E7FA59-282A-4888-ACEE-93E4E501FA4F}"/>
                  </a:ext>
                </a:extLst>
              </p:cNvPr>
              <p:cNvSpPr>
                <a:spLocks noChangeArrowheads="1"/>
              </p:cNvSpPr>
              <p:nvPr/>
            </p:nvSpPr>
            <p:spPr bwMode="auto">
              <a:xfrm>
                <a:off x="4032" y="272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38" name="Line 70">
                <a:extLst>
                  <a:ext uri="{FF2B5EF4-FFF2-40B4-BE49-F238E27FC236}">
                    <a16:creationId xmlns:a16="http://schemas.microsoft.com/office/drawing/2014/main" id="{71B63D5C-692F-49F4-81D6-39430F238B62}"/>
                  </a:ext>
                </a:extLst>
              </p:cNvPr>
              <p:cNvSpPr>
                <a:spLocks noChangeShapeType="1"/>
              </p:cNvSpPr>
              <p:nvPr/>
            </p:nvSpPr>
            <p:spPr bwMode="auto">
              <a:xfrm>
                <a:off x="3848" y="2360"/>
                <a:ext cx="356"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39" name="Oval 71">
                <a:extLst>
                  <a:ext uri="{FF2B5EF4-FFF2-40B4-BE49-F238E27FC236}">
                    <a16:creationId xmlns:a16="http://schemas.microsoft.com/office/drawing/2014/main" id="{C51703D3-BBFB-4848-A48A-4A9A162D8E32}"/>
                  </a:ext>
                </a:extLst>
              </p:cNvPr>
              <p:cNvSpPr>
                <a:spLocks noChangeArrowheads="1"/>
              </p:cNvSpPr>
              <p:nvPr/>
            </p:nvSpPr>
            <p:spPr bwMode="auto">
              <a:xfrm>
                <a:off x="4080" y="1664"/>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40" name="Line 72">
                <a:extLst>
                  <a:ext uri="{FF2B5EF4-FFF2-40B4-BE49-F238E27FC236}">
                    <a16:creationId xmlns:a16="http://schemas.microsoft.com/office/drawing/2014/main" id="{B31AFD37-9BED-441F-B9E4-C835415CB67E}"/>
                  </a:ext>
                </a:extLst>
              </p:cNvPr>
              <p:cNvSpPr>
                <a:spLocks noChangeShapeType="1"/>
              </p:cNvSpPr>
              <p:nvPr/>
            </p:nvSpPr>
            <p:spPr bwMode="auto">
              <a:xfrm flipH="1">
                <a:off x="3676" y="1820"/>
                <a:ext cx="396" cy="376"/>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41" name="Oval 73">
                <a:extLst>
                  <a:ext uri="{FF2B5EF4-FFF2-40B4-BE49-F238E27FC236}">
                    <a16:creationId xmlns:a16="http://schemas.microsoft.com/office/drawing/2014/main" id="{A178CB35-C3BE-4FC1-B538-46ED0E70A0C8}"/>
                  </a:ext>
                </a:extLst>
              </p:cNvPr>
              <p:cNvSpPr>
                <a:spLocks noChangeArrowheads="1"/>
              </p:cNvSpPr>
              <p:nvPr/>
            </p:nvSpPr>
            <p:spPr bwMode="auto">
              <a:xfrm>
                <a:off x="2544" y="108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042" name="Line 74">
                <a:extLst>
                  <a:ext uri="{FF2B5EF4-FFF2-40B4-BE49-F238E27FC236}">
                    <a16:creationId xmlns:a16="http://schemas.microsoft.com/office/drawing/2014/main" id="{99E6BFCE-FF62-4455-BD37-0C74AD91AA63}"/>
                  </a:ext>
                </a:extLst>
              </p:cNvPr>
              <p:cNvSpPr>
                <a:spLocks noChangeShapeType="1"/>
              </p:cNvSpPr>
              <p:nvPr/>
            </p:nvSpPr>
            <p:spPr bwMode="auto">
              <a:xfrm>
                <a:off x="2896" y="1260"/>
                <a:ext cx="1384" cy="40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80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800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80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0996" name="Group 4">
            <a:extLst>
              <a:ext uri="{FF2B5EF4-FFF2-40B4-BE49-F238E27FC236}">
                <a16:creationId xmlns:a16="http://schemas.microsoft.com/office/drawing/2014/main" id="{2A0E1E9D-B9C8-4CC6-BC4C-9FB42EBAD07C}"/>
              </a:ext>
            </a:extLst>
          </p:cNvPr>
          <p:cNvGrpSpPr>
            <a:grpSpLocks/>
          </p:cNvGrpSpPr>
          <p:nvPr/>
        </p:nvGrpSpPr>
        <p:grpSpPr bwMode="auto">
          <a:xfrm>
            <a:off x="990600" y="1727200"/>
            <a:ext cx="6934200" cy="3124200"/>
            <a:chOff x="752" y="1920"/>
            <a:chExt cx="4368" cy="1968"/>
          </a:xfrm>
        </p:grpSpPr>
        <p:sp>
          <p:nvSpPr>
            <p:cNvPr id="980997" name="Oval 5">
              <a:extLst>
                <a:ext uri="{FF2B5EF4-FFF2-40B4-BE49-F238E27FC236}">
                  <a16:creationId xmlns:a16="http://schemas.microsoft.com/office/drawing/2014/main" id="{95E8D102-83B3-4B60-AAD4-BF150E4DC0BB}"/>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998" name="Oval 6">
              <a:extLst>
                <a:ext uri="{FF2B5EF4-FFF2-40B4-BE49-F238E27FC236}">
                  <a16:creationId xmlns:a16="http://schemas.microsoft.com/office/drawing/2014/main" id="{F32CF412-4053-45A2-A526-0CB4AAF424CD}"/>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999" name="Oval 7">
              <a:extLst>
                <a:ext uri="{FF2B5EF4-FFF2-40B4-BE49-F238E27FC236}">
                  <a16:creationId xmlns:a16="http://schemas.microsoft.com/office/drawing/2014/main" id="{BA26F652-0CEE-4350-8A78-B1681970207F}"/>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00" name="Oval 8">
              <a:extLst>
                <a:ext uri="{FF2B5EF4-FFF2-40B4-BE49-F238E27FC236}">
                  <a16:creationId xmlns:a16="http://schemas.microsoft.com/office/drawing/2014/main" id="{E1CD12A7-C147-456D-9114-8B6676A48C9B}"/>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01" name="Oval 9">
              <a:extLst>
                <a:ext uri="{FF2B5EF4-FFF2-40B4-BE49-F238E27FC236}">
                  <a16:creationId xmlns:a16="http://schemas.microsoft.com/office/drawing/2014/main" id="{3F50E03C-7849-485C-91B7-2E1852435EB5}"/>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02" name="Oval 10">
              <a:extLst>
                <a:ext uri="{FF2B5EF4-FFF2-40B4-BE49-F238E27FC236}">
                  <a16:creationId xmlns:a16="http://schemas.microsoft.com/office/drawing/2014/main" id="{DF625AA8-197B-4A0C-8886-DE5D6226A3D3}"/>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03" name="Oval 11">
              <a:extLst>
                <a:ext uri="{FF2B5EF4-FFF2-40B4-BE49-F238E27FC236}">
                  <a16:creationId xmlns:a16="http://schemas.microsoft.com/office/drawing/2014/main" id="{31583711-5FD9-4131-913F-F614834F8B9A}"/>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04" name="Oval 12">
              <a:extLst>
                <a:ext uri="{FF2B5EF4-FFF2-40B4-BE49-F238E27FC236}">
                  <a16:creationId xmlns:a16="http://schemas.microsoft.com/office/drawing/2014/main" id="{7CF9FBF7-1318-4F42-AE57-98A7D2E968FC}"/>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05" name="Oval 13">
              <a:extLst>
                <a:ext uri="{FF2B5EF4-FFF2-40B4-BE49-F238E27FC236}">
                  <a16:creationId xmlns:a16="http://schemas.microsoft.com/office/drawing/2014/main" id="{66D61ADD-5051-4929-A427-332CA5363BEF}"/>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06" name="Oval 14">
              <a:extLst>
                <a:ext uri="{FF2B5EF4-FFF2-40B4-BE49-F238E27FC236}">
                  <a16:creationId xmlns:a16="http://schemas.microsoft.com/office/drawing/2014/main" id="{877FB7E1-FC5A-41C7-B7BE-3A054CE3E6BB}"/>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07" name="Text Box 15">
              <a:extLst>
                <a:ext uri="{FF2B5EF4-FFF2-40B4-BE49-F238E27FC236}">
                  <a16:creationId xmlns:a16="http://schemas.microsoft.com/office/drawing/2014/main" id="{4B0F4A79-AD32-4E67-A6CF-0E128EA2CAC2}"/>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81008" name="Text Box 16">
              <a:extLst>
                <a:ext uri="{FF2B5EF4-FFF2-40B4-BE49-F238E27FC236}">
                  <a16:creationId xmlns:a16="http://schemas.microsoft.com/office/drawing/2014/main" id="{6403072B-A6C2-4DB4-A3B6-0C58DB760299}"/>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981009" name="Text Box 17">
              <a:extLst>
                <a:ext uri="{FF2B5EF4-FFF2-40B4-BE49-F238E27FC236}">
                  <a16:creationId xmlns:a16="http://schemas.microsoft.com/office/drawing/2014/main" id="{0B428E03-1A13-4C4A-815D-448D7C993532}"/>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981010" name="Text Box 18">
              <a:extLst>
                <a:ext uri="{FF2B5EF4-FFF2-40B4-BE49-F238E27FC236}">
                  <a16:creationId xmlns:a16="http://schemas.microsoft.com/office/drawing/2014/main" id="{82E0A786-1950-4AAD-8054-66C347F13136}"/>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81011" name="Text Box 19">
              <a:extLst>
                <a:ext uri="{FF2B5EF4-FFF2-40B4-BE49-F238E27FC236}">
                  <a16:creationId xmlns:a16="http://schemas.microsoft.com/office/drawing/2014/main" id="{086D594B-9D57-4735-A6D8-6FAA20086726}"/>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81012" name="Text Box 20">
              <a:extLst>
                <a:ext uri="{FF2B5EF4-FFF2-40B4-BE49-F238E27FC236}">
                  <a16:creationId xmlns:a16="http://schemas.microsoft.com/office/drawing/2014/main" id="{332FF205-382F-4165-A81A-CB184373550C}"/>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81013" name="Text Box 21">
              <a:extLst>
                <a:ext uri="{FF2B5EF4-FFF2-40B4-BE49-F238E27FC236}">
                  <a16:creationId xmlns:a16="http://schemas.microsoft.com/office/drawing/2014/main" id="{E615386A-9029-4966-9EA9-4A453D288F29}"/>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81014" name="Text Box 22">
              <a:extLst>
                <a:ext uri="{FF2B5EF4-FFF2-40B4-BE49-F238E27FC236}">
                  <a16:creationId xmlns:a16="http://schemas.microsoft.com/office/drawing/2014/main" id="{8FC5FF00-0C00-4459-9B83-2A6AD40E7DED}"/>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81015" name="Text Box 23">
              <a:extLst>
                <a:ext uri="{FF2B5EF4-FFF2-40B4-BE49-F238E27FC236}">
                  <a16:creationId xmlns:a16="http://schemas.microsoft.com/office/drawing/2014/main" id="{BEE5543F-CC2B-4D96-9BFE-EE04A79D0CD2}"/>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81016" name="Text Box 24">
              <a:extLst>
                <a:ext uri="{FF2B5EF4-FFF2-40B4-BE49-F238E27FC236}">
                  <a16:creationId xmlns:a16="http://schemas.microsoft.com/office/drawing/2014/main" id="{FC3BA513-FFA6-41B7-8D81-87CC04ECE2C3}"/>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81017" name="Line 25">
              <a:extLst>
                <a:ext uri="{FF2B5EF4-FFF2-40B4-BE49-F238E27FC236}">
                  <a16:creationId xmlns:a16="http://schemas.microsoft.com/office/drawing/2014/main" id="{E0EEE2C8-E1CD-44C8-B2E2-922FC6BA718F}"/>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18" name="Line 26">
              <a:extLst>
                <a:ext uri="{FF2B5EF4-FFF2-40B4-BE49-F238E27FC236}">
                  <a16:creationId xmlns:a16="http://schemas.microsoft.com/office/drawing/2014/main" id="{D11E213C-E730-4FBB-B0CC-725A5BE50DEF}"/>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19" name="Line 27">
              <a:extLst>
                <a:ext uri="{FF2B5EF4-FFF2-40B4-BE49-F238E27FC236}">
                  <a16:creationId xmlns:a16="http://schemas.microsoft.com/office/drawing/2014/main" id="{B49309E9-E991-4B4C-87DD-3C2B331463F8}"/>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20" name="Line 28">
              <a:extLst>
                <a:ext uri="{FF2B5EF4-FFF2-40B4-BE49-F238E27FC236}">
                  <a16:creationId xmlns:a16="http://schemas.microsoft.com/office/drawing/2014/main" id="{2C9EBA59-D3BE-40D4-B23F-EC2233C47C78}"/>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21" name="Line 29">
              <a:extLst>
                <a:ext uri="{FF2B5EF4-FFF2-40B4-BE49-F238E27FC236}">
                  <a16:creationId xmlns:a16="http://schemas.microsoft.com/office/drawing/2014/main" id="{015B1737-DCEB-4569-B21F-844ED6303A24}"/>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22" name="Line 30">
              <a:extLst>
                <a:ext uri="{FF2B5EF4-FFF2-40B4-BE49-F238E27FC236}">
                  <a16:creationId xmlns:a16="http://schemas.microsoft.com/office/drawing/2014/main" id="{1E02DD5F-C2BC-4ABB-BACB-CE36694620E9}"/>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23" name="Line 31">
              <a:extLst>
                <a:ext uri="{FF2B5EF4-FFF2-40B4-BE49-F238E27FC236}">
                  <a16:creationId xmlns:a16="http://schemas.microsoft.com/office/drawing/2014/main" id="{A2D3A9B2-C1BA-4FA1-83E7-B7739BFFE671}"/>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24" name="Line 32">
              <a:extLst>
                <a:ext uri="{FF2B5EF4-FFF2-40B4-BE49-F238E27FC236}">
                  <a16:creationId xmlns:a16="http://schemas.microsoft.com/office/drawing/2014/main" id="{AC3BCBA3-B367-4084-AB61-E21360624A8E}"/>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25" name="Line 33">
              <a:extLst>
                <a:ext uri="{FF2B5EF4-FFF2-40B4-BE49-F238E27FC236}">
                  <a16:creationId xmlns:a16="http://schemas.microsoft.com/office/drawing/2014/main" id="{CF5C7FB1-5A7F-4BD0-A9FA-E59C0BD8A377}"/>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80994" name="Rectangle 2">
            <a:extLst>
              <a:ext uri="{FF2B5EF4-FFF2-40B4-BE49-F238E27FC236}">
                <a16:creationId xmlns:a16="http://schemas.microsoft.com/office/drawing/2014/main" id="{0695ADD9-5ABC-4733-A9B2-359D9B15479F}"/>
              </a:ext>
            </a:extLst>
          </p:cNvPr>
          <p:cNvSpPr>
            <a:spLocks noGrp="1" noChangeArrowheads="1"/>
          </p:cNvSpPr>
          <p:nvPr>
            <p:ph type="title"/>
          </p:nvPr>
        </p:nvSpPr>
        <p:spPr/>
        <p:txBody>
          <a:bodyPr/>
          <a:lstStyle/>
          <a:p>
            <a:r>
              <a:rPr lang="en-US" altLang="en-US"/>
              <a:t>Trees Example</a:t>
            </a:r>
            <a:br>
              <a:rPr lang="en-US" altLang="en-US"/>
            </a:br>
            <a:r>
              <a:rPr lang="en-US" altLang="en-US"/>
              <a:t>Descendant Relationship</a:t>
            </a:r>
          </a:p>
        </p:txBody>
      </p:sp>
      <p:sp>
        <p:nvSpPr>
          <p:cNvPr id="980995" name="Rectangle 3">
            <a:extLst>
              <a:ext uri="{FF2B5EF4-FFF2-40B4-BE49-F238E27FC236}">
                <a16:creationId xmlns:a16="http://schemas.microsoft.com/office/drawing/2014/main" id="{ECAFC5A1-6E8F-4247-BF57-643649FADBEB}"/>
              </a:ext>
            </a:extLst>
          </p:cNvPr>
          <p:cNvSpPr>
            <a:spLocks noChangeArrowheads="1"/>
          </p:cNvSpPr>
          <p:nvPr>
            <p:ph type="body" idx="1"/>
          </p:nvPr>
        </p:nvSpPr>
        <p:spPr/>
        <p:txBody>
          <a:bodyPr/>
          <a:lstStyle/>
          <a:p>
            <a:endParaRPr lang="en-GB" altLang="en-US"/>
          </a:p>
          <a:p>
            <a:endParaRPr lang="en-GB" altLang="en-US"/>
          </a:p>
          <a:p>
            <a:endParaRPr lang="en-GB" altLang="en-US"/>
          </a:p>
          <a:p>
            <a:endParaRPr lang="en-GB" altLang="en-US"/>
          </a:p>
          <a:p>
            <a:endParaRPr lang="en-GB" altLang="en-US"/>
          </a:p>
          <a:p>
            <a:endParaRPr lang="en-GB" altLang="en-US"/>
          </a:p>
          <a:p>
            <a:endParaRPr lang="en-GB" altLang="en-US"/>
          </a:p>
          <a:p>
            <a:endParaRPr lang="en-GB" altLang="en-US"/>
          </a:p>
        </p:txBody>
      </p:sp>
      <p:grpSp>
        <p:nvGrpSpPr>
          <p:cNvPr id="981074" name="Group 82">
            <a:extLst>
              <a:ext uri="{FF2B5EF4-FFF2-40B4-BE49-F238E27FC236}">
                <a16:creationId xmlns:a16="http://schemas.microsoft.com/office/drawing/2014/main" id="{EA0F190B-620A-46EC-8BEC-871F6219AEC4}"/>
              </a:ext>
            </a:extLst>
          </p:cNvPr>
          <p:cNvGrpSpPr>
            <a:grpSpLocks/>
          </p:cNvGrpSpPr>
          <p:nvPr/>
        </p:nvGrpSpPr>
        <p:grpSpPr bwMode="auto">
          <a:xfrm>
            <a:off x="838200" y="3479800"/>
            <a:ext cx="2514600" cy="1533525"/>
            <a:chOff x="528" y="2192"/>
            <a:chExt cx="1584" cy="966"/>
          </a:xfrm>
        </p:grpSpPr>
        <p:sp>
          <p:nvSpPr>
            <p:cNvPr id="981027" name="Oval 35">
              <a:extLst>
                <a:ext uri="{FF2B5EF4-FFF2-40B4-BE49-F238E27FC236}">
                  <a16:creationId xmlns:a16="http://schemas.microsoft.com/office/drawing/2014/main" id="{1F12DE2E-C31B-4731-93F2-A4ECC8F07F64}"/>
                </a:ext>
              </a:extLst>
            </p:cNvPr>
            <p:cNvSpPr>
              <a:spLocks noChangeArrowheads="1"/>
            </p:cNvSpPr>
            <p:nvPr/>
          </p:nvSpPr>
          <p:spPr bwMode="auto">
            <a:xfrm>
              <a:off x="1776" y="2192"/>
              <a:ext cx="336" cy="336"/>
            </a:xfrm>
            <a:prstGeom prst="ellipse">
              <a:avLst/>
            </a:prstGeom>
            <a:noFill/>
            <a:ln w="57150">
              <a:solidFill>
                <a:srgbClr val="CCE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1053" name="Group 61">
              <a:extLst>
                <a:ext uri="{FF2B5EF4-FFF2-40B4-BE49-F238E27FC236}">
                  <a16:creationId xmlns:a16="http://schemas.microsoft.com/office/drawing/2014/main" id="{0B04CBE6-5BC0-40BA-8397-F1AD2ED25B35}"/>
                </a:ext>
              </a:extLst>
            </p:cNvPr>
            <p:cNvGrpSpPr>
              <a:grpSpLocks/>
            </p:cNvGrpSpPr>
            <p:nvPr/>
          </p:nvGrpSpPr>
          <p:grpSpPr bwMode="auto">
            <a:xfrm>
              <a:off x="528" y="2592"/>
              <a:ext cx="1320" cy="566"/>
              <a:chOff x="528" y="2592"/>
              <a:chExt cx="1320" cy="566"/>
            </a:xfrm>
          </p:grpSpPr>
          <p:sp>
            <p:nvSpPr>
              <p:cNvPr id="981029" name="Text Box 37">
                <a:extLst>
                  <a:ext uri="{FF2B5EF4-FFF2-40B4-BE49-F238E27FC236}">
                    <a16:creationId xmlns:a16="http://schemas.microsoft.com/office/drawing/2014/main" id="{C3BB2260-3F5E-42B8-9F76-90B2E3E57FC5}"/>
                  </a:ext>
                </a:extLst>
              </p:cNvPr>
              <p:cNvSpPr txBox="1">
                <a:spLocks noChangeArrowheads="1"/>
              </p:cNvSpPr>
              <p:nvPr/>
            </p:nvSpPr>
            <p:spPr bwMode="auto">
              <a:xfrm>
                <a:off x="528" y="2640"/>
                <a:ext cx="11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0"/>
                  </a:spcBef>
                </a:pPr>
                <a:r>
                  <a:rPr lang="en-GB" altLang="en-US" sz="2400">
                    <a:solidFill>
                      <a:srgbClr val="CCECFF"/>
                    </a:solidFill>
                    <a:latin typeface="Times New Roman" panose="02020603050405020304" pitchFamily="18" charset="0"/>
                  </a:rPr>
                  <a:t>F has no descendants</a:t>
                </a:r>
                <a:endParaRPr lang="en-GB" altLang="en-US" sz="2400">
                  <a:solidFill>
                    <a:srgbClr val="14FD3A"/>
                  </a:solidFill>
                  <a:latin typeface="Times New Roman" panose="02020603050405020304" pitchFamily="18" charset="0"/>
                </a:endParaRPr>
              </a:p>
            </p:txBody>
          </p:sp>
          <p:sp>
            <p:nvSpPr>
              <p:cNvPr id="981030" name="Line 38">
                <a:extLst>
                  <a:ext uri="{FF2B5EF4-FFF2-40B4-BE49-F238E27FC236}">
                    <a16:creationId xmlns:a16="http://schemas.microsoft.com/office/drawing/2014/main" id="{F3084C49-5637-41E5-A045-ED20FA85EEE5}"/>
                  </a:ext>
                </a:extLst>
              </p:cNvPr>
              <p:cNvSpPr>
                <a:spLocks noChangeShapeType="1"/>
              </p:cNvSpPr>
              <p:nvPr/>
            </p:nvSpPr>
            <p:spPr bwMode="auto">
              <a:xfrm flipV="1">
                <a:off x="1488" y="2592"/>
                <a:ext cx="360" cy="184"/>
              </a:xfrm>
              <a:prstGeom prst="line">
                <a:avLst/>
              </a:prstGeom>
              <a:noFill/>
              <a:ln w="28575">
                <a:solidFill>
                  <a:srgbClr val="CCE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981075" name="Group 83">
            <a:extLst>
              <a:ext uri="{FF2B5EF4-FFF2-40B4-BE49-F238E27FC236}">
                <a16:creationId xmlns:a16="http://schemas.microsoft.com/office/drawing/2014/main" id="{589D6E71-D090-415D-85D2-43D6C6EF9FFE}"/>
              </a:ext>
            </a:extLst>
          </p:cNvPr>
          <p:cNvGrpSpPr>
            <a:grpSpLocks/>
          </p:cNvGrpSpPr>
          <p:nvPr/>
        </p:nvGrpSpPr>
        <p:grpSpPr bwMode="auto">
          <a:xfrm>
            <a:off x="990600" y="1727200"/>
            <a:ext cx="6934200" cy="4489450"/>
            <a:chOff x="624" y="1088"/>
            <a:chExt cx="4368" cy="2828"/>
          </a:xfrm>
        </p:grpSpPr>
        <p:grpSp>
          <p:nvGrpSpPr>
            <p:cNvPr id="981073" name="Group 81">
              <a:extLst>
                <a:ext uri="{FF2B5EF4-FFF2-40B4-BE49-F238E27FC236}">
                  <a16:creationId xmlns:a16="http://schemas.microsoft.com/office/drawing/2014/main" id="{4506E6D3-F1CE-4581-BD0F-885E907E5C24}"/>
                </a:ext>
              </a:extLst>
            </p:cNvPr>
            <p:cNvGrpSpPr>
              <a:grpSpLocks/>
            </p:cNvGrpSpPr>
            <p:nvPr/>
          </p:nvGrpSpPr>
          <p:grpSpPr bwMode="auto">
            <a:xfrm>
              <a:off x="624" y="1088"/>
              <a:ext cx="4368" cy="1968"/>
              <a:chOff x="768" y="816"/>
              <a:chExt cx="4368" cy="1968"/>
            </a:xfrm>
          </p:grpSpPr>
          <p:sp>
            <p:nvSpPr>
              <p:cNvPr id="981054" name="Oval 62">
                <a:extLst>
                  <a:ext uri="{FF2B5EF4-FFF2-40B4-BE49-F238E27FC236}">
                    <a16:creationId xmlns:a16="http://schemas.microsoft.com/office/drawing/2014/main" id="{B04B828C-2F50-485F-9A75-9FC7AC6C0CEF}"/>
                  </a:ext>
                </a:extLst>
              </p:cNvPr>
              <p:cNvSpPr>
                <a:spLocks noChangeArrowheads="1"/>
              </p:cNvSpPr>
              <p:nvPr/>
            </p:nvSpPr>
            <p:spPr bwMode="auto">
              <a:xfrm>
                <a:off x="2688" y="816"/>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55" name="Oval 63">
                <a:extLst>
                  <a:ext uri="{FF2B5EF4-FFF2-40B4-BE49-F238E27FC236}">
                    <a16:creationId xmlns:a16="http://schemas.microsoft.com/office/drawing/2014/main" id="{D22B6154-F196-4A44-BF03-A59547B9781D}"/>
                  </a:ext>
                </a:extLst>
              </p:cNvPr>
              <p:cNvSpPr>
                <a:spLocks noChangeArrowheads="1"/>
              </p:cNvSpPr>
              <p:nvPr/>
            </p:nvSpPr>
            <p:spPr bwMode="auto">
              <a:xfrm>
                <a:off x="4224" y="139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56" name="Oval 64">
                <a:extLst>
                  <a:ext uri="{FF2B5EF4-FFF2-40B4-BE49-F238E27FC236}">
                    <a16:creationId xmlns:a16="http://schemas.microsoft.com/office/drawing/2014/main" id="{5B2229C6-E1C3-42A1-BB4C-BF963F81913A}"/>
                  </a:ext>
                </a:extLst>
              </p:cNvPr>
              <p:cNvSpPr>
                <a:spLocks noChangeArrowheads="1"/>
              </p:cNvSpPr>
              <p:nvPr/>
            </p:nvSpPr>
            <p:spPr bwMode="auto">
              <a:xfrm>
                <a:off x="1344" y="139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57" name="Oval 65">
                <a:extLst>
                  <a:ext uri="{FF2B5EF4-FFF2-40B4-BE49-F238E27FC236}">
                    <a16:creationId xmlns:a16="http://schemas.microsoft.com/office/drawing/2014/main" id="{BD9CFC3C-7D15-42A4-A1A2-94AF7F038914}"/>
                  </a:ext>
                </a:extLst>
              </p:cNvPr>
              <p:cNvSpPr>
                <a:spLocks noChangeArrowheads="1"/>
              </p:cNvSpPr>
              <p:nvPr/>
            </p:nvSpPr>
            <p:spPr bwMode="auto">
              <a:xfrm>
                <a:off x="2688" y="139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58" name="Oval 66">
                <a:extLst>
                  <a:ext uri="{FF2B5EF4-FFF2-40B4-BE49-F238E27FC236}">
                    <a16:creationId xmlns:a16="http://schemas.microsoft.com/office/drawing/2014/main" id="{AAD2DC0C-60A2-4656-8B84-FB376C1F1395}"/>
                  </a:ext>
                </a:extLst>
              </p:cNvPr>
              <p:cNvSpPr>
                <a:spLocks noChangeArrowheads="1"/>
              </p:cNvSpPr>
              <p:nvPr/>
            </p:nvSpPr>
            <p:spPr bwMode="auto">
              <a:xfrm>
                <a:off x="768" y="192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59" name="Oval 67">
                <a:extLst>
                  <a:ext uri="{FF2B5EF4-FFF2-40B4-BE49-F238E27FC236}">
                    <a16:creationId xmlns:a16="http://schemas.microsoft.com/office/drawing/2014/main" id="{615DEACC-59DD-477C-8008-23C900334CFB}"/>
                  </a:ext>
                </a:extLst>
              </p:cNvPr>
              <p:cNvSpPr>
                <a:spLocks noChangeArrowheads="1"/>
              </p:cNvSpPr>
              <p:nvPr/>
            </p:nvSpPr>
            <p:spPr bwMode="auto">
              <a:xfrm>
                <a:off x="1920" y="192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0" name="Oval 68">
                <a:extLst>
                  <a:ext uri="{FF2B5EF4-FFF2-40B4-BE49-F238E27FC236}">
                    <a16:creationId xmlns:a16="http://schemas.microsoft.com/office/drawing/2014/main" id="{AA929B29-BB79-4D43-A23E-A4C15AAA63D7}"/>
                  </a:ext>
                </a:extLst>
              </p:cNvPr>
              <p:cNvSpPr>
                <a:spLocks noChangeArrowheads="1"/>
              </p:cNvSpPr>
              <p:nvPr/>
            </p:nvSpPr>
            <p:spPr bwMode="auto">
              <a:xfrm>
                <a:off x="3648" y="192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1" name="Oval 69">
                <a:extLst>
                  <a:ext uri="{FF2B5EF4-FFF2-40B4-BE49-F238E27FC236}">
                    <a16:creationId xmlns:a16="http://schemas.microsoft.com/office/drawing/2014/main" id="{2C43E7E0-91C5-4362-ADC4-B0D4D7356C94}"/>
                  </a:ext>
                </a:extLst>
              </p:cNvPr>
              <p:cNvSpPr>
                <a:spLocks noChangeArrowheads="1"/>
              </p:cNvSpPr>
              <p:nvPr/>
            </p:nvSpPr>
            <p:spPr bwMode="auto">
              <a:xfrm>
                <a:off x="4800" y="192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2" name="Oval 70">
                <a:extLst>
                  <a:ext uri="{FF2B5EF4-FFF2-40B4-BE49-F238E27FC236}">
                    <a16:creationId xmlns:a16="http://schemas.microsoft.com/office/drawing/2014/main" id="{20DCE1AF-2CDD-4ADC-AFCE-637912578C74}"/>
                  </a:ext>
                </a:extLst>
              </p:cNvPr>
              <p:cNvSpPr>
                <a:spLocks noChangeArrowheads="1"/>
              </p:cNvSpPr>
              <p:nvPr/>
            </p:nvSpPr>
            <p:spPr bwMode="auto">
              <a:xfrm>
                <a:off x="3168" y="244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3" name="Oval 71">
                <a:extLst>
                  <a:ext uri="{FF2B5EF4-FFF2-40B4-BE49-F238E27FC236}">
                    <a16:creationId xmlns:a16="http://schemas.microsoft.com/office/drawing/2014/main" id="{434EA2B3-D1C9-4F37-A4EE-D99119BBABCF}"/>
                  </a:ext>
                </a:extLst>
              </p:cNvPr>
              <p:cNvSpPr>
                <a:spLocks noChangeArrowheads="1"/>
              </p:cNvSpPr>
              <p:nvPr/>
            </p:nvSpPr>
            <p:spPr bwMode="auto">
              <a:xfrm>
                <a:off x="4176" y="244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4" name="Line 72">
                <a:extLst>
                  <a:ext uri="{FF2B5EF4-FFF2-40B4-BE49-F238E27FC236}">
                    <a16:creationId xmlns:a16="http://schemas.microsoft.com/office/drawing/2014/main" id="{83CC0BCE-C51F-4AE4-8267-5DEF21B3C31C}"/>
                  </a:ext>
                </a:extLst>
              </p:cNvPr>
              <p:cNvSpPr>
                <a:spLocks noChangeShapeType="1"/>
              </p:cNvSpPr>
              <p:nvPr/>
            </p:nvSpPr>
            <p:spPr bwMode="auto">
              <a:xfrm>
                <a:off x="3040" y="988"/>
                <a:ext cx="1384" cy="40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5" name="Line 73">
                <a:extLst>
                  <a:ext uri="{FF2B5EF4-FFF2-40B4-BE49-F238E27FC236}">
                    <a16:creationId xmlns:a16="http://schemas.microsoft.com/office/drawing/2014/main" id="{22211023-EFE6-4E8D-A1C9-E986E1A7F773}"/>
                  </a:ext>
                </a:extLst>
              </p:cNvPr>
              <p:cNvSpPr>
                <a:spLocks noChangeShapeType="1"/>
              </p:cNvSpPr>
              <p:nvPr/>
            </p:nvSpPr>
            <p:spPr bwMode="auto">
              <a:xfrm flipH="1">
                <a:off x="1496" y="968"/>
                <a:ext cx="1188" cy="42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6" name="Line 74">
                <a:extLst>
                  <a:ext uri="{FF2B5EF4-FFF2-40B4-BE49-F238E27FC236}">
                    <a16:creationId xmlns:a16="http://schemas.microsoft.com/office/drawing/2014/main" id="{E147B24D-42F8-432E-BAEF-F443F994419D}"/>
                  </a:ext>
                </a:extLst>
              </p:cNvPr>
              <p:cNvSpPr>
                <a:spLocks noChangeShapeType="1"/>
              </p:cNvSpPr>
              <p:nvPr/>
            </p:nvSpPr>
            <p:spPr bwMode="auto">
              <a:xfrm>
                <a:off x="2856" y="1168"/>
                <a:ext cx="0" cy="208"/>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7" name="Line 75">
                <a:extLst>
                  <a:ext uri="{FF2B5EF4-FFF2-40B4-BE49-F238E27FC236}">
                    <a16:creationId xmlns:a16="http://schemas.microsoft.com/office/drawing/2014/main" id="{8930D053-6F48-4256-997B-ED0F6F2B3991}"/>
                  </a:ext>
                </a:extLst>
              </p:cNvPr>
              <p:cNvSpPr>
                <a:spLocks noChangeShapeType="1"/>
              </p:cNvSpPr>
              <p:nvPr/>
            </p:nvSpPr>
            <p:spPr bwMode="auto">
              <a:xfrm flipH="1">
                <a:off x="940" y="1556"/>
                <a:ext cx="396" cy="364"/>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8" name="Line 76">
                <a:extLst>
                  <a:ext uri="{FF2B5EF4-FFF2-40B4-BE49-F238E27FC236}">
                    <a16:creationId xmlns:a16="http://schemas.microsoft.com/office/drawing/2014/main" id="{726BC041-9842-4C11-BCA7-D954DB744943}"/>
                  </a:ext>
                </a:extLst>
              </p:cNvPr>
              <p:cNvSpPr>
                <a:spLocks noChangeShapeType="1"/>
              </p:cNvSpPr>
              <p:nvPr/>
            </p:nvSpPr>
            <p:spPr bwMode="auto">
              <a:xfrm>
                <a:off x="1692" y="1564"/>
                <a:ext cx="400" cy="348"/>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69" name="Line 77">
                <a:extLst>
                  <a:ext uri="{FF2B5EF4-FFF2-40B4-BE49-F238E27FC236}">
                    <a16:creationId xmlns:a16="http://schemas.microsoft.com/office/drawing/2014/main" id="{52EB0CA5-0B53-46BA-9B1E-FEF005AEE01F}"/>
                  </a:ext>
                </a:extLst>
              </p:cNvPr>
              <p:cNvSpPr>
                <a:spLocks noChangeShapeType="1"/>
              </p:cNvSpPr>
              <p:nvPr/>
            </p:nvSpPr>
            <p:spPr bwMode="auto">
              <a:xfrm flipH="1">
                <a:off x="3820" y="1548"/>
                <a:ext cx="396" cy="376"/>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70" name="Line 78">
                <a:extLst>
                  <a:ext uri="{FF2B5EF4-FFF2-40B4-BE49-F238E27FC236}">
                    <a16:creationId xmlns:a16="http://schemas.microsoft.com/office/drawing/2014/main" id="{093F9477-56F3-4CFD-934E-30DD55127CEF}"/>
                  </a:ext>
                </a:extLst>
              </p:cNvPr>
              <p:cNvSpPr>
                <a:spLocks noChangeShapeType="1"/>
              </p:cNvSpPr>
              <p:nvPr/>
            </p:nvSpPr>
            <p:spPr bwMode="auto">
              <a:xfrm>
                <a:off x="4568" y="1556"/>
                <a:ext cx="408" cy="356"/>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71" name="Line 79">
                <a:extLst>
                  <a:ext uri="{FF2B5EF4-FFF2-40B4-BE49-F238E27FC236}">
                    <a16:creationId xmlns:a16="http://schemas.microsoft.com/office/drawing/2014/main" id="{91783201-698C-44D6-AFAD-D34CABADCDD4}"/>
                  </a:ext>
                </a:extLst>
              </p:cNvPr>
              <p:cNvSpPr>
                <a:spLocks noChangeShapeType="1"/>
              </p:cNvSpPr>
              <p:nvPr/>
            </p:nvSpPr>
            <p:spPr bwMode="auto">
              <a:xfrm flipH="1">
                <a:off x="3328" y="2084"/>
                <a:ext cx="312"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072" name="Line 80">
                <a:extLst>
                  <a:ext uri="{FF2B5EF4-FFF2-40B4-BE49-F238E27FC236}">
                    <a16:creationId xmlns:a16="http://schemas.microsoft.com/office/drawing/2014/main" id="{A1FF358D-1870-430A-B024-4E6837ADE6A3}"/>
                  </a:ext>
                </a:extLst>
              </p:cNvPr>
              <p:cNvSpPr>
                <a:spLocks noChangeShapeType="1"/>
              </p:cNvSpPr>
              <p:nvPr/>
            </p:nvSpPr>
            <p:spPr bwMode="auto">
              <a:xfrm>
                <a:off x="3992" y="2088"/>
                <a:ext cx="356"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81041" name="Text Box 49">
              <a:extLst>
                <a:ext uri="{FF2B5EF4-FFF2-40B4-BE49-F238E27FC236}">
                  <a16:creationId xmlns:a16="http://schemas.microsoft.com/office/drawing/2014/main" id="{09AE62FA-8E51-4465-9230-8D3CE23C7850}"/>
                </a:ext>
              </a:extLst>
            </p:cNvPr>
            <p:cNvSpPr txBox="1">
              <a:spLocks noChangeArrowheads="1"/>
            </p:cNvSpPr>
            <p:nvPr/>
          </p:nvSpPr>
          <p:spPr bwMode="auto">
            <a:xfrm>
              <a:off x="3312" y="3168"/>
              <a:ext cx="148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0"/>
                </a:spcBef>
              </a:pPr>
              <a:r>
                <a:rPr lang="en-GB" altLang="en-US" sz="2400">
                  <a:solidFill>
                    <a:srgbClr val="14FD3A"/>
                  </a:solidFill>
                  <a:latin typeface="Times New Roman" panose="02020603050405020304" pitchFamily="18" charset="0"/>
                </a:rPr>
                <a:t>The descendants of A are: </a:t>
              </a:r>
              <a:r>
                <a:rPr lang="en-GB" altLang="en-US" sz="2400">
                  <a:solidFill>
                    <a:srgbClr val="66FF33"/>
                  </a:solidFill>
                  <a:latin typeface="Times New Roman" panose="02020603050405020304" pitchFamily="18" charset="0"/>
                </a:rPr>
                <a:t>B, C, D, E, F, G, H, I, J</a:t>
              </a:r>
              <a:endParaRPr lang="en-GB" altLang="en-US" sz="2400">
                <a:solidFill>
                  <a:srgbClr val="14FD3A"/>
                </a:solidFill>
                <a:latin typeface="Times New Roman" panose="02020603050405020304" pitchFamily="18" charset="0"/>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81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81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a:extLst>
              <a:ext uri="{FF2B5EF4-FFF2-40B4-BE49-F238E27FC236}">
                <a16:creationId xmlns:a16="http://schemas.microsoft.com/office/drawing/2014/main" id="{2439BB09-338D-4EE2-A5A5-D54EDD2292B2}"/>
              </a:ext>
            </a:extLst>
          </p:cNvPr>
          <p:cNvSpPr>
            <a:spLocks noGrp="1" noChangeArrowheads="1"/>
          </p:cNvSpPr>
          <p:nvPr>
            <p:ph type="title"/>
          </p:nvPr>
        </p:nvSpPr>
        <p:spPr/>
        <p:txBody>
          <a:bodyPr/>
          <a:lstStyle/>
          <a:p>
            <a:r>
              <a:rPr lang="en-US" altLang="en-US"/>
              <a:t>Trees Example</a:t>
            </a:r>
          </a:p>
        </p:txBody>
      </p:sp>
      <p:sp>
        <p:nvSpPr>
          <p:cNvPr id="1022979" name="Rectangle 3">
            <a:extLst>
              <a:ext uri="{FF2B5EF4-FFF2-40B4-BE49-F238E27FC236}">
                <a16:creationId xmlns:a16="http://schemas.microsoft.com/office/drawing/2014/main" id="{487E8DCE-8048-41A2-B77D-5C127A69B762}"/>
              </a:ext>
            </a:extLst>
          </p:cNvPr>
          <p:cNvSpPr>
            <a:spLocks noChangeArrowheads="1"/>
          </p:cNvSpPr>
          <p:nvPr>
            <p:ph type="body" idx="1"/>
          </p:nvPr>
        </p:nvSpPr>
        <p:spPr>
          <a:xfrm>
            <a:off x="0" y="4495800"/>
            <a:ext cx="8991600" cy="2133600"/>
          </a:xfrm>
        </p:spPr>
        <p:txBody>
          <a:bodyPr/>
          <a:lstStyle/>
          <a:p>
            <a:pPr marL="457200" indent="-457200">
              <a:lnSpc>
                <a:spcPct val="79000"/>
              </a:lnSpc>
              <a:buFontTx/>
              <a:buNone/>
            </a:pPr>
            <a:r>
              <a:rPr lang="en-GB" altLang="en-US"/>
              <a:t>Challenge: List all nodes that are:</a:t>
            </a:r>
          </a:p>
          <a:p>
            <a:pPr marL="1103313" lvl="2" indent="-361950">
              <a:lnSpc>
                <a:spcPct val="79000"/>
              </a:lnSpc>
              <a:buFont typeface="Monotype Sorts" pitchFamily="2" charset="2"/>
              <a:buAutoNum type="arabicPeriod"/>
            </a:pPr>
            <a:r>
              <a:rPr lang="en-US" altLang="en-US"/>
              <a:t>ancestors of J</a:t>
            </a:r>
          </a:p>
          <a:p>
            <a:pPr marL="1103313" lvl="2" indent="-361950">
              <a:lnSpc>
                <a:spcPct val="79000"/>
              </a:lnSpc>
              <a:buFont typeface="Monotype Sorts" pitchFamily="2" charset="2"/>
              <a:buAutoNum type="arabicPeriod"/>
            </a:pPr>
            <a:r>
              <a:rPr lang="en-US" altLang="en-US"/>
              <a:t>descendents of A</a:t>
            </a:r>
          </a:p>
          <a:p>
            <a:pPr marL="1103313" lvl="2" indent="-361950">
              <a:lnSpc>
                <a:spcPct val="79000"/>
              </a:lnSpc>
              <a:buFont typeface="Monotype Sorts" pitchFamily="2" charset="2"/>
              <a:buAutoNum type="arabicPeriod"/>
            </a:pPr>
            <a:r>
              <a:rPr lang="en-US" altLang="en-US"/>
              <a:t>children of F</a:t>
            </a:r>
          </a:p>
          <a:p>
            <a:pPr marL="1103313" lvl="2" indent="-361950">
              <a:lnSpc>
                <a:spcPct val="79000"/>
              </a:lnSpc>
              <a:buFont typeface="Monotype Sorts" pitchFamily="2" charset="2"/>
              <a:buAutoNum type="arabicPeriod"/>
            </a:pPr>
            <a:r>
              <a:rPr lang="en-US" altLang="en-US"/>
              <a:t>siblings of H</a:t>
            </a:r>
          </a:p>
          <a:p>
            <a:pPr marL="1103313" lvl="2" indent="-361950">
              <a:lnSpc>
                <a:spcPct val="79000"/>
              </a:lnSpc>
              <a:buFont typeface="Monotype Sorts" pitchFamily="2" charset="2"/>
              <a:buAutoNum type="arabicPeriod"/>
            </a:pPr>
            <a:r>
              <a:rPr lang="en-US" altLang="en-US"/>
              <a:t>children of D</a:t>
            </a:r>
          </a:p>
        </p:txBody>
      </p:sp>
      <p:grpSp>
        <p:nvGrpSpPr>
          <p:cNvPr id="1022980" name="Group 4">
            <a:extLst>
              <a:ext uri="{FF2B5EF4-FFF2-40B4-BE49-F238E27FC236}">
                <a16:creationId xmlns:a16="http://schemas.microsoft.com/office/drawing/2014/main" id="{5FFC3D61-9F7E-409A-8918-F5D213A4A499}"/>
              </a:ext>
            </a:extLst>
          </p:cNvPr>
          <p:cNvGrpSpPr>
            <a:grpSpLocks/>
          </p:cNvGrpSpPr>
          <p:nvPr/>
        </p:nvGrpSpPr>
        <p:grpSpPr bwMode="auto">
          <a:xfrm>
            <a:off x="990600" y="1549400"/>
            <a:ext cx="6934200" cy="3124200"/>
            <a:chOff x="752" y="1920"/>
            <a:chExt cx="4368" cy="1968"/>
          </a:xfrm>
        </p:grpSpPr>
        <p:sp>
          <p:nvSpPr>
            <p:cNvPr id="1022981" name="Oval 5">
              <a:extLst>
                <a:ext uri="{FF2B5EF4-FFF2-40B4-BE49-F238E27FC236}">
                  <a16:creationId xmlns:a16="http://schemas.microsoft.com/office/drawing/2014/main" id="{E5E28E4F-EF88-4B12-B05A-F7097F9E1364}"/>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82" name="Oval 6">
              <a:extLst>
                <a:ext uri="{FF2B5EF4-FFF2-40B4-BE49-F238E27FC236}">
                  <a16:creationId xmlns:a16="http://schemas.microsoft.com/office/drawing/2014/main" id="{BB30B5D0-A15A-4029-8810-41D492B5A6AE}"/>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83" name="Oval 7">
              <a:extLst>
                <a:ext uri="{FF2B5EF4-FFF2-40B4-BE49-F238E27FC236}">
                  <a16:creationId xmlns:a16="http://schemas.microsoft.com/office/drawing/2014/main" id="{45D097AF-14F1-44DB-AD33-1E5157A22A67}"/>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84" name="Oval 8">
              <a:extLst>
                <a:ext uri="{FF2B5EF4-FFF2-40B4-BE49-F238E27FC236}">
                  <a16:creationId xmlns:a16="http://schemas.microsoft.com/office/drawing/2014/main" id="{C47A0388-D39A-4F5E-B185-821E7089E746}"/>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85" name="Oval 9">
              <a:extLst>
                <a:ext uri="{FF2B5EF4-FFF2-40B4-BE49-F238E27FC236}">
                  <a16:creationId xmlns:a16="http://schemas.microsoft.com/office/drawing/2014/main" id="{28B7EC5C-B4AD-487E-AFDD-95C79CCAE53E}"/>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86" name="Oval 10">
              <a:extLst>
                <a:ext uri="{FF2B5EF4-FFF2-40B4-BE49-F238E27FC236}">
                  <a16:creationId xmlns:a16="http://schemas.microsoft.com/office/drawing/2014/main" id="{E7E3A1AD-F9C5-48C5-AEEA-8D63BF9FEE43}"/>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87" name="Oval 11">
              <a:extLst>
                <a:ext uri="{FF2B5EF4-FFF2-40B4-BE49-F238E27FC236}">
                  <a16:creationId xmlns:a16="http://schemas.microsoft.com/office/drawing/2014/main" id="{24699617-57DA-4C53-9576-EAD7B5DFAAC5}"/>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88" name="Oval 12">
              <a:extLst>
                <a:ext uri="{FF2B5EF4-FFF2-40B4-BE49-F238E27FC236}">
                  <a16:creationId xmlns:a16="http://schemas.microsoft.com/office/drawing/2014/main" id="{15E06F0E-6138-4441-9E71-34525AFC48F4}"/>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89" name="Oval 13">
              <a:extLst>
                <a:ext uri="{FF2B5EF4-FFF2-40B4-BE49-F238E27FC236}">
                  <a16:creationId xmlns:a16="http://schemas.microsoft.com/office/drawing/2014/main" id="{FFB244BB-4C0C-4A22-8493-7658E65DD67D}"/>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90" name="Oval 14">
              <a:extLst>
                <a:ext uri="{FF2B5EF4-FFF2-40B4-BE49-F238E27FC236}">
                  <a16:creationId xmlns:a16="http://schemas.microsoft.com/office/drawing/2014/main" id="{2A1693C4-4BBC-4D63-ADD8-2751CFCAC952}"/>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991" name="Text Box 15">
              <a:extLst>
                <a:ext uri="{FF2B5EF4-FFF2-40B4-BE49-F238E27FC236}">
                  <a16:creationId xmlns:a16="http://schemas.microsoft.com/office/drawing/2014/main" id="{B4532187-CA30-4213-BC62-90EC197CEB6C}"/>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1022992" name="Text Box 16">
              <a:extLst>
                <a:ext uri="{FF2B5EF4-FFF2-40B4-BE49-F238E27FC236}">
                  <a16:creationId xmlns:a16="http://schemas.microsoft.com/office/drawing/2014/main" id="{886572F1-3331-41CA-ACFC-AC140DD9BEE5}"/>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1022993" name="Text Box 17">
              <a:extLst>
                <a:ext uri="{FF2B5EF4-FFF2-40B4-BE49-F238E27FC236}">
                  <a16:creationId xmlns:a16="http://schemas.microsoft.com/office/drawing/2014/main" id="{7AD614A6-F53F-47FF-BDAF-F04DB49E7F13}"/>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1022994" name="Text Box 18">
              <a:extLst>
                <a:ext uri="{FF2B5EF4-FFF2-40B4-BE49-F238E27FC236}">
                  <a16:creationId xmlns:a16="http://schemas.microsoft.com/office/drawing/2014/main" id="{4B3D8708-DA57-4A26-A004-F829B1A9FADD}"/>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1022995" name="Text Box 19">
              <a:extLst>
                <a:ext uri="{FF2B5EF4-FFF2-40B4-BE49-F238E27FC236}">
                  <a16:creationId xmlns:a16="http://schemas.microsoft.com/office/drawing/2014/main" id="{2765C878-6913-4C54-A990-BB9AA609278D}"/>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1022996" name="Text Box 20">
              <a:extLst>
                <a:ext uri="{FF2B5EF4-FFF2-40B4-BE49-F238E27FC236}">
                  <a16:creationId xmlns:a16="http://schemas.microsoft.com/office/drawing/2014/main" id="{F93E85B0-DA4D-4BD4-998C-595FA781C1D9}"/>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1022997" name="Text Box 21">
              <a:extLst>
                <a:ext uri="{FF2B5EF4-FFF2-40B4-BE49-F238E27FC236}">
                  <a16:creationId xmlns:a16="http://schemas.microsoft.com/office/drawing/2014/main" id="{52765887-6FE3-4E85-A428-1003A5829CD0}"/>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1022998" name="Text Box 22">
              <a:extLst>
                <a:ext uri="{FF2B5EF4-FFF2-40B4-BE49-F238E27FC236}">
                  <a16:creationId xmlns:a16="http://schemas.microsoft.com/office/drawing/2014/main" id="{F4601A8D-E3D2-4BA8-A765-9514F97D7C08}"/>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1022999" name="Text Box 23">
              <a:extLst>
                <a:ext uri="{FF2B5EF4-FFF2-40B4-BE49-F238E27FC236}">
                  <a16:creationId xmlns:a16="http://schemas.microsoft.com/office/drawing/2014/main" id="{937CEDF6-5C76-4DBE-9161-D0BDAC163845}"/>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1023000" name="Text Box 24">
              <a:extLst>
                <a:ext uri="{FF2B5EF4-FFF2-40B4-BE49-F238E27FC236}">
                  <a16:creationId xmlns:a16="http://schemas.microsoft.com/office/drawing/2014/main" id="{5F1D2C84-F88D-4D52-8408-A76BB2358C11}"/>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1023001" name="Line 25">
              <a:extLst>
                <a:ext uri="{FF2B5EF4-FFF2-40B4-BE49-F238E27FC236}">
                  <a16:creationId xmlns:a16="http://schemas.microsoft.com/office/drawing/2014/main" id="{DE79C20D-ADE1-497E-B520-3DDAB542CCA7}"/>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002" name="Line 26">
              <a:extLst>
                <a:ext uri="{FF2B5EF4-FFF2-40B4-BE49-F238E27FC236}">
                  <a16:creationId xmlns:a16="http://schemas.microsoft.com/office/drawing/2014/main" id="{67DCE2B3-3B19-472F-AA6B-5116AA8CC086}"/>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003" name="Line 27">
              <a:extLst>
                <a:ext uri="{FF2B5EF4-FFF2-40B4-BE49-F238E27FC236}">
                  <a16:creationId xmlns:a16="http://schemas.microsoft.com/office/drawing/2014/main" id="{7785E6AA-EBB6-4EF9-9C6E-9EC83946251E}"/>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004" name="Line 28">
              <a:extLst>
                <a:ext uri="{FF2B5EF4-FFF2-40B4-BE49-F238E27FC236}">
                  <a16:creationId xmlns:a16="http://schemas.microsoft.com/office/drawing/2014/main" id="{57F05463-EE8D-4643-AE66-B67022BA5E6F}"/>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005" name="Line 29">
              <a:extLst>
                <a:ext uri="{FF2B5EF4-FFF2-40B4-BE49-F238E27FC236}">
                  <a16:creationId xmlns:a16="http://schemas.microsoft.com/office/drawing/2014/main" id="{C7D25B6B-944D-43AB-B1B4-89505C7C8740}"/>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006" name="Line 30">
              <a:extLst>
                <a:ext uri="{FF2B5EF4-FFF2-40B4-BE49-F238E27FC236}">
                  <a16:creationId xmlns:a16="http://schemas.microsoft.com/office/drawing/2014/main" id="{1688CEFE-9486-4B72-9E9A-13A93BE90847}"/>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007" name="Line 31">
              <a:extLst>
                <a:ext uri="{FF2B5EF4-FFF2-40B4-BE49-F238E27FC236}">
                  <a16:creationId xmlns:a16="http://schemas.microsoft.com/office/drawing/2014/main" id="{B5D1CD9D-285E-4AC6-8FEC-9D52E0E56FE8}"/>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008" name="Line 32">
              <a:extLst>
                <a:ext uri="{FF2B5EF4-FFF2-40B4-BE49-F238E27FC236}">
                  <a16:creationId xmlns:a16="http://schemas.microsoft.com/office/drawing/2014/main" id="{7004663E-F301-4A57-9C96-08E6739CEF6F}"/>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009" name="Line 33">
              <a:extLst>
                <a:ext uri="{FF2B5EF4-FFF2-40B4-BE49-F238E27FC236}">
                  <a16:creationId xmlns:a16="http://schemas.microsoft.com/office/drawing/2014/main" id="{B75EB856-9730-4CA9-9376-28A1FE160B88}"/>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a:extLst>
              <a:ext uri="{FF2B5EF4-FFF2-40B4-BE49-F238E27FC236}">
                <a16:creationId xmlns:a16="http://schemas.microsoft.com/office/drawing/2014/main" id="{FD8BE9AC-43F0-4779-B017-E6B9614EE93A}"/>
              </a:ext>
            </a:extLst>
          </p:cNvPr>
          <p:cNvSpPr>
            <a:spLocks noGrp="1" noChangeArrowheads="1"/>
          </p:cNvSpPr>
          <p:nvPr>
            <p:ph type="title"/>
          </p:nvPr>
        </p:nvSpPr>
        <p:spPr/>
        <p:txBody>
          <a:bodyPr/>
          <a:lstStyle/>
          <a:p>
            <a:r>
              <a:rPr lang="en-US" altLang="en-US"/>
              <a:t>Tree Operations</a:t>
            </a:r>
          </a:p>
        </p:txBody>
      </p:sp>
      <p:sp>
        <p:nvSpPr>
          <p:cNvPr id="983043" name="Rectangle 3">
            <a:extLst>
              <a:ext uri="{FF2B5EF4-FFF2-40B4-BE49-F238E27FC236}">
                <a16:creationId xmlns:a16="http://schemas.microsoft.com/office/drawing/2014/main" id="{9D582D47-EC9E-4C04-8ECE-7F0EBDAF6263}"/>
              </a:ext>
            </a:extLst>
          </p:cNvPr>
          <p:cNvSpPr>
            <a:spLocks noGrp="1" noChangeArrowheads="1"/>
          </p:cNvSpPr>
          <p:nvPr>
            <p:ph type="body" idx="1"/>
          </p:nvPr>
        </p:nvSpPr>
        <p:spPr/>
        <p:txBody>
          <a:bodyPr/>
          <a:lstStyle/>
          <a:p>
            <a:r>
              <a:rPr lang="en-US" altLang="en-US"/>
              <a:t>The tree has the following basic operations:</a:t>
            </a:r>
          </a:p>
          <a:p>
            <a:pPr lvl="1"/>
            <a:r>
              <a:rPr lang="en-US" altLang="en-US" b="1">
                <a:latin typeface="Courier New" panose="02070309020205020404" pitchFamily="49" charset="0"/>
              </a:rPr>
              <a:t>void insert(const Item&amp; entry)</a:t>
            </a:r>
            <a:r>
              <a:rPr lang="en-US" altLang="en-US"/>
              <a:t> </a:t>
            </a:r>
          </a:p>
          <a:p>
            <a:pPr lvl="2"/>
            <a:r>
              <a:rPr lang="en-US" altLang="en-US"/>
              <a:t>add an item to the tree</a:t>
            </a:r>
          </a:p>
          <a:p>
            <a:pPr lvl="1"/>
            <a:r>
              <a:rPr lang="en-US" altLang="en-US" b="1">
                <a:latin typeface="Courier New" panose="02070309020205020404" pitchFamily="49" charset="0"/>
              </a:rPr>
              <a:t>void remove(const Item&amp; entry)</a:t>
            </a:r>
            <a:r>
              <a:rPr lang="en-US" altLang="en-US"/>
              <a:t> </a:t>
            </a:r>
          </a:p>
          <a:p>
            <a:pPr lvl="2"/>
            <a:r>
              <a:rPr lang="en-US" altLang="en-US"/>
              <a:t>remove an item from the tree</a:t>
            </a:r>
          </a:p>
          <a:p>
            <a:pPr lvl="1"/>
            <a:r>
              <a:rPr lang="en-US" altLang="en-US" b="1">
                <a:latin typeface="Courier New" panose="02070309020205020404" pitchFamily="49" charset="0"/>
              </a:rPr>
              <a:t>bool search(const Item&amp; entry) const</a:t>
            </a:r>
            <a:r>
              <a:rPr lang="en-US" altLang="en-US"/>
              <a:t> </a:t>
            </a:r>
          </a:p>
          <a:p>
            <a:pPr lvl="2"/>
            <a:r>
              <a:rPr lang="en-US" altLang="en-US"/>
              <a:t>search for an item in the tree</a:t>
            </a:r>
          </a:p>
          <a:p>
            <a:pPr lvl="1"/>
            <a:r>
              <a:rPr lang="en-US" altLang="en-US" b="1">
                <a:latin typeface="Courier New" panose="02070309020205020404" pitchFamily="49" charset="0"/>
              </a:rPr>
              <a:t>void traverse() const</a:t>
            </a:r>
            <a:endParaRPr lang="en-US" altLang="en-US">
              <a:latin typeface="Courier New" panose="02070309020205020404" pitchFamily="49" charset="0"/>
            </a:endParaRPr>
          </a:p>
          <a:p>
            <a:pPr lvl="2"/>
            <a:r>
              <a:rPr lang="en-US" altLang="en-US"/>
              <a:t>traverse (visit) the nodes in the tree in a given order</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1026">
            <a:extLst>
              <a:ext uri="{FF2B5EF4-FFF2-40B4-BE49-F238E27FC236}">
                <a16:creationId xmlns:a16="http://schemas.microsoft.com/office/drawing/2014/main" id="{CAC93FF1-80E1-4573-9C41-F87FA19B98CA}"/>
              </a:ext>
            </a:extLst>
          </p:cNvPr>
          <p:cNvSpPr>
            <a:spLocks noGrp="1" noChangeArrowheads="1"/>
          </p:cNvSpPr>
          <p:nvPr>
            <p:ph type="title"/>
          </p:nvPr>
        </p:nvSpPr>
        <p:spPr/>
        <p:txBody>
          <a:bodyPr/>
          <a:lstStyle/>
          <a:p>
            <a:r>
              <a:rPr lang="en-US" altLang="en-US"/>
              <a:t>Trees (Formal Definition)</a:t>
            </a:r>
          </a:p>
        </p:txBody>
      </p:sp>
      <p:sp>
        <p:nvSpPr>
          <p:cNvPr id="762883" name="Rectangle 1027">
            <a:extLst>
              <a:ext uri="{FF2B5EF4-FFF2-40B4-BE49-F238E27FC236}">
                <a16:creationId xmlns:a16="http://schemas.microsoft.com/office/drawing/2014/main" id="{D6E015E0-4CB0-4ECC-ADBC-E8E87627CE70}"/>
              </a:ext>
            </a:extLst>
          </p:cNvPr>
          <p:cNvSpPr>
            <a:spLocks noGrp="1" noChangeArrowheads="1"/>
          </p:cNvSpPr>
          <p:nvPr>
            <p:ph type="body" idx="1"/>
          </p:nvPr>
        </p:nvSpPr>
        <p:spPr/>
        <p:txBody>
          <a:bodyPr/>
          <a:lstStyle/>
          <a:p>
            <a:r>
              <a:rPr lang="en-US" altLang="en-US"/>
              <a:t>A </a:t>
            </a:r>
            <a:r>
              <a:rPr lang="en-US" altLang="en-US" b="1" i="1">
                <a:solidFill>
                  <a:srgbClr val="14FD3A"/>
                </a:solidFill>
              </a:rPr>
              <a:t>tree </a:t>
            </a:r>
            <a:r>
              <a:rPr lang="en-US" altLang="en-US"/>
              <a:t>is a nonlinear data structure that is either empty or there is a finite set of nodes such that:</a:t>
            </a:r>
          </a:p>
          <a:p>
            <a:pPr lvl="1"/>
            <a:r>
              <a:rPr lang="en-US" altLang="en-US"/>
              <a:t>i) There is a specially designated node called the root and</a:t>
            </a:r>
          </a:p>
          <a:p>
            <a:pPr lvl="1"/>
            <a:r>
              <a:rPr lang="en-US" altLang="en-US"/>
              <a:t>ii) The remaining nodes are partitioned into </a:t>
            </a:r>
            <a:r>
              <a:rPr lang="en-US" altLang="en-US" i="1"/>
              <a:t>n</a:t>
            </a:r>
            <a:r>
              <a:rPr lang="en-US" altLang="en-US"/>
              <a:t> disjoint sets </a:t>
            </a:r>
            <a:r>
              <a:rPr lang="en-US" altLang="en-US" i="1"/>
              <a:t>T</a:t>
            </a:r>
            <a:r>
              <a:rPr lang="en-US" altLang="en-US" i="1" baseline="-25000"/>
              <a:t>1</a:t>
            </a:r>
            <a:r>
              <a:rPr lang="en-US" altLang="en-US" i="1"/>
              <a:t>, ..</a:t>
            </a:r>
            <a:r>
              <a:rPr lang="en-US" altLang="en-US"/>
              <a:t> </a:t>
            </a:r>
            <a:r>
              <a:rPr lang="en-US" altLang="en-US" i="1"/>
              <a:t>T</a:t>
            </a:r>
            <a:r>
              <a:rPr lang="en-US" altLang="en-US" i="1" baseline="-25000"/>
              <a:t>N</a:t>
            </a:r>
            <a:r>
              <a:rPr lang="en-US" altLang="en-US"/>
              <a:t> where each set is also a tree. </a:t>
            </a:r>
          </a:p>
          <a:p>
            <a:pPr lvl="1"/>
            <a:r>
              <a:rPr lang="en-US" altLang="en-US" i="1"/>
              <a:t>T</a:t>
            </a:r>
            <a:r>
              <a:rPr lang="en-US" altLang="en-US" i="1" baseline="-25000"/>
              <a:t>1</a:t>
            </a:r>
            <a:r>
              <a:rPr lang="en-US" altLang="en-US" i="1"/>
              <a:t>, ..</a:t>
            </a:r>
            <a:r>
              <a:rPr lang="en-US" altLang="en-US"/>
              <a:t> </a:t>
            </a:r>
            <a:r>
              <a:rPr lang="en-US" altLang="en-US" i="1"/>
              <a:t>T</a:t>
            </a:r>
            <a:r>
              <a:rPr lang="en-US" altLang="en-US" i="1" baseline="-25000"/>
              <a:t>N</a:t>
            </a:r>
            <a:r>
              <a:rPr lang="en-US" altLang="en-US"/>
              <a:t> are called the subtrees of the root.</a:t>
            </a:r>
          </a:p>
          <a:p>
            <a:pPr lvl="2"/>
            <a:r>
              <a:rPr lang="en-GB" altLang="en-US"/>
              <a:t>A </a:t>
            </a:r>
            <a:r>
              <a:rPr lang="en-GB" altLang="en-US" b="1" i="1">
                <a:solidFill>
                  <a:srgbClr val="14FD3A"/>
                </a:solidFill>
              </a:rPr>
              <a:t>subtree</a:t>
            </a:r>
            <a:r>
              <a:rPr lang="en-GB" altLang="en-US"/>
              <a:t> is a collection of 0 or more descendant nodes which also forms a tree.</a:t>
            </a:r>
          </a:p>
          <a:p>
            <a:pPr lvl="1"/>
            <a:endParaRPr lang="en-US" altLang="en-US"/>
          </a:p>
          <a:p>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id="{8D253F91-62AB-462B-A8D0-5ADFA5B02E1B}"/>
              </a:ext>
            </a:extLst>
          </p:cNvPr>
          <p:cNvSpPr>
            <a:spLocks noGrp="1" noChangeArrowheads="1"/>
          </p:cNvSpPr>
          <p:nvPr>
            <p:ph type="title"/>
          </p:nvPr>
        </p:nvSpPr>
        <p:spPr/>
        <p:txBody>
          <a:bodyPr/>
          <a:lstStyle/>
          <a:p>
            <a:r>
              <a:rPr lang="en-US" altLang="en-US"/>
              <a:t>Binary Trees</a:t>
            </a:r>
            <a:br>
              <a:rPr lang="en-US" altLang="en-US"/>
            </a:br>
            <a:r>
              <a:rPr lang="en-US" altLang="en-US"/>
              <a:t>Introduction</a:t>
            </a:r>
          </a:p>
        </p:txBody>
      </p:sp>
      <p:sp>
        <p:nvSpPr>
          <p:cNvPr id="632835" name="Rectangle 3">
            <a:extLst>
              <a:ext uri="{FF2B5EF4-FFF2-40B4-BE49-F238E27FC236}">
                <a16:creationId xmlns:a16="http://schemas.microsoft.com/office/drawing/2014/main" id="{B178D4F6-DDD6-40B5-B142-10CC53696D15}"/>
              </a:ext>
            </a:extLst>
          </p:cNvPr>
          <p:cNvSpPr>
            <a:spLocks noGrp="1" noChangeArrowheads="1"/>
          </p:cNvSpPr>
          <p:nvPr>
            <p:ph type="body" idx="1"/>
          </p:nvPr>
        </p:nvSpPr>
        <p:spPr/>
        <p:txBody>
          <a:bodyPr/>
          <a:lstStyle/>
          <a:p>
            <a:r>
              <a:rPr lang="en-GB" altLang="en-US"/>
              <a:t>A </a:t>
            </a:r>
            <a:r>
              <a:rPr lang="en-GB" altLang="en-US" b="1" i="1">
                <a:solidFill>
                  <a:srgbClr val="14FD3A"/>
                </a:solidFill>
              </a:rPr>
              <a:t>binary tree</a:t>
            </a:r>
            <a:r>
              <a:rPr lang="en-GB" altLang="en-US"/>
              <a:t> is a tree in which no node has more than two children.</a:t>
            </a:r>
          </a:p>
          <a:p>
            <a:endParaRPr lang="en-GB" altLang="en-US"/>
          </a:p>
          <a:p>
            <a:r>
              <a:rPr lang="en-GB" altLang="en-US"/>
              <a:t>Example:</a:t>
            </a:r>
          </a:p>
          <a:p>
            <a:endParaRPr lang="en-US" altLang="en-US"/>
          </a:p>
        </p:txBody>
      </p:sp>
      <p:grpSp>
        <p:nvGrpSpPr>
          <p:cNvPr id="632836" name="Group 4">
            <a:extLst>
              <a:ext uri="{FF2B5EF4-FFF2-40B4-BE49-F238E27FC236}">
                <a16:creationId xmlns:a16="http://schemas.microsoft.com/office/drawing/2014/main" id="{E5ACFC50-A894-46B7-ACD0-15373F1A90A4}"/>
              </a:ext>
            </a:extLst>
          </p:cNvPr>
          <p:cNvGrpSpPr>
            <a:grpSpLocks/>
          </p:cNvGrpSpPr>
          <p:nvPr/>
        </p:nvGrpSpPr>
        <p:grpSpPr bwMode="auto">
          <a:xfrm>
            <a:off x="1841500" y="2971800"/>
            <a:ext cx="5181600" cy="3124200"/>
            <a:chOff x="1296" y="1872"/>
            <a:chExt cx="3264" cy="1968"/>
          </a:xfrm>
        </p:grpSpPr>
        <p:sp>
          <p:nvSpPr>
            <p:cNvPr id="632837" name="Oval 5">
              <a:extLst>
                <a:ext uri="{FF2B5EF4-FFF2-40B4-BE49-F238E27FC236}">
                  <a16:creationId xmlns:a16="http://schemas.microsoft.com/office/drawing/2014/main" id="{9ED6B7A1-DDD7-4077-9977-EBDD90031BA9}"/>
                </a:ext>
              </a:extLst>
            </p:cNvPr>
            <p:cNvSpPr>
              <a:spLocks noChangeArrowheads="1"/>
            </p:cNvSpPr>
            <p:nvPr/>
          </p:nvSpPr>
          <p:spPr bwMode="auto">
            <a:xfrm>
              <a:off x="2544" y="187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38" name="Oval 6">
              <a:extLst>
                <a:ext uri="{FF2B5EF4-FFF2-40B4-BE49-F238E27FC236}">
                  <a16:creationId xmlns:a16="http://schemas.microsoft.com/office/drawing/2014/main" id="{7E1DACCE-EE65-453B-B101-D4331BA7C0E9}"/>
                </a:ext>
              </a:extLst>
            </p:cNvPr>
            <p:cNvSpPr>
              <a:spLocks noChangeArrowheads="1"/>
            </p:cNvSpPr>
            <p:nvPr/>
          </p:nvSpPr>
          <p:spPr bwMode="auto">
            <a:xfrm>
              <a:off x="1776" y="24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39" name="Oval 7">
              <a:extLst>
                <a:ext uri="{FF2B5EF4-FFF2-40B4-BE49-F238E27FC236}">
                  <a16:creationId xmlns:a16="http://schemas.microsoft.com/office/drawing/2014/main" id="{498F4C01-2B72-4763-87D7-492C30845578}"/>
                </a:ext>
              </a:extLst>
            </p:cNvPr>
            <p:cNvSpPr>
              <a:spLocks noChangeArrowheads="1"/>
            </p:cNvSpPr>
            <p:nvPr/>
          </p:nvSpPr>
          <p:spPr bwMode="auto">
            <a:xfrm>
              <a:off x="3312" y="24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40" name="Oval 8">
              <a:extLst>
                <a:ext uri="{FF2B5EF4-FFF2-40B4-BE49-F238E27FC236}">
                  <a16:creationId xmlns:a16="http://schemas.microsoft.com/office/drawing/2014/main" id="{8B647B34-164D-4750-A404-CC84B2498C1C}"/>
                </a:ext>
              </a:extLst>
            </p:cNvPr>
            <p:cNvSpPr>
              <a:spLocks noChangeArrowheads="1"/>
            </p:cNvSpPr>
            <p:nvPr/>
          </p:nvSpPr>
          <p:spPr bwMode="auto">
            <a:xfrm>
              <a:off x="1296" y="297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41" name="Oval 9">
              <a:extLst>
                <a:ext uri="{FF2B5EF4-FFF2-40B4-BE49-F238E27FC236}">
                  <a16:creationId xmlns:a16="http://schemas.microsoft.com/office/drawing/2014/main" id="{48F2AA9C-85FA-4FAF-BC21-8AC2D2B43864}"/>
                </a:ext>
              </a:extLst>
            </p:cNvPr>
            <p:cNvSpPr>
              <a:spLocks noChangeArrowheads="1"/>
            </p:cNvSpPr>
            <p:nvPr/>
          </p:nvSpPr>
          <p:spPr bwMode="auto">
            <a:xfrm>
              <a:off x="2256" y="297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42" name="Oval 10">
              <a:extLst>
                <a:ext uri="{FF2B5EF4-FFF2-40B4-BE49-F238E27FC236}">
                  <a16:creationId xmlns:a16="http://schemas.microsoft.com/office/drawing/2014/main" id="{FD31D861-AEF0-4DAB-9110-D5E2727207E4}"/>
                </a:ext>
              </a:extLst>
            </p:cNvPr>
            <p:cNvSpPr>
              <a:spLocks noChangeArrowheads="1"/>
            </p:cNvSpPr>
            <p:nvPr/>
          </p:nvSpPr>
          <p:spPr bwMode="auto">
            <a:xfrm>
              <a:off x="3792" y="297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43" name="Oval 11">
              <a:extLst>
                <a:ext uri="{FF2B5EF4-FFF2-40B4-BE49-F238E27FC236}">
                  <a16:creationId xmlns:a16="http://schemas.microsoft.com/office/drawing/2014/main" id="{139C98C5-8840-4275-889C-13CAE7C48A9B}"/>
                </a:ext>
              </a:extLst>
            </p:cNvPr>
            <p:cNvSpPr>
              <a:spLocks noChangeArrowheads="1"/>
            </p:cNvSpPr>
            <p:nvPr/>
          </p:nvSpPr>
          <p:spPr bwMode="auto">
            <a:xfrm>
              <a:off x="3408" y="35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44" name="Oval 12">
              <a:extLst>
                <a:ext uri="{FF2B5EF4-FFF2-40B4-BE49-F238E27FC236}">
                  <a16:creationId xmlns:a16="http://schemas.microsoft.com/office/drawing/2014/main" id="{F0C8A055-36B0-481E-AEA0-76647C6A23D4}"/>
                </a:ext>
              </a:extLst>
            </p:cNvPr>
            <p:cNvSpPr>
              <a:spLocks noChangeArrowheads="1"/>
            </p:cNvSpPr>
            <p:nvPr/>
          </p:nvSpPr>
          <p:spPr bwMode="auto">
            <a:xfrm>
              <a:off x="4224" y="35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45" name="Text Box 13">
              <a:extLst>
                <a:ext uri="{FF2B5EF4-FFF2-40B4-BE49-F238E27FC236}">
                  <a16:creationId xmlns:a16="http://schemas.microsoft.com/office/drawing/2014/main" id="{C45D0FFB-F10D-4C49-B30F-BA235638F000}"/>
                </a:ext>
              </a:extLst>
            </p:cNvPr>
            <p:cNvSpPr txBox="1">
              <a:spLocks noChangeArrowheads="1"/>
            </p:cNvSpPr>
            <p:nvPr/>
          </p:nvSpPr>
          <p:spPr bwMode="auto">
            <a:xfrm>
              <a:off x="2593" y="189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632846" name="Text Box 14">
              <a:extLst>
                <a:ext uri="{FF2B5EF4-FFF2-40B4-BE49-F238E27FC236}">
                  <a16:creationId xmlns:a16="http://schemas.microsoft.com/office/drawing/2014/main" id="{6F050C23-7617-4272-BA3E-412F9578C5FC}"/>
                </a:ext>
              </a:extLst>
            </p:cNvPr>
            <p:cNvSpPr txBox="1">
              <a:spLocks noChangeArrowheads="1"/>
            </p:cNvSpPr>
            <p:nvPr/>
          </p:nvSpPr>
          <p:spPr bwMode="auto">
            <a:xfrm>
              <a:off x="4270" y="352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632847" name="Text Box 15">
              <a:extLst>
                <a:ext uri="{FF2B5EF4-FFF2-40B4-BE49-F238E27FC236}">
                  <a16:creationId xmlns:a16="http://schemas.microsoft.com/office/drawing/2014/main" id="{1088CB8D-39E2-486B-B0BD-6B7C6DF230F2}"/>
                </a:ext>
              </a:extLst>
            </p:cNvPr>
            <p:cNvSpPr txBox="1">
              <a:spLocks noChangeArrowheads="1"/>
            </p:cNvSpPr>
            <p:nvPr/>
          </p:nvSpPr>
          <p:spPr bwMode="auto">
            <a:xfrm>
              <a:off x="3446" y="3533"/>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632848" name="Text Box 16">
              <a:extLst>
                <a:ext uri="{FF2B5EF4-FFF2-40B4-BE49-F238E27FC236}">
                  <a16:creationId xmlns:a16="http://schemas.microsoft.com/office/drawing/2014/main" id="{FC3DB025-82DD-4B9A-B5D3-001CA6E97B63}"/>
                </a:ext>
              </a:extLst>
            </p:cNvPr>
            <p:cNvSpPr txBox="1">
              <a:spLocks noChangeArrowheads="1"/>
            </p:cNvSpPr>
            <p:nvPr/>
          </p:nvSpPr>
          <p:spPr bwMode="auto">
            <a:xfrm>
              <a:off x="3848" y="299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632849" name="Text Box 17">
              <a:extLst>
                <a:ext uri="{FF2B5EF4-FFF2-40B4-BE49-F238E27FC236}">
                  <a16:creationId xmlns:a16="http://schemas.microsoft.com/office/drawing/2014/main" id="{5602585A-B34A-4AA4-B7C1-582AE412EA25}"/>
                </a:ext>
              </a:extLst>
            </p:cNvPr>
            <p:cNvSpPr txBox="1">
              <a:spLocks noChangeArrowheads="1"/>
            </p:cNvSpPr>
            <p:nvPr/>
          </p:nvSpPr>
          <p:spPr bwMode="auto">
            <a:xfrm>
              <a:off x="2291" y="299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632850" name="Text Box 18">
              <a:extLst>
                <a:ext uri="{FF2B5EF4-FFF2-40B4-BE49-F238E27FC236}">
                  <a16:creationId xmlns:a16="http://schemas.microsoft.com/office/drawing/2014/main" id="{0A6B0B4B-64C2-4FA7-90B4-8AAE57874891}"/>
                </a:ext>
              </a:extLst>
            </p:cNvPr>
            <p:cNvSpPr txBox="1">
              <a:spLocks noChangeArrowheads="1"/>
            </p:cNvSpPr>
            <p:nvPr/>
          </p:nvSpPr>
          <p:spPr bwMode="auto">
            <a:xfrm>
              <a:off x="1339" y="298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632851" name="Text Box 19">
              <a:extLst>
                <a:ext uri="{FF2B5EF4-FFF2-40B4-BE49-F238E27FC236}">
                  <a16:creationId xmlns:a16="http://schemas.microsoft.com/office/drawing/2014/main" id="{376AF179-E70F-48DF-A165-FFBA3BA32599}"/>
                </a:ext>
              </a:extLst>
            </p:cNvPr>
            <p:cNvSpPr txBox="1">
              <a:spLocks noChangeArrowheads="1"/>
            </p:cNvSpPr>
            <p:nvPr/>
          </p:nvSpPr>
          <p:spPr bwMode="auto">
            <a:xfrm>
              <a:off x="3351" y="247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632852" name="Text Box 20">
              <a:extLst>
                <a:ext uri="{FF2B5EF4-FFF2-40B4-BE49-F238E27FC236}">
                  <a16:creationId xmlns:a16="http://schemas.microsoft.com/office/drawing/2014/main" id="{BCBF0C00-8915-41FB-8CBD-4B486693E981}"/>
                </a:ext>
              </a:extLst>
            </p:cNvPr>
            <p:cNvSpPr txBox="1">
              <a:spLocks noChangeArrowheads="1"/>
            </p:cNvSpPr>
            <p:nvPr/>
          </p:nvSpPr>
          <p:spPr bwMode="auto">
            <a:xfrm>
              <a:off x="1820" y="247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632853" name="Line 21">
              <a:extLst>
                <a:ext uri="{FF2B5EF4-FFF2-40B4-BE49-F238E27FC236}">
                  <a16:creationId xmlns:a16="http://schemas.microsoft.com/office/drawing/2014/main" id="{31D91602-DCCA-4C46-A8BC-AA73FAE3C0EC}"/>
                </a:ext>
              </a:extLst>
            </p:cNvPr>
            <p:cNvSpPr>
              <a:spLocks noChangeShapeType="1"/>
            </p:cNvSpPr>
            <p:nvPr/>
          </p:nvSpPr>
          <p:spPr bwMode="auto">
            <a:xfrm flipH="1">
              <a:off x="1940" y="2040"/>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54" name="Line 22">
              <a:extLst>
                <a:ext uri="{FF2B5EF4-FFF2-40B4-BE49-F238E27FC236}">
                  <a16:creationId xmlns:a16="http://schemas.microsoft.com/office/drawing/2014/main" id="{8EE85C49-B9F6-4DC9-B7EC-40EDFFB9183B}"/>
                </a:ext>
              </a:extLst>
            </p:cNvPr>
            <p:cNvSpPr>
              <a:spLocks noChangeShapeType="1"/>
            </p:cNvSpPr>
            <p:nvPr/>
          </p:nvSpPr>
          <p:spPr bwMode="auto">
            <a:xfrm>
              <a:off x="2880" y="2040"/>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55" name="Line 23">
              <a:extLst>
                <a:ext uri="{FF2B5EF4-FFF2-40B4-BE49-F238E27FC236}">
                  <a16:creationId xmlns:a16="http://schemas.microsoft.com/office/drawing/2014/main" id="{7CC82915-0A39-4CE2-8A2D-CEB79DD83F06}"/>
                </a:ext>
              </a:extLst>
            </p:cNvPr>
            <p:cNvSpPr>
              <a:spLocks noChangeShapeType="1"/>
            </p:cNvSpPr>
            <p:nvPr/>
          </p:nvSpPr>
          <p:spPr bwMode="auto">
            <a:xfrm flipH="1">
              <a:off x="1464" y="2616"/>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56" name="Line 24">
              <a:extLst>
                <a:ext uri="{FF2B5EF4-FFF2-40B4-BE49-F238E27FC236}">
                  <a16:creationId xmlns:a16="http://schemas.microsoft.com/office/drawing/2014/main" id="{7AC512E2-63C7-4853-9D21-F228F11B5E80}"/>
                </a:ext>
              </a:extLst>
            </p:cNvPr>
            <p:cNvSpPr>
              <a:spLocks noChangeShapeType="1"/>
            </p:cNvSpPr>
            <p:nvPr/>
          </p:nvSpPr>
          <p:spPr bwMode="auto">
            <a:xfrm>
              <a:off x="2120" y="2616"/>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57" name="Line 25">
              <a:extLst>
                <a:ext uri="{FF2B5EF4-FFF2-40B4-BE49-F238E27FC236}">
                  <a16:creationId xmlns:a16="http://schemas.microsoft.com/office/drawing/2014/main" id="{56F388A9-D507-43F9-AA41-57AF5947BFAF}"/>
                </a:ext>
              </a:extLst>
            </p:cNvPr>
            <p:cNvSpPr>
              <a:spLocks noChangeShapeType="1"/>
            </p:cNvSpPr>
            <p:nvPr/>
          </p:nvSpPr>
          <p:spPr bwMode="auto">
            <a:xfrm>
              <a:off x="3656" y="2620"/>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58" name="Line 26">
              <a:extLst>
                <a:ext uri="{FF2B5EF4-FFF2-40B4-BE49-F238E27FC236}">
                  <a16:creationId xmlns:a16="http://schemas.microsoft.com/office/drawing/2014/main" id="{22B3B9EC-F58E-4D54-A124-72E935F9F150}"/>
                </a:ext>
              </a:extLst>
            </p:cNvPr>
            <p:cNvSpPr>
              <a:spLocks noChangeShapeType="1"/>
            </p:cNvSpPr>
            <p:nvPr/>
          </p:nvSpPr>
          <p:spPr bwMode="auto">
            <a:xfrm flipH="1">
              <a:off x="3572" y="3144"/>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859" name="Line 27">
              <a:extLst>
                <a:ext uri="{FF2B5EF4-FFF2-40B4-BE49-F238E27FC236}">
                  <a16:creationId xmlns:a16="http://schemas.microsoft.com/office/drawing/2014/main" id="{08C1CABF-14D0-45D0-8230-8012C681AB9A}"/>
                </a:ext>
              </a:extLst>
            </p:cNvPr>
            <p:cNvSpPr>
              <a:spLocks noChangeShapeType="1"/>
            </p:cNvSpPr>
            <p:nvPr/>
          </p:nvSpPr>
          <p:spPr bwMode="auto">
            <a:xfrm>
              <a:off x="4132" y="3144"/>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a:extLst>
              <a:ext uri="{FF2B5EF4-FFF2-40B4-BE49-F238E27FC236}">
                <a16:creationId xmlns:a16="http://schemas.microsoft.com/office/drawing/2014/main" id="{5F1235A5-2998-4B45-A5C9-52622F160AB8}"/>
              </a:ext>
            </a:extLst>
          </p:cNvPr>
          <p:cNvSpPr>
            <a:spLocks noGrp="1" noChangeArrowheads="1"/>
          </p:cNvSpPr>
          <p:nvPr>
            <p:ph type="title"/>
          </p:nvPr>
        </p:nvSpPr>
        <p:spPr/>
        <p:txBody>
          <a:bodyPr/>
          <a:lstStyle/>
          <a:p>
            <a:r>
              <a:rPr lang="en-US" altLang="en-US"/>
              <a:t>Binary Trees</a:t>
            </a:r>
            <a:br>
              <a:rPr lang="en-US" altLang="en-US"/>
            </a:br>
            <a:r>
              <a:rPr lang="en-US" altLang="en-US"/>
              <a:t>Perfect Binary Tree</a:t>
            </a:r>
          </a:p>
        </p:txBody>
      </p:sp>
      <p:sp>
        <p:nvSpPr>
          <p:cNvPr id="1005571" name="Rectangle 3">
            <a:extLst>
              <a:ext uri="{FF2B5EF4-FFF2-40B4-BE49-F238E27FC236}">
                <a16:creationId xmlns:a16="http://schemas.microsoft.com/office/drawing/2014/main" id="{22BF7CD7-3D39-4118-ADC5-5F9EFFD0347E}"/>
              </a:ext>
            </a:extLst>
          </p:cNvPr>
          <p:cNvSpPr>
            <a:spLocks noGrp="1" noChangeArrowheads="1"/>
          </p:cNvSpPr>
          <p:nvPr>
            <p:ph type="body" idx="1"/>
          </p:nvPr>
        </p:nvSpPr>
        <p:spPr/>
        <p:txBody>
          <a:bodyPr/>
          <a:lstStyle/>
          <a:p>
            <a:r>
              <a:rPr lang="en-GB" altLang="en-US"/>
              <a:t>A </a:t>
            </a:r>
            <a:r>
              <a:rPr lang="en-GB" altLang="en-US" b="1" i="1">
                <a:solidFill>
                  <a:srgbClr val="14FD3A"/>
                </a:solidFill>
              </a:rPr>
              <a:t>perfect binary tree</a:t>
            </a:r>
            <a:r>
              <a:rPr lang="en-GB" altLang="en-US"/>
              <a:t> is a binary tree where every node has either 0 or 2 children, and every leaf has the same depth.</a:t>
            </a:r>
          </a:p>
          <a:p>
            <a:endParaRPr lang="en-GB" altLang="en-US"/>
          </a:p>
          <a:p>
            <a:r>
              <a:rPr lang="en-GB" altLang="en-US"/>
              <a:t>Example:</a:t>
            </a:r>
          </a:p>
          <a:p>
            <a:endParaRPr lang="en-US" altLang="en-US"/>
          </a:p>
        </p:txBody>
      </p:sp>
      <p:grpSp>
        <p:nvGrpSpPr>
          <p:cNvPr id="1005598" name="Group 30">
            <a:extLst>
              <a:ext uri="{FF2B5EF4-FFF2-40B4-BE49-F238E27FC236}">
                <a16:creationId xmlns:a16="http://schemas.microsoft.com/office/drawing/2014/main" id="{BB8FBE41-54E4-48B0-ABD1-92B637152820}"/>
              </a:ext>
            </a:extLst>
          </p:cNvPr>
          <p:cNvGrpSpPr>
            <a:grpSpLocks/>
          </p:cNvGrpSpPr>
          <p:nvPr/>
        </p:nvGrpSpPr>
        <p:grpSpPr bwMode="auto">
          <a:xfrm>
            <a:off x="1841500" y="2971800"/>
            <a:ext cx="4495800" cy="2286000"/>
            <a:chOff x="1160" y="1872"/>
            <a:chExt cx="2832" cy="1440"/>
          </a:xfrm>
        </p:grpSpPr>
        <p:sp>
          <p:nvSpPr>
            <p:cNvPr id="1005573" name="Oval 5">
              <a:extLst>
                <a:ext uri="{FF2B5EF4-FFF2-40B4-BE49-F238E27FC236}">
                  <a16:creationId xmlns:a16="http://schemas.microsoft.com/office/drawing/2014/main" id="{9527F9B2-1FF6-4CF8-A2DA-6BD82917440D}"/>
                </a:ext>
              </a:extLst>
            </p:cNvPr>
            <p:cNvSpPr>
              <a:spLocks noChangeArrowheads="1"/>
            </p:cNvSpPr>
            <p:nvPr/>
          </p:nvSpPr>
          <p:spPr bwMode="auto">
            <a:xfrm>
              <a:off x="2408" y="187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74" name="Oval 6">
              <a:extLst>
                <a:ext uri="{FF2B5EF4-FFF2-40B4-BE49-F238E27FC236}">
                  <a16:creationId xmlns:a16="http://schemas.microsoft.com/office/drawing/2014/main" id="{3101D95D-FE45-4E5A-B1BE-6DD682F0AF4B}"/>
                </a:ext>
              </a:extLst>
            </p:cNvPr>
            <p:cNvSpPr>
              <a:spLocks noChangeArrowheads="1"/>
            </p:cNvSpPr>
            <p:nvPr/>
          </p:nvSpPr>
          <p:spPr bwMode="auto">
            <a:xfrm>
              <a:off x="1640" y="24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75" name="Oval 7">
              <a:extLst>
                <a:ext uri="{FF2B5EF4-FFF2-40B4-BE49-F238E27FC236}">
                  <a16:creationId xmlns:a16="http://schemas.microsoft.com/office/drawing/2014/main" id="{9241C1D6-E60D-431C-8853-F5F8F909EDDB}"/>
                </a:ext>
              </a:extLst>
            </p:cNvPr>
            <p:cNvSpPr>
              <a:spLocks noChangeArrowheads="1"/>
            </p:cNvSpPr>
            <p:nvPr/>
          </p:nvSpPr>
          <p:spPr bwMode="auto">
            <a:xfrm>
              <a:off x="3176" y="24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76" name="Oval 8">
              <a:extLst>
                <a:ext uri="{FF2B5EF4-FFF2-40B4-BE49-F238E27FC236}">
                  <a16:creationId xmlns:a16="http://schemas.microsoft.com/office/drawing/2014/main" id="{3DCBBD79-2137-4781-9E75-F77D24F9A3C3}"/>
                </a:ext>
              </a:extLst>
            </p:cNvPr>
            <p:cNvSpPr>
              <a:spLocks noChangeArrowheads="1"/>
            </p:cNvSpPr>
            <p:nvPr/>
          </p:nvSpPr>
          <p:spPr bwMode="auto">
            <a:xfrm>
              <a:off x="1160" y="297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77" name="Oval 9">
              <a:extLst>
                <a:ext uri="{FF2B5EF4-FFF2-40B4-BE49-F238E27FC236}">
                  <a16:creationId xmlns:a16="http://schemas.microsoft.com/office/drawing/2014/main" id="{E27A6174-F44D-4AA1-B261-CFFD02221764}"/>
                </a:ext>
              </a:extLst>
            </p:cNvPr>
            <p:cNvSpPr>
              <a:spLocks noChangeArrowheads="1"/>
            </p:cNvSpPr>
            <p:nvPr/>
          </p:nvSpPr>
          <p:spPr bwMode="auto">
            <a:xfrm>
              <a:off x="2120" y="297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78" name="Oval 10">
              <a:extLst>
                <a:ext uri="{FF2B5EF4-FFF2-40B4-BE49-F238E27FC236}">
                  <a16:creationId xmlns:a16="http://schemas.microsoft.com/office/drawing/2014/main" id="{B0B817D1-C755-4C38-8948-35206F579C15}"/>
                </a:ext>
              </a:extLst>
            </p:cNvPr>
            <p:cNvSpPr>
              <a:spLocks noChangeArrowheads="1"/>
            </p:cNvSpPr>
            <p:nvPr/>
          </p:nvSpPr>
          <p:spPr bwMode="auto">
            <a:xfrm>
              <a:off x="3656" y="297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80" name="Oval 12">
              <a:extLst>
                <a:ext uri="{FF2B5EF4-FFF2-40B4-BE49-F238E27FC236}">
                  <a16:creationId xmlns:a16="http://schemas.microsoft.com/office/drawing/2014/main" id="{50289636-6467-410B-A89A-C60E7C8B43CF}"/>
                </a:ext>
              </a:extLst>
            </p:cNvPr>
            <p:cNvSpPr>
              <a:spLocks noChangeArrowheads="1"/>
            </p:cNvSpPr>
            <p:nvPr/>
          </p:nvSpPr>
          <p:spPr bwMode="auto">
            <a:xfrm>
              <a:off x="2706" y="2971"/>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81" name="Text Box 13">
              <a:extLst>
                <a:ext uri="{FF2B5EF4-FFF2-40B4-BE49-F238E27FC236}">
                  <a16:creationId xmlns:a16="http://schemas.microsoft.com/office/drawing/2014/main" id="{9F511640-0173-45ED-BEA0-AD30BBAB1C80}"/>
                </a:ext>
              </a:extLst>
            </p:cNvPr>
            <p:cNvSpPr txBox="1">
              <a:spLocks noChangeArrowheads="1"/>
            </p:cNvSpPr>
            <p:nvPr/>
          </p:nvSpPr>
          <p:spPr bwMode="auto">
            <a:xfrm>
              <a:off x="2457" y="189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1005582" name="Text Box 14">
              <a:extLst>
                <a:ext uri="{FF2B5EF4-FFF2-40B4-BE49-F238E27FC236}">
                  <a16:creationId xmlns:a16="http://schemas.microsoft.com/office/drawing/2014/main" id="{1C486A4F-0157-4C60-9A5F-D99C0AEA3A46}"/>
                </a:ext>
              </a:extLst>
            </p:cNvPr>
            <p:cNvSpPr txBox="1">
              <a:spLocks noChangeArrowheads="1"/>
            </p:cNvSpPr>
            <p:nvPr/>
          </p:nvSpPr>
          <p:spPr bwMode="auto">
            <a:xfrm>
              <a:off x="2752" y="29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1005584" name="Text Box 16">
              <a:extLst>
                <a:ext uri="{FF2B5EF4-FFF2-40B4-BE49-F238E27FC236}">
                  <a16:creationId xmlns:a16="http://schemas.microsoft.com/office/drawing/2014/main" id="{8B7AD267-32D9-4D60-991D-EC3DEEDD45DE}"/>
                </a:ext>
              </a:extLst>
            </p:cNvPr>
            <p:cNvSpPr txBox="1">
              <a:spLocks noChangeArrowheads="1"/>
            </p:cNvSpPr>
            <p:nvPr/>
          </p:nvSpPr>
          <p:spPr bwMode="auto">
            <a:xfrm>
              <a:off x="3712" y="299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1005585" name="Text Box 17">
              <a:extLst>
                <a:ext uri="{FF2B5EF4-FFF2-40B4-BE49-F238E27FC236}">
                  <a16:creationId xmlns:a16="http://schemas.microsoft.com/office/drawing/2014/main" id="{0AD23CAB-1E4B-4B6C-85C7-0B7A9CA81983}"/>
                </a:ext>
              </a:extLst>
            </p:cNvPr>
            <p:cNvSpPr txBox="1">
              <a:spLocks noChangeArrowheads="1"/>
            </p:cNvSpPr>
            <p:nvPr/>
          </p:nvSpPr>
          <p:spPr bwMode="auto">
            <a:xfrm>
              <a:off x="2155" y="299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1005586" name="Text Box 18">
              <a:extLst>
                <a:ext uri="{FF2B5EF4-FFF2-40B4-BE49-F238E27FC236}">
                  <a16:creationId xmlns:a16="http://schemas.microsoft.com/office/drawing/2014/main" id="{899CA8C8-A1A3-40D8-ACED-DB0596032E80}"/>
                </a:ext>
              </a:extLst>
            </p:cNvPr>
            <p:cNvSpPr txBox="1">
              <a:spLocks noChangeArrowheads="1"/>
            </p:cNvSpPr>
            <p:nvPr/>
          </p:nvSpPr>
          <p:spPr bwMode="auto">
            <a:xfrm>
              <a:off x="1203" y="298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1005587" name="Text Box 19">
              <a:extLst>
                <a:ext uri="{FF2B5EF4-FFF2-40B4-BE49-F238E27FC236}">
                  <a16:creationId xmlns:a16="http://schemas.microsoft.com/office/drawing/2014/main" id="{6A272243-26D6-4AA5-A71C-E5C64DDF5540}"/>
                </a:ext>
              </a:extLst>
            </p:cNvPr>
            <p:cNvSpPr txBox="1">
              <a:spLocks noChangeArrowheads="1"/>
            </p:cNvSpPr>
            <p:nvPr/>
          </p:nvSpPr>
          <p:spPr bwMode="auto">
            <a:xfrm>
              <a:off x="3215" y="247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1005588" name="Text Box 20">
              <a:extLst>
                <a:ext uri="{FF2B5EF4-FFF2-40B4-BE49-F238E27FC236}">
                  <a16:creationId xmlns:a16="http://schemas.microsoft.com/office/drawing/2014/main" id="{8EBCE1F7-BB4C-4BA9-A626-F62F6E6D1AC2}"/>
                </a:ext>
              </a:extLst>
            </p:cNvPr>
            <p:cNvSpPr txBox="1">
              <a:spLocks noChangeArrowheads="1"/>
            </p:cNvSpPr>
            <p:nvPr/>
          </p:nvSpPr>
          <p:spPr bwMode="auto">
            <a:xfrm>
              <a:off x="1684" y="247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1005589" name="Line 21">
              <a:extLst>
                <a:ext uri="{FF2B5EF4-FFF2-40B4-BE49-F238E27FC236}">
                  <a16:creationId xmlns:a16="http://schemas.microsoft.com/office/drawing/2014/main" id="{E91E012C-B810-48AA-B62C-062FCC80AFF7}"/>
                </a:ext>
              </a:extLst>
            </p:cNvPr>
            <p:cNvSpPr>
              <a:spLocks noChangeShapeType="1"/>
            </p:cNvSpPr>
            <p:nvPr/>
          </p:nvSpPr>
          <p:spPr bwMode="auto">
            <a:xfrm flipH="1">
              <a:off x="1804" y="2040"/>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90" name="Line 22">
              <a:extLst>
                <a:ext uri="{FF2B5EF4-FFF2-40B4-BE49-F238E27FC236}">
                  <a16:creationId xmlns:a16="http://schemas.microsoft.com/office/drawing/2014/main" id="{6CF8C88F-A778-4F42-93DE-C61F1F5CCBC8}"/>
                </a:ext>
              </a:extLst>
            </p:cNvPr>
            <p:cNvSpPr>
              <a:spLocks noChangeShapeType="1"/>
            </p:cNvSpPr>
            <p:nvPr/>
          </p:nvSpPr>
          <p:spPr bwMode="auto">
            <a:xfrm>
              <a:off x="2744" y="2040"/>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91" name="Line 23">
              <a:extLst>
                <a:ext uri="{FF2B5EF4-FFF2-40B4-BE49-F238E27FC236}">
                  <a16:creationId xmlns:a16="http://schemas.microsoft.com/office/drawing/2014/main" id="{0E65C218-04FE-43B0-8006-6CC7B89086C4}"/>
                </a:ext>
              </a:extLst>
            </p:cNvPr>
            <p:cNvSpPr>
              <a:spLocks noChangeShapeType="1"/>
            </p:cNvSpPr>
            <p:nvPr/>
          </p:nvSpPr>
          <p:spPr bwMode="auto">
            <a:xfrm flipH="1">
              <a:off x="1328" y="2616"/>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92" name="Line 24">
              <a:extLst>
                <a:ext uri="{FF2B5EF4-FFF2-40B4-BE49-F238E27FC236}">
                  <a16:creationId xmlns:a16="http://schemas.microsoft.com/office/drawing/2014/main" id="{D5A9038F-600E-41D1-9C12-2A611F92D97E}"/>
                </a:ext>
              </a:extLst>
            </p:cNvPr>
            <p:cNvSpPr>
              <a:spLocks noChangeShapeType="1"/>
            </p:cNvSpPr>
            <p:nvPr/>
          </p:nvSpPr>
          <p:spPr bwMode="auto">
            <a:xfrm>
              <a:off x="1984" y="2616"/>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93" name="Line 25">
              <a:extLst>
                <a:ext uri="{FF2B5EF4-FFF2-40B4-BE49-F238E27FC236}">
                  <a16:creationId xmlns:a16="http://schemas.microsoft.com/office/drawing/2014/main" id="{A0F59693-9F0D-4D16-A0A2-577085535480}"/>
                </a:ext>
              </a:extLst>
            </p:cNvPr>
            <p:cNvSpPr>
              <a:spLocks noChangeShapeType="1"/>
            </p:cNvSpPr>
            <p:nvPr/>
          </p:nvSpPr>
          <p:spPr bwMode="auto">
            <a:xfrm>
              <a:off x="3520" y="2620"/>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597" name="Line 29">
              <a:extLst>
                <a:ext uri="{FF2B5EF4-FFF2-40B4-BE49-F238E27FC236}">
                  <a16:creationId xmlns:a16="http://schemas.microsoft.com/office/drawing/2014/main" id="{A727FE62-94AA-49E3-B173-8586AC5B15B0}"/>
                </a:ext>
              </a:extLst>
            </p:cNvPr>
            <p:cNvSpPr>
              <a:spLocks noChangeShapeType="1"/>
            </p:cNvSpPr>
            <p:nvPr/>
          </p:nvSpPr>
          <p:spPr bwMode="auto">
            <a:xfrm flipH="1">
              <a:off x="2864" y="2608"/>
              <a:ext cx="312"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1026">
            <a:extLst>
              <a:ext uri="{FF2B5EF4-FFF2-40B4-BE49-F238E27FC236}">
                <a16:creationId xmlns:a16="http://schemas.microsoft.com/office/drawing/2014/main" id="{164EBFA0-CB9A-494B-B4C5-B08C23ECCDC1}"/>
              </a:ext>
            </a:extLst>
          </p:cNvPr>
          <p:cNvSpPr>
            <a:spLocks noGrp="1" noChangeArrowheads="1"/>
          </p:cNvSpPr>
          <p:nvPr>
            <p:ph type="title"/>
          </p:nvPr>
        </p:nvSpPr>
        <p:spPr/>
        <p:txBody>
          <a:bodyPr/>
          <a:lstStyle/>
          <a:p>
            <a:r>
              <a:rPr lang="en-US" altLang="en-US"/>
              <a:t>Binary Tree</a:t>
            </a:r>
            <a:br>
              <a:rPr lang="en-US" altLang="en-US"/>
            </a:br>
            <a:r>
              <a:rPr lang="en-US" altLang="en-US"/>
              <a:t>Full Binary Tree</a:t>
            </a:r>
          </a:p>
        </p:txBody>
      </p:sp>
      <p:sp>
        <p:nvSpPr>
          <p:cNvPr id="1018883" name="Rectangle 1027">
            <a:extLst>
              <a:ext uri="{FF2B5EF4-FFF2-40B4-BE49-F238E27FC236}">
                <a16:creationId xmlns:a16="http://schemas.microsoft.com/office/drawing/2014/main" id="{BEA8DB9F-B10F-43C1-813D-0A36BA2E74B4}"/>
              </a:ext>
            </a:extLst>
          </p:cNvPr>
          <p:cNvSpPr>
            <a:spLocks noGrp="1" noChangeArrowheads="1"/>
          </p:cNvSpPr>
          <p:nvPr>
            <p:ph type="body" idx="1"/>
          </p:nvPr>
        </p:nvSpPr>
        <p:spPr/>
        <p:txBody>
          <a:bodyPr/>
          <a:lstStyle/>
          <a:p>
            <a:r>
              <a:rPr lang="en-GB" altLang="en-US"/>
              <a:t>A </a:t>
            </a:r>
            <a:r>
              <a:rPr lang="en-GB" altLang="en-US" b="1" i="1">
                <a:solidFill>
                  <a:srgbClr val="14FD3A"/>
                </a:solidFill>
              </a:rPr>
              <a:t>full binary tree</a:t>
            </a:r>
            <a:r>
              <a:rPr lang="en-GB" altLang="en-US"/>
              <a:t> is a binary tree where every node has either 0 or 2 children.</a:t>
            </a:r>
          </a:p>
          <a:p>
            <a:endParaRPr lang="en-GB" altLang="en-US"/>
          </a:p>
          <a:p>
            <a:r>
              <a:rPr lang="en-GB" altLang="en-US"/>
              <a:t>Example:</a:t>
            </a:r>
          </a:p>
          <a:p>
            <a:endParaRPr lang="en-US" altLang="en-US"/>
          </a:p>
        </p:txBody>
      </p:sp>
      <p:grpSp>
        <p:nvGrpSpPr>
          <p:cNvPr id="1018905" name="Group 1049">
            <a:extLst>
              <a:ext uri="{FF2B5EF4-FFF2-40B4-BE49-F238E27FC236}">
                <a16:creationId xmlns:a16="http://schemas.microsoft.com/office/drawing/2014/main" id="{EE25261F-98D0-4F58-85CD-5D57FF5772A4}"/>
              </a:ext>
            </a:extLst>
          </p:cNvPr>
          <p:cNvGrpSpPr>
            <a:grpSpLocks/>
          </p:cNvGrpSpPr>
          <p:nvPr/>
        </p:nvGrpSpPr>
        <p:grpSpPr bwMode="auto">
          <a:xfrm>
            <a:off x="1841500" y="2971800"/>
            <a:ext cx="3733800" cy="2286000"/>
            <a:chOff x="1160" y="1872"/>
            <a:chExt cx="2352" cy="1440"/>
          </a:xfrm>
        </p:grpSpPr>
        <p:sp>
          <p:nvSpPr>
            <p:cNvPr id="1018885" name="Oval 1029">
              <a:extLst>
                <a:ext uri="{FF2B5EF4-FFF2-40B4-BE49-F238E27FC236}">
                  <a16:creationId xmlns:a16="http://schemas.microsoft.com/office/drawing/2014/main" id="{586F7455-047E-4115-ACFB-9DC7EBE911EA}"/>
                </a:ext>
              </a:extLst>
            </p:cNvPr>
            <p:cNvSpPr>
              <a:spLocks noChangeArrowheads="1"/>
            </p:cNvSpPr>
            <p:nvPr/>
          </p:nvSpPr>
          <p:spPr bwMode="auto">
            <a:xfrm>
              <a:off x="2408" y="187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886" name="Oval 1030">
              <a:extLst>
                <a:ext uri="{FF2B5EF4-FFF2-40B4-BE49-F238E27FC236}">
                  <a16:creationId xmlns:a16="http://schemas.microsoft.com/office/drawing/2014/main" id="{403770F1-FF0A-400E-817F-E78DCE5823D0}"/>
                </a:ext>
              </a:extLst>
            </p:cNvPr>
            <p:cNvSpPr>
              <a:spLocks noChangeArrowheads="1"/>
            </p:cNvSpPr>
            <p:nvPr/>
          </p:nvSpPr>
          <p:spPr bwMode="auto">
            <a:xfrm>
              <a:off x="1640" y="24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887" name="Oval 1031">
              <a:extLst>
                <a:ext uri="{FF2B5EF4-FFF2-40B4-BE49-F238E27FC236}">
                  <a16:creationId xmlns:a16="http://schemas.microsoft.com/office/drawing/2014/main" id="{CD8CF48D-38D0-4A6F-90D9-5084A3B6936A}"/>
                </a:ext>
              </a:extLst>
            </p:cNvPr>
            <p:cNvSpPr>
              <a:spLocks noChangeArrowheads="1"/>
            </p:cNvSpPr>
            <p:nvPr/>
          </p:nvSpPr>
          <p:spPr bwMode="auto">
            <a:xfrm>
              <a:off x="3176" y="24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888" name="Oval 1032">
              <a:extLst>
                <a:ext uri="{FF2B5EF4-FFF2-40B4-BE49-F238E27FC236}">
                  <a16:creationId xmlns:a16="http://schemas.microsoft.com/office/drawing/2014/main" id="{B8055E16-9928-40B6-93CA-114A97B4E52E}"/>
                </a:ext>
              </a:extLst>
            </p:cNvPr>
            <p:cNvSpPr>
              <a:spLocks noChangeArrowheads="1"/>
            </p:cNvSpPr>
            <p:nvPr/>
          </p:nvSpPr>
          <p:spPr bwMode="auto">
            <a:xfrm>
              <a:off x="1160" y="297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889" name="Oval 1033">
              <a:extLst>
                <a:ext uri="{FF2B5EF4-FFF2-40B4-BE49-F238E27FC236}">
                  <a16:creationId xmlns:a16="http://schemas.microsoft.com/office/drawing/2014/main" id="{FB9440CC-4575-4B86-9994-0801FC04480A}"/>
                </a:ext>
              </a:extLst>
            </p:cNvPr>
            <p:cNvSpPr>
              <a:spLocks noChangeArrowheads="1"/>
            </p:cNvSpPr>
            <p:nvPr/>
          </p:nvSpPr>
          <p:spPr bwMode="auto">
            <a:xfrm>
              <a:off x="2120" y="297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892" name="Text Box 1036">
              <a:extLst>
                <a:ext uri="{FF2B5EF4-FFF2-40B4-BE49-F238E27FC236}">
                  <a16:creationId xmlns:a16="http://schemas.microsoft.com/office/drawing/2014/main" id="{09BF4A53-5DFA-465E-869F-957B750DC711}"/>
                </a:ext>
              </a:extLst>
            </p:cNvPr>
            <p:cNvSpPr txBox="1">
              <a:spLocks noChangeArrowheads="1"/>
            </p:cNvSpPr>
            <p:nvPr/>
          </p:nvSpPr>
          <p:spPr bwMode="auto">
            <a:xfrm>
              <a:off x="2457" y="189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1018895" name="Text Box 1039">
              <a:extLst>
                <a:ext uri="{FF2B5EF4-FFF2-40B4-BE49-F238E27FC236}">
                  <a16:creationId xmlns:a16="http://schemas.microsoft.com/office/drawing/2014/main" id="{BCAAE550-5E62-4C0E-BDC4-FC80D8AE629F}"/>
                </a:ext>
              </a:extLst>
            </p:cNvPr>
            <p:cNvSpPr txBox="1">
              <a:spLocks noChangeArrowheads="1"/>
            </p:cNvSpPr>
            <p:nvPr/>
          </p:nvSpPr>
          <p:spPr bwMode="auto">
            <a:xfrm>
              <a:off x="2155" y="299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1018896" name="Text Box 1040">
              <a:extLst>
                <a:ext uri="{FF2B5EF4-FFF2-40B4-BE49-F238E27FC236}">
                  <a16:creationId xmlns:a16="http://schemas.microsoft.com/office/drawing/2014/main" id="{2EF40EC2-5709-465D-A5FC-CAB0591EB4A3}"/>
                </a:ext>
              </a:extLst>
            </p:cNvPr>
            <p:cNvSpPr txBox="1">
              <a:spLocks noChangeArrowheads="1"/>
            </p:cNvSpPr>
            <p:nvPr/>
          </p:nvSpPr>
          <p:spPr bwMode="auto">
            <a:xfrm>
              <a:off x="1203" y="298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1018897" name="Text Box 1041">
              <a:extLst>
                <a:ext uri="{FF2B5EF4-FFF2-40B4-BE49-F238E27FC236}">
                  <a16:creationId xmlns:a16="http://schemas.microsoft.com/office/drawing/2014/main" id="{9B88C577-B08D-444D-9BC0-814B3FAB8DF3}"/>
                </a:ext>
              </a:extLst>
            </p:cNvPr>
            <p:cNvSpPr txBox="1">
              <a:spLocks noChangeArrowheads="1"/>
            </p:cNvSpPr>
            <p:nvPr/>
          </p:nvSpPr>
          <p:spPr bwMode="auto">
            <a:xfrm>
              <a:off x="3215" y="247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1018898" name="Text Box 1042">
              <a:extLst>
                <a:ext uri="{FF2B5EF4-FFF2-40B4-BE49-F238E27FC236}">
                  <a16:creationId xmlns:a16="http://schemas.microsoft.com/office/drawing/2014/main" id="{AA9981E0-833B-4422-A41B-1163023C3EAD}"/>
                </a:ext>
              </a:extLst>
            </p:cNvPr>
            <p:cNvSpPr txBox="1">
              <a:spLocks noChangeArrowheads="1"/>
            </p:cNvSpPr>
            <p:nvPr/>
          </p:nvSpPr>
          <p:spPr bwMode="auto">
            <a:xfrm>
              <a:off x="1684" y="247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1018899" name="Line 1043">
              <a:extLst>
                <a:ext uri="{FF2B5EF4-FFF2-40B4-BE49-F238E27FC236}">
                  <a16:creationId xmlns:a16="http://schemas.microsoft.com/office/drawing/2014/main" id="{F3B20E11-2D3C-4069-A314-EABFB3724C4A}"/>
                </a:ext>
              </a:extLst>
            </p:cNvPr>
            <p:cNvSpPr>
              <a:spLocks noChangeShapeType="1"/>
            </p:cNvSpPr>
            <p:nvPr/>
          </p:nvSpPr>
          <p:spPr bwMode="auto">
            <a:xfrm flipH="1">
              <a:off x="1804" y="2040"/>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900" name="Line 1044">
              <a:extLst>
                <a:ext uri="{FF2B5EF4-FFF2-40B4-BE49-F238E27FC236}">
                  <a16:creationId xmlns:a16="http://schemas.microsoft.com/office/drawing/2014/main" id="{91D95272-B0B8-443A-9498-A4F6ED30F9C6}"/>
                </a:ext>
              </a:extLst>
            </p:cNvPr>
            <p:cNvSpPr>
              <a:spLocks noChangeShapeType="1"/>
            </p:cNvSpPr>
            <p:nvPr/>
          </p:nvSpPr>
          <p:spPr bwMode="auto">
            <a:xfrm>
              <a:off x="2744" y="2040"/>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901" name="Line 1045">
              <a:extLst>
                <a:ext uri="{FF2B5EF4-FFF2-40B4-BE49-F238E27FC236}">
                  <a16:creationId xmlns:a16="http://schemas.microsoft.com/office/drawing/2014/main" id="{7E2619D4-DC60-499E-BECF-17F7314A0EA4}"/>
                </a:ext>
              </a:extLst>
            </p:cNvPr>
            <p:cNvSpPr>
              <a:spLocks noChangeShapeType="1"/>
            </p:cNvSpPr>
            <p:nvPr/>
          </p:nvSpPr>
          <p:spPr bwMode="auto">
            <a:xfrm flipH="1">
              <a:off x="1328" y="2616"/>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902" name="Line 1046">
              <a:extLst>
                <a:ext uri="{FF2B5EF4-FFF2-40B4-BE49-F238E27FC236}">
                  <a16:creationId xmlns:a16="http://schemas.microsoft.com/office/drawing/2014/main" id="{CC31F0A3-841B-45BB-8C88-566AEF30CEE6}"/>
                </a:ext>
              </a:extLst>
            </p:cNvPr>
            <p:cNvSpPr>
              <a:spLocks noChangeShapeType="1"/>
            </p:cNvSpPr>
            <p:nvPr/>
          </p:nvSpPr>
          <p:spPr bwMode="auto">
            <a:xfrm>
              <a:off x="1984" y="2616"/>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a:extLst>
              <a:ext uri="{FF2B5EF4-FFF2-40B4-BE49-F238E27FC236}">
                <a16:creationId xmlns:a16="http://schemas.microsoft.com/office/drawing/2014/main" id="{35E6E800-BCC9-4967-9BA4-1AFC90BACBFC}"/>
              </a:ext>
            </a:extLst>
          </p:cNvPr>
          <p:cNvSpPr>
            <a:spLocks noGrp="1" noChangeArrowheads="1"/>
          </p:cNvSpPr>
          <p:nvPr>
            <p:ph type="title"/>
          </p:nvPr>
        </p:nvSpPr>
        <p:spPr/>
        <p:txBody>
          <a:bodyPr/>
          <a:lstStyle/>
          <a:p>
            <a:r>
              <a:rPr lang="en-US" altLang="en-US"/>
              <a:t>Binary Trees</a:t>
            </a:r>
            <a:br>
              <a:rPr lang="en-US" altLang="en-US"/>
            </a:br>
            <a:r>
              <a:rPr lang="en-US" altLang="en-US"/>
              <a:t>Complete Binary Tree</a:t>
            </a:r>
          </a:p>
        </p:txBody>
      </p:sp>
      <p:sp>
        <p:nvSpPr>
          <p:cNvPr id="1006595" name="Rectangle 3">
            <a:extLst>
              <a:ext uri="{FF2B5EF4-FFF2-40B4-BE49-F238E27FC236}">
                <a16:creationId xmlns:a16="http://schemas.microsoft.com/office/drawing/2014/main" id="{C93BD536-D98D-45A0-8EA7-0AE66607C12E}"/>
              </a:ext>
            </a:extLst>
          </p:cNvPr>
          <p:cNvSpPr>
            <a:spLocks noGrp="1" noChangeArrowheads="1"/>
          </p:cNvSpPr>
          <p:nvPr>
            <p:ph type="body" idx="1"/>
          </p:nvPr>
        </p:nvSpPr>
        <p:spPr/>
        <p:txBody>
          <a:bodyPr/>
          <a:lstStyle/>
          <a:p>
            <a:r>
              <a:rPr lang="en-GB" altLang="en-US"/>
              <a:t>A </a:t>
            </a:r>
            <a:r>
              <a:rPr lang="en-GB" altLang="en-US" b="1" i="1">
                <a:solidFill>
                  <a:srgbClr val="14FD3A"/>
                </a:solidFill>
              </a:rPr>
              <a:t>complete binary tree</a:t>
            </a:r>
            <a:r>
              <a:rPr lang="en-GB" altLang="en-US"/>
              <a:t> of depth </a:t>
            </a:r>
            <a:r>
              <a:rPr lang="en-GB" altLang="en-US" i="1"/>
              <a:t>n</a:t>
            </a:r>
            <a:r>
              <a:rPr lang="en-GB" altLang="en-US"/>
              <a:t> is a tree where each level from 0 to </a:t>
            </a:r>
            <a:r>
              <a:rPr lang="en-GB" altLang="en-US" i="1"/>
              <a:t>n </a:t>
            </a:r>
            <a:r>
              <a:rPr lang="en-GB" altLang="en-US"/>
              <a:t>- 1 has all possible nodes and all leaf nodes at level </a:t>
            </a:r>
            <a:r>
              <a:rPr lang="en-GB" altLang="en-US" i="1"/>
              <a:t>n</a:t>
            </a:r>
            <a:r>
              <a:rPr lang="en-GB" altLang="en-US"/>
              <a:t> occupy the leftmost positions in the tree.</a:t>
            </a:r>
          </a:p>
          <a:p>
            <a:pPr lvl="2"/>
            <a:r>
              <a:rPr lang="en-GB" altLang="en-US"/>
              <a:t>Note that a complete binary tree can be represented easily with an array.	</a:t>
            </a:r>
            <a:endParaRPr lang="en-US" altLang="en-US"/>
          </a:p>
        </p:txBody>
      </p:sp>
      <p:grpSp>
        <p:nvGrpSpPr>
          <p:cNvPr id="1006666" name="Group 74">
            <a:extLst>
              <a:ext uri="{FF2B5EF4-FFF2-40B4-BE49-F238E27FC236}">
                <a16:creationId xmlns:a16="http://schemas.microsoft.com/office/drawing/2014/main" id="{6BE082FA-1E61-4432-91E2-C5F3BFF97AD8}"/>
              </a:ext>
            </a:extLst>
          </p:cNvPr>
          <p:cNvGrpSpPr>
            <a:grpSpLocks/>
          </p:cNvGrpSpPr>
          <p:nvPr/>
        </p:nvGrpSpPr>
        <p:grpSpPr bwMode="auto">
          <a:xfrm>
            <a:off x="228600" y="3124200"/>
            <a:ext cx="3886200" cy="2819400"/>
            <a:chOff x="144" y="1968"/>
            <a:chExt cx="2448" cy="1776"/>
          </a:xfrm>
        </p:grpSpPr>
        <p:grpSp>
          <p:nvGrpSpPr>
            <p:cNvPr id="1006665" name="Group 73">
              <a:extLst>
                <a:ext uri="{FF2B5EF4-FFF2-40B4-BE49-F238E27FC236}">
                  <a16:creationId xmlns:a16="http://schemas.microsoft.com/office/drawing/2014/main" id="{0665DC46-CAFA-4C47-B099-2447BFF36A86}"/>
                </a:ext>
              </a:extLst>
            </p:cNvPr>
            <p:cNvGrpSpPr>
              <a:grpSpLocks/>
            </p:cNvGrpSpPr>
            <p:nvPr/>
          </p:nvGrpSpPr>
          <p:grpSpPr bwMode="auto">
            <a:xfrm>
              <a:off x="144" y="2304"/>
              <a:ext cx="2352" cy="1440"/>
              <a:chOff x="144" y="2304"/>
              <a:chExt cx="2352" cy="1440"/>
            </a:xfrm>
          </p:grpSpPr>
          <p:sp>
            <p:nvSpPr>
              <p:cNvPr id="1006597" name="Oval 5">
                <a:extLst>
                  <a:ext uri="{FF2B5EF4-FFF2-40B4-BE49-F238E27FC236}">
                    <a16:creationId xmlns:a16="http://schemas.microsoft.com/office/drawing/2014/main" id="{83DC7CF6-F2F0-4AF7-8FB1-13D033155EBC}"/>
                  </a:ext>
                </a:extLst>
              </p:cNvPr>
              <p:cNvSpPr>
                <a:spLocks noChangeArrowheads="1"/>
              </p:cNvSpPr>
              <p:nvPr/>
            </p:nvSpPr>
            <p:spPr bwMode="auto">
              <a:xfrm>
                <a:off x="1392"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598" name="Oval 6">
                <a:extLst>
                  <a:ext uri="{FF2B5EF4-FFF2-40B4-BE49-F238E27FC236}">
                    <a16:creationId xmlns:a16="http://schemas.microsoft.com/office/drawing/2014/main" id="{DF552930-4C1C-4E80-9FD1-9AABF02FD6AA}"/>
                  </a:ext>
                </a:extLst>
              </p:cNvPr>
              <p:cNvSpPr>
                <a:spLocks noChangeArrowheads="1"/>
              </p:cNvSpPr>
              <p:nvPr/>
            </p:nvSpPr>
            <p:spPr bwMode="auto">
              <a:xfrm>
                <a:off x="624"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599" name="Oval 7">
                <a:extLst>
                  <a:ext uri="{FF2B5EF4-FFF2-40B4-BE49-F238E27FC236}">
                    <a16:creationId xmlns:a16="http://schemas.microsoft.com/office/drawing/2014/main" id="{02E481D6-E5F3-49BB-A410-36D695528252}"/>
                  </a:ext>
                </a:extLst>
              </p:cNvPr>
              <p:cNvSpPr>
                <a:spLocks noChangeArrowheads="1"/>
              </p:cNvSpPr>
              <p:nvPr/>
            </p:nvSpPr>
            <p:spPr bwMode="auto">
              <a:xfrm>
                <a:off x="2160"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00" name="Oval 8">
                <a:extLst>
                  <a:ext uri="{FF2B5EF4-FFF2-40B4-BE49-F238E27FC236}">
                    <a16:creationId xmlns:a16="http://schemas.microsoft.com/office/drawing/2014/main" id="{8774407D-9956-44C3-898E-FE2824665708}"/>
                  </a:ext>
                </a:extLst>
              </p:cNvPr>
              <p:cNvSpPr>
                <a:spLocks noChangeArrowheads="1"/>
              </p:cNvSpPr>
              <p:nvPr/>
            </p:nvSpPr>
            <p:spPr bwMode="auto">
              <a:xfrm>
                <a:off x="144" y="340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01" name="Oval 9">
                <a:extLst>
                  <a:ext uri="{FF2B5EF4-FFF2-40B4-BE49-F238E27FC236}">
                    <a16:creationId xmlns:a16="http://schemas.microsoft.com/office/drawing/2014/main" id="{EAEB762C-0214-41D4-BDFD-E338A497E68E}"/>
                  </a:ext>
                </a:extLst>
              </p:cNvPr>
              <p:cNvSpPr>
                <a:spLocks noChangeArrowheads="1"/>
              </p:cNvSpPr>
              <p:nvPr/>
            </p:nvSpPr>
            <p:spPr bwMode="auto">
              <a:xfrm>
                <a:off x="1104" y="340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03" name="Oval 11">
                <a:extLst>
                  <a:ext uri="{FF2B5EF4-FFF2-40B4-BE49-F238E27FC236}">
                    <a16:creationId xmlns:a16="http://schemas.microsoft.com/office/drawing/2014/main" id="{E3F3781F-5DA8-4EF2-ABB7-6353B660CDD6}"/>
                  </a:ext>
                </a:extLst>
              </p:cNvPr>
              <p:cNvSpPr>
                <a:spLocks noChangeArrowheads="1"/>
              </p:cNvSpPr>
              <p:nvPr/>
            </p:nvSpPr>
            <p:spPr bwMode="auto">
              <a:xfrm>
                <a:off x="1690" y="3403"/>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04" name="Text Box 12">
                <a:extLst>
                  <a:ext uri="{FF2B5EF4-FFF2-40B4-BE49-F238E27FC236}">
                    <a16:creationId xmlns:a16="http://schemas.microsoft.com/office/drawing/2014/main" id="{C000F3DF-7C95-47B1-A042-6F2BCA22CAF0}"/>
                  </a:ext>
                </a:extLst>
              </p:cNvPr>
              <p:cNvSpPr txBox="1">
                <a:spLocks noChangeArrowheads="1"/>
              </p:cNvSpPr>
              <p:nvPr/>
            </p:nvSpPr>
            <p:spPr bwMode="auto">
              <a:xfrm>
                <a:off x="1441" y="233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1006605" name="Text Box 13">
                <a:extLst>
                  <a:ext uri="{FF2B5EF4-FFF2-40B4-BE49-F238E27FC236}">
                    <a16:creationId xmlns:a16="http://schemas.microsoft.com/office/drawing/2014/main" id="{0817A81F-1162-4E41-8DCA-610D74C22A31}"/>
                  </a:ext>
                </a:extLst>
              </p:cNvPr>
              <p:cNvSpPr txBox="1">
                <a:spLocks noChangeArrowheads="1"/>
              </p:cNvSpPr>
              <p:nvPr/>
            </p:nvSpPr>
            <p:spPr bwMode="auto">
              <a:xfrm>
                <a:off x="1736" y="342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1006607" name="Text Box 15">
                <a:extLst>
                  <a:ext uri="{FF2B5EF4-FFF2-40B4-BE49-F238E27FC236}">
                    <a16:creationId xmlns:a16="http://schemas.microsoft.com/office/drawing/2014/main" id="{6FD93F50-847A-4F09-A86B-4D7D6091FC2B}"/>
                  </a:ext>
                </a:extLst>
              </p:cNvPr>
              <p:cNvSpPr txBox="1">
                <a:spLocks noChangeArrowheads="1"/>
              </p:cNvSpPr>
              <p:nvPr/>
            </p:nvSpPr>
            <p:spPr bwMode="auto">
              <a:xfrm>
                <a:off x="1139" y="343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1006608" name="Text Box 16">
                <a:extLst>
                  <a:ext uri="{FF2B5EF4-FFF2-40B4-BE49-F238E27FC236}">
                    <a16:creationId xmlns:a16="http://schemas.microsoft.com/office/drawing/2014/main" id="{F137517D-2B69-495B-990D-18C532B7AE38}"/>
                  </a:ext>
                </a:extLst>
              </p:cNvPr>
              <p:cNvSpPr txBox="1">
                <a:spLocks noChangeArrowheads="1"/>
              </p:cNvSpPr>
              <p:nvPr/>
            </p:nvSpPr>
            <p:spPr bwMode="auto">
              <a:xfrm>
                <a:off x="187" y="34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1006609" name="Text Box 17">
                <a:extLst>
                  <a:ext uri="{FF2B5EF4-FFF2-40B4-BE49-F238E27FC236}">
                    <a16:creationId xmlns:a16="http://schemas.microsoft.com/office/drawing/2014/main" id="{49AEF591-AF71-450F-8936-D5614810FB47}"/>
                  </a:ext>
                </a:extLst>
              </p:cNvPr>
              <p:cNvSpPr txBox="1">
                <a:spLocks noChangeArrowheads="1"/>
              </p:cNvSpPr>
              <p:nvPr/>
            </p:nvSpPr>
            <p:spPr bwMode="auto">
              <a:xfrm>
                <a:off x="2199" y="290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1006610" name="Text Box 18">
                <a:extLst>
                  <a:ext uri="{FF2B5EF4-FFF2-40B4-BE49-F238E27FC236}">
                    <a16:creationId xmlns:a16="http://schemas.microsoft.com/office/drawing/2014/main" id="{88B71ACD-F305-4E80-8C69-68A2CEDA8F78}"/>
                  </a:ext>
                </a:extLst>
              </p:cNvPr>
              <p:cNvSpPr txBox="1">
                <a:spLocks noChangeArrowheads="1"/>
              </p:cNvSpPr>
              <p:nvPr/>
            </p:nvSpPr>
            <p:spPr bwMode="auto">
              <a:xfrm>
                <a:off x="668" y="290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1006611" name="Line 19">
                <a:extLst>
                  <a:ext uri="{FF2B5EF4-FFF2-40B4-BE49-F238E27FC236}">
                    <a16:creationId xmlns:a16="http://schemas.microsoft.com/office/drawing/2014/main" id="{FA5F8912-3366-4F33-A0BF-4CE2996D0530}"/>
                  </a:ext>
                </a:extLst>
              </p:cNvPr>
              <p:cNvSpPr>
                <a:spLocks noChangeShapeType="1"/>
              </p:cNvSpPr>
              <p:nvPr/>
            </p:nvSpPr>
            <p:spPr bwMode="auto">
              <a:xfrm flipH="1">
                <a:off x="788" y="2472"/>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12" name="Line 20">
                <a:extLst>
                  <a:ext uri="{FF2B5EF4-FFF2-40B4-BE49-F238E27FC236}">
                    <a16:creationId xmlns:a16="http://schemas.microsoft.com/office/drawing/2014/main" id="{AC7A8856-7D3B-4590-AD7F-D9F3030A5D2F}"/>
                  </a:ext>
                </a:extLst>
              </p:cNvPr>
              <p:cNvSpPr>
                <a:spLocks noChangeShapeType="1"/>
              </p:cNvSpPr>
              <p:nvPr/>
            </p:nvSpPr>
            <p:spPr bwMode="auto">
              <a:xfrm>
                <a:off x="1728" y="2472"/>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13" name="Line 21">
                <a:extLst>
                  <a:ext uri="{FF2B5EF4-FFF2-40B4-BE49-F238E27FC236}">
                    <a16:creationId xmlns:a16="http://schemas.microsoft.com/office/drawing/2014/main" id="{FFB8C65A-6D7F-4756-A1B5-6E974E2A9906}"/>
                  </a:ext>
                </a:extLst>
              </p:cNvPr>
              <p:cNvSpPr>
                <a:spLocks noChangeShapeType="1"/>
              </p:cNvSpPr>
              <p:nvPr/>
            </p:nvSpPr>
            <p:spPr bwMode="auto">
              <a:xfrm flipH="1">
                <a:off x="312" y="3048"/>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14" name="Line 22">
                <a:extLst>
                  <a:ext uri="{FF2B5EF4-FFF2-40B4-BE49-F238E27FC236}">
                    <a16:creationId xmlns:a16="http://schemas.microsoft.com/office/drawing/2014/main" id="{BE145F0C-1F59-40F4-92BB-FB2272807255}"/>
                  </a:ext>
                </a:extLst>
              </p:cNvPr>
              <p:cNvSpPr>
                <a:spLocks noChangeShapeType="1"/>
              </p:cNvSpPr>
              <p:nvPr/>
            </p:nvSpPr>
            <p:spPr bwMode="auto">
              <a:xfrm>
                <a:off x="968" y="304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16" name="Line 24">
                <a:extLst>
                  <a:ext uri="{FF2B5EF4-FFF2-40B4-BE49-F238E27FC236}">
                    <a16:creationId xmlns:a16="http://schemas.microsoft.com/office/drawing/2014/main" id="{2FAEDA77-D90F-4DE1-A403-BC3BFB8E5A94}"/>
                  </a:ext>
                </a:extLst>
              </p:cNvPr>
              <p:cNvSpPr>
                <a:spLocks noChangeShapeType="1"/>
              </p:cNvSpPr>
              <p:nvPr/>
            </p:nvSpPr>
            <p:spPr bwMode="auto">
              <a:xfrm flipH="1">
                <a:off x="1848" y="3040"/>
                <a:ext cx="312"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6661" name="Text Box 69">
              <a:extLst>
                <a:ext uri="{FF2B5EF4-FFF2-40B4-BE49-F238E27FC236}">
                  <a16:creationId xmlns:a16="http://schemas.microsoft.com/office/drawing/2014/main" id="{2B67E0E8-0E6A-49D2-90C7-A73E8AE1C95F}"/>
                </a:ext>
              </a:extLst>
            </p:cNvPr>
            <p:cNvSpPr txBox="1">
              <a:spLocks noChangeArrowheads="1"/>
            </p:cNvSpPr>
            <p:nvPr/>
          </p:nvSpPr>
          <p:spPr bwMode="auto">
            <a:xfrm>
              <a:off x="576" y="1968"/>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0"/>
                </a:spcBef>
              </a:pPr>
              <a:r>
                <a:rPr lang="en-GB" altLang="en-US" sz="2400">
                  <a:solidFill>
                    <a:srgbClr val="CCECFF"/>
                  </a:solidFill>
                  <a:latin typeface="Times New Roman" panose="02020603050405020304" pitchFamily="18" charset="0"/>
                </a:rPr>
                <a:t>Complete Tree</a:t>
              </a:r>
              <a:endParaRPr lang="en-GB" altLang="en-US" sz="2400">
                <a:solidFill>
                  <a:srgbClr val="14FD3A"/>
                </a:solidFill>
                <a:latin typeface="Times New Roman" panose="02020603050405020304" pitchFamily="18" charset="0"/>
              </a:endParaRPr>
            </a:p>
          </p:txBody>
        </p:sp>
      </p:grpSp>
      <p:grpSp>
        <p:nvGrpSpPr>
          <p:cNvPr id="1006664" name="Group 72">
            <a:extLst>
              <a:ext uri="{FF2B5EF4-FFF2-40B4-BE49-F238E27FC236}">
                <a16:creationId xmlns:a16="http://schemas.microsoft.com/office/drawing/2014/main" id="{3B42E2A7-E4CC-4470-8C74-387353A3BFDA}"/>
              </a:ext>
            </a:extLst>
          </p:cNvPr>
          <p:cNvGrpSpPr>
            <a:grpSpLocks/>
          </p:cNvGrpSpPr>
          <p:nvPr/>
        </p:nvGrpSpPr>
        <p:grpSpPr bwMode="auto">
          <a:xfrm>
            <a:off x="5181600" y="3124200"/>
            <a:ext cx="3733800" cy="2819400"/>
            <a:chOff x="3264" y="1968"/>
            <a:chExt cx="2352" cy="1776"/>
          </a:xfrm>
        </p:grpSpPr>
        <p:grpSp>
          <p:nvGrpSpPr>
            <p:cNvPr id="1006663" name="Group 71">
              <a:extLst>
                <a:ext uri="{FF2B5EF4-FFF2-40B4-BE49-F238E27FC236}">
                  <a16:creationId xmlns:a16="http://schemas.microsoft.com/office/drawing/2014/main" id="{11775354-7B65-4B4D-BC70-C4F55CC91DD2}"/>
                </a:ext>
              </a:extLst>
            </p:cNvPr>
            <p:cNvGrpSpPr>
              <a:grpSpLocks/>
            </p:cNvGrpSpPr>
            <p:nvPr/>
          </p:nvGrpSpPr>
          <p:grpSpPr bwMode="auto">
            <a:xfrm>
              <a:off x="3264" y="2304"/>
              <a:ext cx="2352" cy="1440"/>
              <a:chOff x="3552" y="2304"/>
              <a:chExt cx="2352" cy="1440"/>
            </a:xfrm>
          </p:grpSpPr>
          <p:sp>
            <p:nvSpPr>
              <p:cNvPr id="1006620" name="Oval 28">
                <a:extLst>
                  <a:ext uri="{FF2B5EF4-FFF2-40B4-BE49-F238E27FC236}">
                    <a16:creationId xmlns:a16="http://schemas.microsoft.com/office/drawing/2014/main" id="{E2CA4DA8-33C1-49AC-8E01-B7E79D1F43F4}"/>
                  </a:ext>
                </a:extLst>
              </p:cNvPr>
              <p:cNvSpPr>
                <a:spLocks noChangeArrowheads="1"/>
              </p:cNvSpPr>
              <p:nvPr/>
            </p:nvSpPr>
            <p:spPr bwMode="auto">
              <a:xfrm>
                <a:off x="4320"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21" name="Oval 29">
                <a:extLst>
                  <a:ext uri="{FF2B5EF4-FFF2-40B4-BE49-F238E27FC236}">
                    <a16:creationId xmlns:a16="http://schemas.microsoft.com/office/drawing/2014/main" id="{A4479994-0A97-4748-9CB6-246AF4D54BD1}"/>
                  </a:ext>
                </a:extLst>
              </p:cNvPr>
              <p:cNvSpPr>
                <a:spLocks noChangeArrowheads="1"/>
              </p:cNvSpPr>
              <p:nvPr/>
            </p:nvSpPr>
            <p:spPr bwMode="auto">
              <a:xfrm>
                <a:off x="3552"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22" name="Oval 30">
                <a:extLst>
                  <a:ext uri="{FF2B5EF4-FFF2-40B4-BE49-F238E27FC236}">
                    <a16:creationId xmlns:a16="http://schemas.microsoft.com/office/drawing/2014/main" id="{29CD822D-5078-4709-837D-4D010C88BFDF}"/>
                  </a:ext>
                </a:extLst>
              </p:cNvPr>
              <p:cNvSpPr>
                <a:spLocks noChangeArrowheads="1"/>
              </p:cNvSpPr>
              <p:nvPr/>
            </p:nvSpPr>
            <p:spPr bwMode="auto">
              <a:xfrm>
                <a:off x="5088"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25" name="Oval 33">
                <a:extLst>
                  <a:ext uri="{FF2B5EF4-FFF2-40B4-BE49-F238E27FC236}">
                    <a16:creationId xmlns:a16="http://schemas.microsoft.com/office/drawing/2014/main" id="{F8791186-2110-43C4-95D7-C572D164FF55}"/>
                  </a:ext>
                </a:extLst>
              </p:cNvPr>
              <p:cNvSpPr>
                <a:spLocks noChangeArrowheads="1"/>
              </p:cNvSpPr>
              <p:nvPr/>
            </p:nvSpPr>
            <p:spPr bwMode="auto">
              <a:xfrm>
                <a:off x="5568" y="340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26" name="Oval 34">
                <a:extLst>
                  <a:ext uri="{FF2B5EF4-FFF2-40B4-BE49-F238E27FC236}">
                    <a16:creationId xmlns:a16="http://schemas.microsoft.com/office/drawing/2014/main" id="{5A09C880-7C0C-4F99-B01B-8D443A9C8E8E}"/>
                  </a:ext>
                </a:extLst>
              </p:cNvPr>
              <p:cNvSpPr>
                <a:spLocks noChangeArrowheads="1"/>
              </p:cNvSpPr>
              <p:nvPr/>
            </p:nvSpPr>
            <p:spPr bwMode="auto">
              <a:xfrm>
                <a:off x="4618" y="3403"/>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27" name="Text Box 35">
                <a:extLst>
                  <a:ext uri="{FF2B5EF4-FFF2-40B4-BE49-F238E27FC236}">
                    <a16:creationId xmlns:a16="http://schemas.microsoft.com/office/drawing/2014/main" id="{205A5CCD-4AF9-4507-BF39-EC4FB121BCDC}"/>
                  </a:ext>
                </a:extLst>
              </p:cNvPr>
              <p:cNvSpPr txBox="1">
                <a:spLocks noChangeArrowheads="1"/>
              </p:cNvSpPr>
              <p:nvPr/>
            </p:nvSpPr>
            <p:spPr bwMode="auto">
              <a:xfrm>
                <a:off x="4369" y="233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1006628" name="Text Box 36">
                <a:extLst>
                  <a:ext uri="{FF2B5EF4-FFF2-40B4-BE49-F238E27FC236}">
                    <a16:creationId xmlns:a16="http://schemas.microsoft.com/office/drawing/2014/main" id="{64EE3E93-573D-4495-AC34-169DE06B40D2}"/>
                  </a:ext>
                </a:extLst>
              </p:cNvPr>
              <p:cNvSpPr txBox="1">
                <a:spLocks noChangeArrowheads="1"/>
              </p:cNvSpPr>
              <p:nvPr/>
            </p:nvSpPr>
            <p:spPr bwMode="auto">
              <a:xfrm>
                <a:off x="4664" y="342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1006629" name="Text Box 37">
                <a:extLst>
                  <a:ext uri="{FF2B5EF4-FFF2-40B4-BE49-F238E27FC236}">
                    <a16:creationId xmlns:a16="http://schemas.microsoft.com/office/drawing/2014/main" id="{BA75E069-66FF-4B3D-BAFE-36CA92B86450}"/>
                  </a:ext>
                </a:extLst>
              </p:cNvPr>
              <p:cNvSpPr txBox="1">
                <a:spLocks noChangeArrowheads="1"/>
              </p:cNvSpPr>
              <p:nvPr/>
            </p:nvSpPr>
            <p:spPr bwMode="auto">
              <a:xfrm>
                <a:off x="5624" y="342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1006632" name="Text Box 40">
                <a:extLst>
                  <a:ext uri="{FF2B5EF4-FFF2-40B4-BE49-F238E27FC236}">
                    <a16:creationId xmlns:a16="http://schemas.microsoft.com/office/drawing/2014/main" id="{1F9CBDFB-3270-4D77-B330-48C641F89044}"/>
                  </a:ext>
                </a:extLst>
              </p:cNvPr>
              <p:cNvSpPr txBox="1">
                <a:spLocks noChangeArrowheads="1"/>
              </p:cNvSpPr>
              <p:nvPr/>
            </p:nvSpPr>
            <p:spPr bwMode="auto">
              <a:xfrm>
                <a:off x="5127" y="290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1006633" name="Text Box 41">
                <a:extLst>
                  <a:ext uri="{FF2B5EF4-FFF2-40B4-BE49-F238E27FC236}">
                    <a16:creationId xmlns:a16="http://schemas.microsoft.com/office/drawing/2014/main" id="{049D4EA2-B5D3-4D4C-9D98-3D65D4D47DB9}"/>
                  </a:ext>
                </a:extLst>
              </p:cNvPr>
              <p:cNvSpPr txBox="1">
                <a:spLocks noChangeArrowheads="1"/>
              </p:cNvSpPr>
              <p:nvPr/>
            </p:nvSpPr>
            <p:spPr bwMode="auto">
              <a:xfrm>
                <a:off x="3596" y="290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1006634" name="Line 42">
                <a:extLst>
                  <a:ext uri="{FF2B5EF4-FFF2-40B4-BE49-F238E27FC236}">
                    <a16:creationId xmlns:a16="http://schemas.microsoft.com/office/drawing/2014/main" id="{DFA5ECC5-3A43-488E-B5DF-5C05194CF567}"/>
                  </a:ext>
                </a:extLst>
              </p:cNvPr>
              <p:cNvSpPr>
                <a:spLocks noChangeShapeType="1"/>
              </p:cNvSpPr>
              <p:nvPr/>
            </p:nvSpPr>
            <p:spPr bwMode="auto">
              <a:xfrm flipH="1">
                <a:off x="3716" y="2472"/>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35" name="Line 43">
                <a:extLst>
                  <a:ext uri="{FF2B5EF4-FFF2-40B4-BE49-F238E27FC236}">
                    <a16:creationId xmlns:a16="http://schemas.microsoft.com/office/drawing/2014/main" id="{EC9070BE-DD10-4304-8A34-B50358B2014A}"/>
                  </a:ext>
                </a:extLst>
              </p:cNvPr>
              <p:cNvSpPr>
                <a:spLocks noChangeShapeType="1"/>
              </p:cNvSpPr>
              <p:nvPr/>
            </p:nvSpPr>
            <p:spPr bwMode="auto">
              <a:xfrm>
                <a:off x="4656" y="2472"/>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38" name="Line 46">
                <a:extLst>
                  <a:ext uri="{FF2B5EF4-FFF2-40B4-BE49-F238E27FC236}">
                    <a16:creationId xmlns:a16="http://schemas.microsoft.com/office/drawing/2014/main" id="{D3AF6F21-54B5-4897-BEDD-93DBF4141630}"/>
                  </a:ext>
                </a:extLst>
              </p:cNvPr>
              <p:cNvSpPr>
                <a:spLocks noChangeShapeType="1"/>
              </p:cNvSpPr>
              <p:nvPr/>
            </p:nvSpPr>
            <p:spPr bwMode="auto">
              <a:xfrm>
                <a:off x="5432" y="3052"/>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639" name="Line 47">
                <a:extLst>
                  <a:ext uri="{FF2B5EF4-FFF2-40B4-BE49-F238E27FC236}">
                    <a16:creationId xmlns:a16="http://schemas.microsoft.com/office/drawing/2014/main" id="{6F4452B6-E3AE-4CC0-9A0D-19E082C438F2}"/>
                  </a:ext>
                </a:extLst>
              </p:cNvPr>
              <p:cNvSpPr>
                <a:spLocks noChangeShapeType="1"/>
              </p:cNvSpPr>
              <p:nvPr/>
            </p:nvSpPr>
            <p:spPr bwMode="auto">
              <a:xfrm flipH="1">
                <a:off x="4776" y="3040"/>
                <a:ext cx="312"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6662" name="Text Box 70">
              <a:extLst>
                <a:ext uri="{FF2B5EF4-FFF2-40B4-BE49-F238E27FC236}">
                  <a16:creationId xmlns:a16="http://schemas.microsoft.com/office/drawing/2014/main" id="{1EC54566-9396-4882-9B05-0B977DDBA96B}"/>
                </a:ext>
              </a:extLst>
            </p:cNvPr>
            <p:cNvSpPr txBox="1">
              <a:spLocks noChangeArrowheads="1"/>
            </p:cNvSpPr>
            <p:nvPr/>
          </p:nvSpPr>
          <p:spPr bwMode="auto">
            <a:xfrm>
              <a:off x="3408" y="1968"/>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Not A Complete Tree</a:t>
              </a:r>
              <a:endParaRPr lang="en-GB" altLang="en-US" sz="2400">
                <a:solidFill>
                  <a:srgbClr val="14FD3A"/>
                </a:solidFill>
                <a:latin typeface="Times New Roman" panose="02020603050405020304" pitchFamily="18" charset="0"/>
              </a:endParaRPr>
            </a:p>
          </p:txBody>
        </p:sp>
      </p:gr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24" name="Rectangle 4">
            <a:extLst>
              <a:ext uri="{FF2B5EF4-FFF2-40B4-BE49-F238E27FC236}">
                <a16:creationId xmlns:a16="http://schemas.microsoft.com/office/drawing/2014/main" id="{079CFCE2-EA34-4C8A-8E20-5D43C977E508}"/>
              </a:ext>
            </a:extLst>
          </p:cNvPr>
          <p:cNvSpPr>
            <a:spLocks noGrp="1" noChangeArrowheads="1"/>
          </p:cNvSpPr>
          <p:nvPr>
            <p:ph type="title"/>
          </p:nvPr>
        </p:nvSpPr>
        <p:spPr/>
        <p:txBody>
          <a:bodyPr/>
          <a:lstStyle/>
          <a:p>
            <a:r>
              <a:rPr lang="en-US" altLang="en-US"/>
              <a:t>Trees</a:t>
            </a:r>
            <a:br>
              <a:rPr lang="en-US" altLang="en-US"/>
            </a:br>
            <a:r>
              <a:rPr lang="en-US" altLang="en-US"/>
              <a:t>Introduction</a:t>
            </a:r>
          </a:p>
        </p:txBody>
      </p:sp>
      <p:sp>
        <p:nvSpPr>
          <p:cNvPr id="389125" name="Rectangle 5">
            <a:extLst>
              <a:ext uri="{FF2B5EF4-FFF2-40B4-BE49-F238E27FC236}">
                <a16:creationId xmlns:a16="http://schemas.microsoft.com/office/drawing/2014/main" id="{0E09F006-D331-4603-BA24-1E351814E6F9}"/>
              </a:ext>
            </a:extLst>
          </p:cNvPr>
          <p:cNvSpPr>
            <a:spLocks noGrp="1" noChangeArrowheads="1"/>
          </p:cNvSpPr>
          <p:nvPr>
            <p:ph type="body" idx="1"/>
          </p:nvPr>
        </p:nvSpPr>
        <p:spPr/>
        <p:txBody>
          <a:bodyPr/>
          <a:lstStyle/>
          <a:p>
            <a:r>
              <a:rPr lang="en-US" altLang="en-US" dirty="0"/>
              <a:t>A </a:t>
            </a:r>
            <a:r>
              <a:rPr lang="en-US" altLang="en-US" b="1" i="1" dirty="0">
                <a:solidFill>
                  <a:srgbClr val="14FD3A"/>
                </a:solidFill>
              </a:rPr>
              <a:t>tree </a:t>
            </a:r>
            <a:r>
              <a:rPr lang="en-US" altLang="en-US" dirty="0"/>
              <a:t>is a nonlinear data structure that links nodes in a hierarchical fashion.</a:t>
            </a:r>
          </a:p>
          <a:p>
            <a:pPr lvl="1"/>
            <a:r>
              <a:rPr lang="en-US" altLang="en-US" dirty="0"/>
              <a:t>Like a linked list, each node contains a data item, and pointers to other nodes in the tree.</a:t>
            </a:r>
          </a:p>
          <a:p>
            <a:pPr lvl="2"/>
            <a:r>
              <a:rPr lang="en-US" altLang="en-US" dirty="0"/>
              <a:t>A tree is a specific example of a more general graph structure.</a:t>
            </a:r>
          </a:p>
          <a:p>
            <a:endParaRPr lang="en-US" altLang="en-US" dirty="0"/>
          </a:p>
          <a:p>
            <a:r>
              <a:rPr lang="en-US" altLang="en-US" dirty="0"/>
              <a:t>Example:</a:t>
            </a:r>
          </a:p>
          <a:p>
            <a:pPr lvl="2"/>
            <a:endParaRPr lang="en-US" altLang="en-US" dirty="0"/>
          </a:p>
          <a:p>
            <a:endParaRPr lang="en-US" altLang="en-US" dirty="0"/>
          </a:p>
          <a:p>
            <a:endParaRPr lang="en-US" altLang="en-US" dirty="0"/>
          </a:p>
        </p:txBody>
      </p:sp>
      <p:grpSp>
        <p:nvGrpSpPr>
          <p:cNvPr id="389126" name="Group 6">
            <a:extLst>
              <a:ext uri="{FF2B5EF4-FFF2-40B4-BE49-F238E27FC236}">
                <a16:creationId xmlns:a16="http://schemas.microsoft.com/office/drawing/2014/main" id="{AFA8095C-5731-4BF4-9836-E6A13E6D3BB1}"/>
              </a:ext>
            </a:extLst>
          </p:cNvPr>
          <p:cNvGrpSpPr>
            <a:grpSpLocks/>
          </p:cNvGrpSpPr>
          <p:nvPr/>
        </p:nvGrpSpPr>
        <p:grpSpPr bwMode="auto">
          <a:xfrm>
            <a:off x="927100" y="3543300"/>
            <a:ext cx="6934200" cy="3124200"/>
            <a:chOff x="752" y="1920"/>
            <a:chExt cx="4368" cy="1968"/>
          </a:xfrm>
        </p:grpSpPr>
        <p:sp>
          <p:nvSpPr>
            <p:cNvPr id="389127" name="Oval 7">
              <a:extLst>
                <a:ext uri="{FF2B5EF4-FFF2-40B4-BE49-F238E27FC236}">
                  <a16:creationId xmlns:a16="http://schemas.microsoft.com/office/drawing/2014/main" id="{03D5A730-2C98-4C35-B0C0-CCFF30E0F70A}"/>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8" name="Oval 8">
              <a:extLst>
                <a:ext uri="{FF2B5EF4-FFF2-40B4-BE49-F238E27FC236}">
                  <a16:creationId xmlns:a16="http://schemas.microsoft.com/office/drawing/2014/main" id="{D529FEDA-476D-4A3E-A880-9944FE4A772B}"/>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9" name="Oval 9">
              <a:extLst>
                <a:ext uri="{FF2B5EF4-FFF2-40B4-BE49-F238E27FC236}">
                  <a16:creationId xmlns:a16="http://schemas.microsoft.com/office/drawing/2014/main" id="{B4AFA1DC-C80D-465A-B642-209EB2D47437}"/>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0" name="Oval 10">
              <a:extLst>
                <a:ext uri="{FF2B5EF4-FFF2-40B4-BE49-F238E27FC236}">
                  <a16:creationId xmlns:a16="http://schemas.microsoft.com/office/drawing/2014/main" id="{4B8A48CA-E261-49AB-A336-72302F93F5A6}"/>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1" name="Oval 11">
              <a:extLst>
                <a:ext uri="{FF2B5EF4-FFF2-40B4-BE49-F238E27FC236}">
                  <a16:creationId xmlns:a16="http://schemas.microsoft.com/office/drawing/2014/main" id="{3C32DFFC-DF07-4B2E-A137-CF1726D8C01B}"/>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2" name="Oval 12">
              <a:extLst>
                <a:ext uri="{FF2B5EF4-FFF2-40B4-BE49-F238E27FC236}">
                  <a16:creationId xmlns:a16="http://schemas.microsoft.com/office/drawing/2014/main" id="{D3739757-F7BF-4FC9-92C8-423D853D135F}"/>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3" name="Oval 13">
              <a:extLst>
                <a:ext uri="{FF2B5EF4-FFF2-40B4-BE49-F238E27FC236}">
                  <a16:creationId xmlns:a16="http://schemas.microsoft.com/office/drawing/2014/main" id="{D9AD3D1E-A89F-4B75-BD3A-5EC44F2024C4}"/>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4" name="Oval 14">
              <a:extLst>
                <a:ext uri="{FF2B5EF4-FFF2-40B4-BE49-F238E27FC236}">
                  <a16:creationId xmlns:a16="http://schemas.microsoft.com/office/drawing/2014/main" id="{BF8A284F-E93F-4A47-BF30-12DB78C50D57}"/>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5" name="Oval 15">
              <a:extLst>
                <a:ext uri="{FF2B5EF4-FFF2-40B4-BE49-F238E27FC236}">
                  <a16:creationId xmlns:a16="http://schemas.microsoft.com/office/drawing/2014/main" id="{76CBF45D-47B4-4881-A1CA-DDEE0ADC4887}"/>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6" name="Oval 16">
              <a:extLst>
                <a:ext uri="{FF2B5EF4-FFF2-40B4-BE49-F238E27FC236}">
                  <a16:creationId xmlns:a16="http://schemas.microsoft.com/office/drawing/2014/main" id="{2A83E1AC-6D53-44EE-A4EF-D2674F1CD7A8}"/>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7" name="Text Box 17">
              <a:extLst>
                <a:ext uri="{FF2B5EF4-FFF2-40B4-BE49-F238E27FC236}">
                  <a16:creationId xmlns:a16="http://schemas.microsoft.com/office/drawing/2014/main" id="{9184EF13-9A49-4F64-9B16-A0993F013988}"/>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389138" name="Text Box 18">
              <a:extLst>
                <a:ext uri="{FF2B5EF4-FFF2-40B4-BE49-F238E27FC236}">
                  <a16:creationId xmlns:a16="http://schemas.microsoft.com/office/drawing/2014/main" id="{182E6BBA-A2EB-401D-B7D2-5489ADD89E85}"/>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389139" name="Text Box 19">
              <a:extLst>
                <a:ext uri="{FF2B5EF4-FFF2-40B4-BE49-F238E27FC236}">
                  <a16:creationId xmlns:a16="http://schemas.microsoft.com/office/drawing/2014/main" id="{3B21FB6A-E396-4099-B609-E21023A4C430}"/>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389140" name="Text Box 20">
              <a:extLst>
                <a:ext uri="{FF2B5EF4-FFF2-40B4-BE49-F238E27FC236}">
                  <a16:creationId xmlns:a16="http://schemas.microsoft.com/office/drawing/2014/main" id="{91FC7D5B-9743-4328-B1C5-0F00655FE4EB}"/>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389141" name="Text Box 21">
              <a:extLst>
                <a:ext uri="{FF2B5EF4-FFF2-40B4-BE49-F238E27FC236}">
                  <a16:creationId xmlns:a16="http://schemas.microsoft.com/office/drawing/2014/main" id="{5422EAA6-C4D3-444E-88D2-EFD04A54BEE9}"/>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389142" name="Text Box 22">
              <a:extLst>
                <a:ext uri="{FF2B5EF4-FFF2-40B4-BE49-F238E27FC236}">
                  <a16:creationId xmlns:a16="http://schemas.microsoft.com/office/drawing/2014/main" id="{A87BD92E-3248-4E97-ADBF-B1A8A75FA67E}"/>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389143" name="Text Box 23">
              <a:extLst>
                <a:ext uri="{FF2B5EF4-FFF2-40B4-BE49-F238E27FC236}">
                  <a16:creationId xmlns:a16="http://schemas.microsoft.com/office/drawing/2014/main" id="{9E9A9F0D-6A52-4151-9E87-2C465C006EFC}"/>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389144" name="Text Box 24">
              <a:extLst>
                <a:ext uri="{FF2B5EF4-FFF2-40B4-BE49-F238E27FC236}">
                  <a16:creationId xmlns:a16="http://schemas.microsoft.com/office/drawing/2014/main" id="{887099E5-CECD-437C-85B7-4BB123A0A269}"/>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389145" name="Text Box 25">
              <a:extLst>
                <a:ext uri="{FF2B5EF4-FFF2-40B4-BE49-F238E27FC236}">
                  <a16:creationId xmlns:a16="http://schemas.microsoft.com/office/drawing/2014/main" id="{C107CA35-C268-4FD9-BEFB-D4833D818B6B}"/>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389146" name="Text Box 26">
              <a:extLst>
                <a:ext uri="{FF2B5EF4-FFF2-40B4-BE49-F238E27FC236}">
                  <a16:creationId xmlns:a16="http://schemas.microsoft.com/office/drawing/2014/main" id="{276042EE-2E85-42BC-BA81-1154D9C43B81}"/>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389147" name="Line 27">
              <a:extLst>
                <a:ext uri="{FF2B5EF4-FFF2-40B4-BE49-F238E27FC236}">
                  <a16:creationId xmlns:a16="http://schemas.microsoft.com/office/drawing/2014/main" id="{77A5E2F4-119B-4507-98C8-3B78AB372813}"/>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8" name="Line 28">
              <a:extLst>
                <a:ext uri="{FF2B5EF4-FFF2-40B4-BE49-F238E27FC236}">
                  <a16:creationId xmlns:a16="http://schemas.microsoft.com/office/drawing/2014/main" id="{67893502-CB73-4C41-B86F-B8B78232C130}"/>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9" name="Line 29">
              <a:extLst>
                <a:ext uri="{FF2B5EF4-FFF2-40B4-BE49-F238E27FC236}">
                  <a16:creationId xmlns:a16="http://schemas.microsoft.com/office/drawing/2014/main" id="{F49B0EF9-BE93-4CE7-BE84-8FA0949160C6}"/>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0" name="Line 30">
              <a:extLst>
                <a:ext uri="{FF2B5EF4-FFF2-40B4-BE49-F238E27FC236}">
                  <a16:creationId xmlns:a16="http://schemas.microsoft.com/office/drawing/2014/main" id="{E6B6A475-B8A7-4B1F-A9E2-7554447046F5}"/>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1" name="Line 31">
              <a:extLst>
                <a:ext uri="{FF2B5EF4-FFF2-40B4-BE49-F238E27FC236}">
                  <a16:creationId xmlns:a16="http://schemas.microsoft.com/office/drawing/2014/main" id="{9AB9A41C-2D5A-4EEB-9556-C7BFB4BA8713}"/>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2" name="Line 32">
              <a:extLst>
                <a:ext uri="{FF2B5EF4-FFF2-40B4-BE49-F238E27FC236}">
                  <a16:creationId xmlns:a16="http://schemas.microsoft.com/office/drawing/2014/main" id="{EAC85FC5-07A2-49C1-BAEB-5BF0BA506CC7}"/>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3" name="Line 33">
              <a:extLst>
                <a:ext uri="{FF2B5EF4-FFF2-40B4-BE49-F238E27FC236}">
                  <a16:creationId xmlns:a16="http://schemas.microsoft.com/office/drawing/2014/main" id="{9069C29F-C70A-471F-A9C4-D4D03AEFC2FA}"/>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4" name="Line 34">
              <a:extLst>
                <a:ext uri="{FF2B5EF4-FFF2-40B4-BE49-F238E27FC236}">
                  <a16:creationId xmlns:a16="http://schemas.microsoft.com/office/drawing/2014/main" id="{A13C2C6E-4D3A-46C7-8A76-152C73D562E6}"/>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5" name="Line 35">
              <a:extLst>
                <a:ext uri="{FF2B5EF4-FFF2-40B4-BE49-F238E27FC236}">
                  <a16:creationId xmlns:a16="http://schemas.microsoft.com/office/drawing/2014/main" id="{28B9071E-8A11-47D0-A6E9-619F18993EA0}"/>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156" name="Text Box 36">
            <a:extLst>
              <a:ext uri="{FF2B5EF4-FFF2-40B4-BE49-F238E27FC236}">
                <a16:creationId xmlns:a16="http://schemas.microsoft.com/office/drawing/2014/main" id="{0966E62F-6E65-4817-9A9E-D15F035052C2}"/>
              </a:ext>
            </a:extLst>
          </p:cNvPr>
          <p:cNvSpPr txBox="1">
            <a:spLocks noChangeArrowheads="1"/>
          </p:cNvSpPr>
          <p:nvPr/>
        </p:nvSpPr>
        <p:spPr bwMode="auto">
          <a:xfrm>
            <a:off x="5943600" y="3408363"/>
            <a:ext cx="320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 tree has a root, branches, and leaves.</a:t>
            </a:r>
            <a:endParaRPr lang="en-GB" altLang="en-US" sz="2400">
              <a:solidFill>
                <a:srgbClr val="14FD3A"/>
              </a:solidFill>
              <a:latin typeface="Times New Roman" panose="02020603050405020304" pitchFamily="18" charset="0"/>
            </a:endParaRPr>
          </a:p>
        </p:txBody>
      </p:sp>
      <p:grpSp>
        <p:nvGrpSpPr>
          <p:cNvPr id="389170" name="Group 50">
            <a:extLst>
              <a:ext uri="{FF2B5EF4-FFF2-40B4-BE49-F238E27FC236}">
                <a16:creationId xmlns:a16="http://schemas.microsoft.com/office/drawing/2014/main" id="{DA65D5C1-1716-4669-A2E6-7C3556A22A62}"/>
              </a:ext>
            </a:extLst>
          </p:cNvPr>
          <p:cNvGrpSpPr>
            <a:grpSpLocks/>
          </p:cNvGrpSpPr>
          <p:nvPr/>
        </p:nvGrpSpPr>
        <p:grpSpPr bwMode="auto">
          <a:xfrm>
            <a:off x="2667000" y="3302000"/>
            <a:ext cx="1219200" cy="457200"/>
            <a:chOff x="1680" y="2080"/>
            <a:chExt cx="768" cy="288"/>
          </a:xfrm>
        </p:grpSpPr>
        <p:sp>
          <p:nvSpPr>
            <p:cNvPr id="389158" name="Text Box 38">
              <a:extLst>
                <a:ext uri="{FF2B5EF4-FFF2-40B4-BE49-F238E27FC236}">
                  <a16:creationId xmlns:a16="http://schemas.microsoft.com/office/drawing/2014/main" id="{060BCE62-7536-4D87-BBBB-0F16B1DEE105}"/>
                </a:ext>
              </a:extLst>
            </p:cNvPr>
            <p:cNvSpPr txBox="1">
              <a:spLocks noChangeArrowheads="1"/>
            </p:cNvSpPr>
            <p:nvPr/>
          </p:nvSpPr>
          <p:spPr bwMode="auto">
            <a:xfrm>
              <a:off x="1680" y="20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root</a:t>
              </a:r>
            </a:p>
          </p:txBody>
        </p:sp>
        <p:sp>
          <p:nvSpPr>
            <p:cNvPr id="389159" name="Line 39">
              <a:extLst>
                <a:ext uri="{FF2B5EF4-FFF2-40B4-BE49-F238E27FC236}">
                  <a16:creationId xmlns:a16="http://schemas.microsoft.com/office/drawing/2014/main" id="{A6B3000A-47C6-48BD-8286-578838FF9776}"/>
                </a:ext>
              </a:extLst>
            </p:cNvPr>
            <p:cNvSpPr>
              <a:spLocks noChangeShapeType="1"/>
            </p:cNvSpPr>
            <p:nvPr/>
          </p:nvSpPr>
          <p:spPr bwMode="auto">
            <a:xfrm>
              <a:off x="2112" y="2256"/>
              <a:ext cx="336" cy="48"/>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389172" name="Group 52">
            <a:extLst>
              <a:ext uri="{FF2B5EF4-FFF2-40B4-BE49-F238E27FC236}">
                <a16:creationId xmlns:a16="http://schemas.microsoft.com/office/drawing/2014/main" id="{32FB7912-B4D7-41F6-8424-8EB6D4F0E0EA}"/>
              </a:ext>
            </a:extLst>
          </p:cNvPr>
          <p:cNvGrpSpPr>
            <a:grpSpLocks/>
          </p:cNvGrpSpPr>
          <p:nvPr/>
        </p:nvGrpSpPr>
        <p:grpSpPr bwMode="auto">
          <a:xfrm>
            <a:off x="304800" y="4191000"/>
            <a:ext cx="2209800" cy="762000"/>
            <a:chOff x="192" y="2640"/>
            <a:chExt cx="1392" cy="480"/>
          </a:xfrm>
        </p:grpSpPr>
        <p:sp>
          <p:nvSpPr>
            <p:cNvPr id="389161" name="Text Box 41">
              <a:extLst>
                <a:ext uri="{FF2B5EF4-FFF2-40B4-BE49-F238E27FC236}">
                  <a16:creationId xmlns:a16="http://schemas.microsoft.com/office/drawing/2014/main" id="{1E708E73-9616-44C5-8136-2D1BED11FE1F}"/>
                </a:ext>
              </a:extLst>
            </p:cNvPr>
            <p:cNvSpPr txBox="1">
              <a:spLocks noChangeArrowheads="1"/>
            </p:cNvSpPr>
            <p:nvPr/>
          </p:nvSpPr>
          <p:spPr bwMode="auto">
            <a:xfrm>
              <a:off x="192" y="2640"/>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branches</a:t>
              </a:r>
            </a:p>
          </p:txBody>
        </p:sp>
        <p:sp>
          <p:nvSpPr>
            <p:cNvPr id="389162" name="Line 42">
              <a:extLst>
                <a:ext uri="{FF2B5EF4-FFF2-40B4-BE49-F238E27FC236}">
                  <a16:creationId xmlns:a16="http://schemas.microsoft.com/office/drawing/2014/main" id="{00C2DDF5-E25B-4542-9E8B-2AEA448925E3}"/>
                </a:ext>
              </a:extLst>
            </p:cNvPr>
            <p:cNvSpPr>
              <a:spLocks noChangeShapeType="1"/>
            </p:cNvSpPr>
            <p:nvPr/>
          </p:nvSpPr>
          <p:spPr bwMode="auto">
            <a:xfrm>
              <a:off x="672" y="2928"/>
              <a:ext cx="240" cy="192"/>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166" name="Line 46">
              <a:extLst>
                <a:ext uri="{FF2B5EF4-FFF2-40B4-BE49-F238E27FC236}">
                  <a16:creationId xmlns:a16="http://schemas.microsoft.com/office/drawing/2014/main" id="{246314A7-9D7A-4A6C-B180-0F1E228B787A}"/>
                </a:ext>
              </a:extLst>
            </p:cNvPr>
            <p:cNvSpPr>
              <a:spLocks noChangeShapeType="1"/>
            </p:cNvSpPr>
            <p:nvPr/>
          </p:nvSpPr>
          <p:spPr bwMode="auto">
            <a:xfrm flipV="1">
              <a:off x="912" y="2640"/>
              <a:ext cx="672" cy="48"/>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389171" name="Group 51">
            <a:extLst>
              <a:ext uri="{FF2B5EF4-FFF2-40B4-BE49-F238E27FC236}">
                <a16:creationId xmlns:a16="http://schemas.microsoft.com/office/drawing/2014/main" id="{24FFB703-A771-47AF-8291-929A9BB9DB59}"/>
              </a:ext>
            </a:extLst>
          </p:cNvPr>
          <p:cNvGrpSpPr>
            <a:grpSpLocks/>
          </p:cNvGrpSpPr>
          <p:nvPr/>
        </p:nvGrpSpPr>
        <p:grpSpPr bwMode="auto">
          <a:xfrm>
            <a:off x="1143000" y="5867400"/>
            <a:ext cx="3505200" cy="762000"/>
            <a:chOff x="720" y="3696"/>
            <a:chExt cx="2208" cy="480"/>
          </a:xfrm>
        </p:grpSpPr>
        <p:grpSp>
          <p:nvGrpSpPr>
            <p:cNvPr id="389163" name="Group 43">
              <a:extLst>
                <a:ext uri="{FF2B5EF4-FFF2-40B4-BE49-F238E27FC236}">
                  <a16:creationId xmlns:a16="http://schemas.microsoft.com/office/drawing/2014/main" id="{1345C473-A140-4FAB-B37C-204B7F5F69B6}"/>
                </a:ext>
              </a:extLst>
            </p:cNvPr>
            <p:cNvGrpSpPr>
              <a:grpSpLocks/>
            </p:cNvGrpSpPr>
            <p:nvPr/>
          </p:nvGrpSpPr>
          <p:grpSpPr bwMode="auto">
            <a:xfrm>
              <a:off x="720" y="3744"/>
              <a:ext cx="1440" cy="432"/>
              <a:chOff x="3168" y="3648"/>
              <a:chExt cx="1440" cy="432"/>
            </a:xfrm>
          </p:grpSpPr>
          <p:sp>
            <p:nvSpPr>
              <p:cNvPr id="389164" name="Text Box 44">
                <a:extLst>
                  <a:ext uri="{FF2B5EF4-FFF2-40B4-BE49-F238E27FC236}">
                    <a16:creationId xmlns:a16="http://schemas.microsoft.com/office/drawing/2014/main" id="{0DA47F9B-CD90-40DD-BF78-5153ACAC7365}"/>
                  </a:ext>
                </a:extLst>
              </p:cNvPr>
              <p:cNvSpPr txBox="1">
                <a:spLocks noChangeArrowheads="1"/>
              </p:cNvSpPr>
              <p:nvPr/>
            </p:nvSpPr>
            <p:spPr bwMode="auto">
              <a:xfrm>
                <a:off x="3360" y="3792"/>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leaf nodes</a:t>
                </a:r>
              </a:p>
            </p:txBody>
          </p:sp>
          <p:sp>
            <p:nvSpPr>
              <p:cNvPr id="389165" name="Line 45">
                <a:extLst>
                  <a:ext uri="{FF2B5EF4-FFF2-40B4-BE49-F238E27FC236}">
                    <a16:creationId xmlns:a16="http://schemas.microsoft.com/office/drawing/2014/main" id="{11C3CB3F-543A-4DB6-9D57-0B4511768B21}"/>
                  </a:ext>
                </a:extLst>
              </p:cNvPr>
              <p:cNvSpPr>
                <a:spLocks noChangeShapeType="1"/>
              </p:cNvSpPr>
              <p:nvPr/>
            </p:nvSpPr>
            <p:spPr bwMode="auto">
              <a:xfrm flipH="1" flipV="1">
                <a:off x="3168" y="3648"/>
                <a:ext cx="240" cy="192"/>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389168" name="Line 48">
              <a:extLst>
                <a:ext uri="{FF2B5EF4-FFF2-40B4-BE49-F238E27FC236}">
                  <a16:creationId xmlns:a16="http://schemas.microsoft.com/office/drawing/2014/main" id="{5EDB6980-CA90-4E17-8C43-608CD8EE1C4F}"/>
                </a:ext>
              </a:extLst>
            </p:cNvPr>
            <p:cNvSpPr>
              <a:spLocks noChangeShapeType="1"/>
            </p:cNvSpPr>
            <p:nvPr/>
          </p:nvSpPr>
          <p:spPr bwMode="auto">
            <a:xfrm flipV="1">
              <a:off x="1584" y="3696"/>
              <a:ext cx="288" cy="192"/>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169" name="Line 49">
              <a:extLst>
                <a:ext uri="{FF2B5EF4-FFF2-40B4-BE49-F238E27FC236}">
                  <a16:creationId xmlns:a16="http://schemas.microsoft.com/office/drawing/2014/main" id="{6C904527-A1EC-43C9-9DC5-16A819094DA8}"/>
                </a:ext>
              </a:extLst>
            </p:cNvPr>
            <p:cNvSpPr>
              <a:spLocks noChangeShapeType="1"/>
            </p:cNvSpPr>
            <p:nvPr/>
          </p:nvSpPr>
          <p:spPr bwMode="auto">
            <a:xfrm flipV="1">
              <a:off x="1872" y="4080"/>
              <a:ext cx="1056" cy="0"/>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56"/>
                                        </p:tgtEl>
                                        <p:attrNameLst>
                                          <p:attrName>style.visibility</p:attrName>
                                        </p:attrNameLst>
                                      </p:cBhvr>
                                      <p:to>
                                        <p:strVal val="visible"/>
                                      </p:to>
                                    </p:set>
                                    <p:anim calcmode="lin" valueType="num">
                                      <p:cBhvr additive="base">
                                        <p:cTn id="7" dur="500" fill="hold"/>
                                        <p:tgtEl>
                                          <p:spTgt spid="389156"/>
                                        </p:tgtEl>
                                        <p:attrNameLst>
                                          <p:attrName>ppt_x</p:attrName>
                                        </p:attrNameLst>
                                      </p:cBhvr>
                                      <p:tavLst>
                                        <p:tav tm="0">
                                          <p:val>
                                            <p:strVal val="1+#ppt_w/2"/>
                                          </p:val>
                                        </p:tav>
                                        <p:tav tm="100000">
                                          <p:val>
                                            <p:strVal val="#ppt_x"/>
                                          </p:val>
                                        </p:tav>
                                      </p:tavLst>
                                    </p:anim>
                                    <p:anim calcmode="lin" valueType="num">
                                      <p:cBhvr additive="base">
                                        <p:cTn id="8" dur="500" fill="hold"/>
                                        <p:tgtEl>
                                          <p:spTgt spid="3891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9170"/>
                                        </p:tgtEl>
                                        <p:attrNameLst>
                                          <p:attrName>style.visibility</p:attrName>
                                        </p:attrNameLst>
                                      </p:cBhvr>
                                      <p:to>
                                        <p:strVal val="visible"/>
                                      </p:to>
                                    </p:set>
                                    <p:anim calcmode="lin" valueType="num">
                                      <p:cBhvr additive="base">
                                        <p:cTn id="13" dur="500" fill="hold"/>
                                        <p:tgtEl>
                                          <p:spTgt spid="389170"/>
                                        </p:tgtEl>
                                        <p:attrNameLst>
                                          <p:attrName>ppt_x</p:attrName>
                                        </p:attrNameLst>
                                      </p:cBhvr>
                                      <p:tavLst>
                                        <p:tav tm="0">
                                          <p:val>
                                            <p:strVal val="0-#ppt_w/2"/>
                                          </p:val>
                                        </p:tav>
                                        <p:tav tm="100000">
                                          <p:val>
                                            <p:strVal val="#ppt_x"/>
                                          </p:val>
                                        </p:tav>
                                      </p:tavLst>
                                    </p:anim>
                                    <p:anim calcmode="lin" valueType="num">
                                      <p:cBhvr additive="base">
                                        <p:cTn id="14" dur="500" fill="hold"/>
                                        <p:tgtEl>
                                          <p:spTgt spid="3891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9172"/>
                                        </p:tgtEl>
                                        <p:attrNameLst>
                                          <p:attrName>style.visibility</p:attrName>
                                        </p:attrNameLst>
                                      </p:cBhvr>
                                      <p:to>
                                        <p:strVal val="visible"/>
                                      </p:to>
                                    </p:set>
                                    <p:anim calcmode="lin" valueType="num">
                                      <p:cBhvr additive="base">
                                        <p:cTn id="19" dur="500" fill="hold"/>
                                        <p:tgtEl>
                                          <p:spTgt spid="389172"/>
                                        </p:tgtEl>
                                        <p:attrNameLst>
                                          <p:attrName>ppt_x</p:attrName>
                                        </p:attrNameLst>
                                      </p:cBhvr>
                                      <p:tavLst>
                                        <p:tav tm="0">
                                          <p:val>
                                            <p:strVal val="0-#ppt_w/2"/>
                                          </p:val>
                                        </p:tav>
                                        <p:tav tm="100000">
                                          <p:val>
                                            <p:strVal val="#ppt_x"/>
                                          </p:val>
                                        </p:tav>
                                      </p:tavLst>
                                    </p:anim>
                                    <p:anim calcmode="lin" valueType="num">
                                      <p:cBhvr additive="base">
                                        <p:cTn id="20" dur="500" fill="hold"/>
                                        <p:tgtEl>
                                          <p:spTgt spid="3891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389171"/>
                                        </p:tgtEl>
                                        <p:attrNameLst>
                                          <p:attrName>style.visibility</p:attrName>
                                        </p:attrNameLst>
                                      </p:cBhvr>
                                      <p:to>
                                        <p:strVal val="visible"/>
                                      </p:to>
                                    </p:set>
                                    <p:anim calcmode="lin" valueType="num">
                                      <p:cBhvr additive="base">
                                        <p:cTn id="25" dur="500" fill="hold"/>
                                        <p:tgtEl>
                                          <p:spTgt spid="389171"/>
                                        </p:tgtEl>
                                        <p:attrNameLst>
                                          <p:attrName>ppt_x</p:attrName>
                                        </p:attrNameLst>
                                      </p:cBhvr>
                                      <p:tavLst>
                                        <p:tav tm="0">
                                          <p:val>
                                            <p:strVal val="0-#ppt_w/2"/>
                                          </p:val>
                                        </p:tav>
                                        <p:tav tm="100000">
                                          <p:val>
                                            <p:strVal val="#ppt_x"/>
                                          </p:val>
                                        </p:tav>
                                      </p:tavLst>
                                    </p:anim>
                                    <p:anim calcmode="lin" valueType="num">
                                      <p:cBhvr additive="base">
                                        <p:cTn id="26" dur="500" fill="hold"/>
                                        <p:tgtEl>
                                          <p:spTgt spid="389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a:extLst>
              <a:ext uri="{FF2B5EF4-FFF2-40B4-BE49-F238E27FC236}">
                <a16:creationId xmlns:a16="http://schemas.microsoft.com/office/drawing/2014/main" id="{5D3ED5B0-56E9-4C23-A5BA-75BCE5A5AAF1}"/>
              </a:ext>
            </a:extLst>
          </p:cNvPr>
          <p:cNvSpPr>
            <a:spLocks noGrp="1" noChangeArrowheads="1"/>
          </p:cNvSpPr>
          <p:nvPr>
            <p:ph type="title"/>
          </p:nvPr>
        </p:nvSpPr>
        <p:spPr/>
        <p:txBody>
          <a:bodyPr/>
          <a:lstStyle/>
          <a:p>
            <a:r>
              <a:rPr lang="en-US" altLang="en-US"/>
              <a:t>Binary Trees</a:t>
            </a:r>
            <a:br>
              <a:rPr lang="en-US" altLang="en-US"/>
            </a:br>
            <a:r>
              <a:rPr lang="en-US" altLang="en-US"/>
              <a:t>Number of Nodes in a Binary Tree</a:t>
            </a:r>
          </a:p>
        </p:txBody>
      </p:sp>
      <p:sp>
        <p:nvSpPr>
          <p:cNvPr id="1007619" name="Rectangle 3">
            <a:extLst>
              <a:ext uri="{FF2B5EF4-FFF2-40B4-BE49-F238E27FC236}">
                <a16:creationId xmlns:a16="http://schemas.microsoft.com/office/drawing/2014/main" id="{0A4F21F9-D258-4C85-9163-F966AAAA219E}"/>
              </a:ext>
            </a:extLst>
          </p:cNvPr>
          <p:cNvSpPr>
            <a:spLocks noGrp="1" noChangeArrowheads="1"/>
          </p:cNvSpPr>
          <p:nvPr>
            <p:ph type="body" idx="1"/>
          </p:nvPr>
        </p:nvSpPr>
        <p:spPr/>
        <p:txBody>
          <a:bodyPr/>
          <a:lstStyle/>
          <a:p>
            <a:r>
              <a:rPr lang="en-GB" altLang="en-US" dirty="0"/>
              <a:t>Let the number of nodes in our binary tree be N.</a:t>
            </a:r>
          </a:p>
          <a:p>
            <a:endParaRPr lang="en-GB" altLang="en-US" dirty="0"/>
          </a:p>
          <a:p>
            <a:r>
              <a:rPr lang="en-GB" altLang="en-US" dirty="0"/>
              <a:t>In the </a:t>
            </a:r>
            <a:r>
              <a:rPr lang="en-GB" altLang="en-US" dirty="0">
                <a:solidFill>
                  <a:srgbClr val="14FD3A"/>
                </a:solidFill>
              </a:rPr>
              <a:t>worst case</a:t>
            </a:r>
            <a:r>
              <a:rPr lang="en-GB" altLang="en-US" dirty="0"/>
              <a:t>, the depth of our binary tree can also be N if the tree degenerates into a linked list.</a:t>
            </a:r>
          </a:p>
          <a:p>
            <a:endParaRPr lang="en-GB" altLang="en-US" dirty="0"/>
          </a:p>
          <a:p>
            <a:r>
              <a:rPr lang="en-GB" altLang="en-US" dirty="0"/>
              <a:t>In the </a:t>
            </a:r>
            <a:r>
              <a:rPr lang="en-GB" altLang="en-US" dirty="0">
                <a:solidFill>
                  <a:srgbClr val="14FD3A"/>
                </a:solidFill>
              </a:rPr>
              <a:t>best case</a:t>
            </a:r>
            <a:r>
              <a:rPr lang="en-GB" altLang="en-US" dirty="0"/>
              <a:t>, the "densest" tree is a complete (or perfect) binary tree since the tree only gets deeper when all previous levels are filled.</a:t>
            </a:r>
          </a:p>
          <a:p>
            <a:pPr lvl="1"/>
            <a:endParaRPr lang="en-GB" altLang="en-US" sz="2400" dirty="0">
              <a:solidFill>
                <a:srgbClr val="FFFFFF"/>
              </a:solidFill>
            </a:endParaRPr>
          </a:p>
          <a:p>
            <a:r>
              <a:rPr lang="en-GB" altLang="en-US" dirty="0"/>
              <a:t>Determine the # of nodes per level in a perfect binary tree:</a:t>
            </a:r>
          </a:p>
          <a:p>
            <a:pPr lvl="1"/>
            <a:r>
              <a:rPr lang="en-GB" altLang="en-US" dirty="0"/>
              <a:t>At level 1 (the root) there is one node, at level 2 there is 2</a:t>
            </a:r>
            <a:r>
              <a:rPr lang="en-GB" altLang="en-US" baseline="30000" dirty="0"/>
              <a:t>1</a:t>
            </a:r>
            <a:r>
              <a:rPr lang="en-GB" altLang="en-US" dirty="0"/>
              <a:t> =2 nodes, at level 3 there is 2</a:t>
            </a:r>
            <a:r>
              <a:rPr lang="en-GB" altLang="en-US" baseline="30000" dirty="0"/>
              <a:t>2</a:t>
            </a:r>
            <a:r>
              <a:rPr lang="en-GB" altLang="en-US" dirty="0"/>
              <a:t>=4 nodes, … at level k there is 2</a:t>
            </a:r>
            <a:r>
              <a:rPr lang="en-GB" altLang="en-US" baseline="30000" dirty="0"/>
              <a:t>k-1</a:t>
            </a:r>
            <a:r>
              <a:rPr lang="en-GB" altLang="en-US" dirty="0"/>
              <a:t> nodes.</a:t>
            </a:r>
            <a:endParaRPr lang="en-US" altLang="en-US"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a:extLst>
              <a:ext uri="{FF2B5EF4-FFF2-40B4-BE49-F238E27FC236}">
                <a16:creationId xmlns:a16="http://schemas.microsoft.com/office/drawing/2014/main" id="{6F32B9B0-E3DC-4AD4-A800-E913FC9E074E}"/>
              </a:ext>
            </a:extLst>
          </p:cNvPr>
          <p:cNvSpPr>
            <a:spLocks noGrp="1" noChangeArrowheads="1"/>
          </p:cNvSpPr>
          <p:nvPr>
            <p:ph type="title"/>
          </p:nvPr>
        </p:nvSpPr>
        <p:spPr/>
        <p:txBody>
          <a:bodyPr/>
          <a:lstStyle/>
          <a:p>
            <a:r>
              <a:rPr lang="en-US" altLang="en-US"/>
              <a:t>Binary Trees</a:t>
            </a:r>
            <a:br>
              <a:rPr lang="en-US" altLang="en-US"/>
            </a:br>
            <a:r>
              <a:rPr lang="en-US" altLang="en-US"/>
              <a:t>Depth of a Perfect Binary Tree</a:t>
            </a:r>
          </a:p>
        </p:txBody>
      </p:sp>
      <p:sp>
        <p:nvSpPr>
          <p:cNvPr id="1008643" name="Rectangle 3">
            <a:extLst>
              <a:ext uri="{FF2B5EF4-FFF2-40B4-BE49-F238E27FC236}">
                <a16:creationId xmlns:a16="http://schemas.microsoft.com/office/drawing/2014/main" id="{A714BE89-C482-47A5-BA6B-DF4E6AD2AB57}"/>
              </a:ext>
            </a:extLst>
          </p:cNvPr>
          <p:cNvSpPr>
            <a:spLocks noGrp="1" noChangeArrowheads="1"/>
          </p:cNvSpPr>
          <p:nvPr>
            <p:ph type="body" idx="1"/>
          </p:nvPr>
        </p:nvSpPr>
        <p:spPr/>
        <p:txBody>
          <a:bodyPr/>
          <a:lstStyle/>
          <a:p>
            <a:r>
              <a:rPr lang="en-GB" altLang="en-US"/>
              <a:t>If each level k stores 2</a:t>
            </a:r>
            <a:r>
              <a:rPr lang="en-GB" altLang="en-US" baseline="30000"/>
              <a:t>k-1 </a:t>
            </a:r>
            <a:r>
              <a:rPr lang="en-GB" altLang="en-US"/>
              <a:t>nodes, how many levels does it take to store N nodes in a perfect binary tree?</a:t>
            </a:r>
          </a:p>
          <a:p>
            <a:endParaRPr lang="en-GB" altLang="en-US"/>
          </a:p>
          <a:p>
            <a:r>
              <a:rPr lang="en-GB" altLang="en-US"/>
              <a:t>First, how many nodes are stored in k levels in total?</a:t>
            </a:r>
          </a:p>
          <a:p>
            <a:pPr lvl="1"/>
            <a:r>
              <a:rPr lang="en-GB" altLang="en-US"/>
              <a:t>1 + 2</a:t>
            </a:r>
            <a:r>
              <a:rPr lang="en-GB" altLang="en-US" baseline="30000"/>
              <a:t>1 </a:t>
            </a:r>
            <a:r>
              <a:rPr lang="en-GB" altLang="en-US"/>
              <a:t>+ 2</a:t>
            </a:r>
            <a:r>
              <a:rPr lang="en-GB" altLang="en-US" baseline="30000"/>
              <a:t>2 </a:t>
            </a:r>
            <a:r>
              <a:rPr lang="en-GB" altLang="en-US"/>
              <a:t>+ 2</a:t>
            </a:r>
            <a:r>
              <a:rPr lang="en-GB" altLang="en-US" baseline="30000"/>
              <a:t>3 </a:t>
            </a:r>
            <a:r>
              <a:rPr lang="en-GB" altLang="en-US"/>
              <a:t>+ 2</a:t>
            </a:r>
            <a:r>
              <a:rPr lang="en-GB" altLang="en-US" baseline="30000"/>
              <a:t>4 </a:t>
            </a:r>
            <a:r>
              <a:rPr lang="en-GB" altLang="en-US"/>
              <a:t>+ … + 2</a:t>
            </a:r>
            <a:r>
              <a:rPr lang="en-GB" altLang="en-US" baseline="30000"/>
              <a:t>k-1 </a:t>
            </a:r>
            <a:r>
              <a:rPr lang="en-GB" altLang="en-US"/>
              <a:t>= 2</a:t>
            </a:r>
            <a:r>
              <a:rPr lang="en-GB" altLang="en-US" baseline="30000"/>
              <a:t>k</a:t>
            </a:r>
            <a:r>
              <a:rPr lang="en-GB" altLang="en-US"/>
              <a:t> - 1</a:t>
            </a:r>
          </a:p>
          <a:p>
            <a:r>
              <a:rPr lang="en-GB" altLang="en-US"/>
              <a:t>Therefore, since a perfect binary tree fills up all levels:</a:t>
            </a:r>
          </a:p>
          <a:p>
            <a:pPr lvl="1"/>
            <a:r>
              <a:rPr lang="en-GB" altLang="en-US"/>
              <a:t>N = 2</a:t>
            </a:r>
            <a:r>
              <a:rPr lang="en-GB" altLang="en-US" baseline="30000"/>
              <a:t>k</a:t>
            </a:r>
            <a:r>
              <a:rPr lang="en-GB" altLang="en-US"/>
              <a:t> - 1 or k = log</a:t>
            </a:r>
            <a:r>
              <a:rPr lang="en-GB" altLang="en-US" baseline="-25000"/>
              <a:t>2</a:t>
            </a:r>
            <a:r>
              <a:rPr lang="en-GB" altLang="en-US"/>
              <a:t>(N+1)</a:t>
            </a:r>
          </a:p>
          <a:p>
            <a:pPr lvl="2"/>
            <a:r>
              <a:rPr lang="en-GB" altLang="en-US"/>
              <a:t>A perfect binary tree of N nodes has depth </a:t>
            </a:r>
            <a:r>
              <a:rPr lang="en-GB" altLang="en-US">
                <a:solidFill>
                  <a:srgbClr val="14FD3A"/>
                </a:solidFill>
              </a:rPr>
              <a:t>O(log</a:t>
            </a:r>
            <a:r>
              <a:rPr lang="en-GB" altLang="en-US" baseline="-25000">
                <a:solidFill>
                  <a:srgbClr val="14FD3A"/>
                </a:solidFill>
              </a:rPr>
              <a:t>2</a:t>
            </a:r>
            <a:r>
              <a:rPr lang="en-GB" altLang="en-US">
                <a:solidFill>
                  <a:srgbClr val="14FD3A"/>
                </a:solidFill>
              </a:rPr>
              <a:t>N)</a:t>
            </a:r>
            <a:r>
              <a:rPr lang="en-GB" altLang="en-US"/>
              <a:t>!</a:t>
            </a:r>
          </a:p>
          <a:p>
            <a:pPr lvl="2"/>
            <a:endParaRPr lang="en-GB" altLang="en-US"/>
          </a:p>
          <a:p>
            <a:r>
              <a:rPr lang="en-GB" altLang="en-US" b="1"/>
              <a:t>Summary:</a:t>
            </a:r>
            <a:r>
              <a:rPr lang="en-GB" altLang="en-US"/>
              <a:t> Perfect and complete binary trees minimize the depth of the tree which speeds all operations (insert, search, delete). Although all our trees will not be perfect or complete, we should attempt to always minimize the depth of our trees!</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a:extLst>
              <a:ext uri="{FF2B5EF4-FFF2-40B4-BE49-F238E27FC236}">
                <a16:creationId xmlns:a16="http://schemas.microsoft.com/office/drawing/2014/main" id="{33996A19-C85B-4598-9CC6-C65D1900F4BF}"/>
              </a:ext>
            </a:extLst>
          </p:cNvPr>
          <p:cNvSpPr>
            <a:spLocks noGrp="1" noChangeArrowheads="1"/>
          </p:cNvSpPr>
          <p:nvPr>
            <p:ph type="title"/>
          </p:nvPr>
        </p:nvSpPr>
        <p:spPr/>
        <p:txBody>
          <a:bodyPr/>
          <a:lstStyle/>
          <a:p>
            <a:r>
              <a:rPr lang="en-US" altLang="en-US"/>
              <a:t>Binary Trees</a:t>
            </a:r>
            <a:br>
              <a:rPr lang="en-US" altLang="en-US"/>
            </a:br>
            <a:r>
              <a:rPr lang="en-US" altLang="en-US"/>
              <a:t>Depth of a Perfect Binary Tree</a:t>
            </a:r>
          </a:p>
        </p:txBody>
      </p:sp>
      <p:sp>
        <p:nvSpPr>
          <p:cNvPr id="1024003" name="Rectangle 3">
            <a:extLst>
              <a:ext uri="{FF2B5EF4-FFF2-40B4-BE49-F238E27FC236}">
                <a16:creationId xmlns:a16="http://schemas.microsoft.com/office/drawing/2014/main" id="{A4EF04F7-DCBC-49A2-B779-D0D5D827C517}"/>
              </a:ext>
            </a:extLst>
          </p:cNvPr>
          <p:cNvSpPr>
            <a:spLocks noGrp="1" noChangeArrowheads="1"/>
          </p:cNvSpPr>
          <p:nvPr>
            <p:ph type="body" idx="1"/>
          </p:nvPr>
        </p:nvSpPr>
        <p:spPr/>
        <p:txBody>
          <a:bodyPr/>
          <a:lstStyle/>
          <a:p>
            <a:r>
              <a:rPr lang="en-GB" altLang="en-US"/>
              <a:t>If each level k stores 2</a:t>
            </a:r>
            <a:r>
              <a:rPr lang="en-GB" altLang="en-US" baseline="30000"/>
              <a:t>k-1 </a:t>
            </a:r>
            <a:r>
              <a:rPr lang="en-GB" altLang="en-US"/>
              <a:t>nodes, how many levels does it take to store N nodes in a perfect binary tree?</a:t>
            </a:r>
          </a:p>
          <a:p>
            <a:endParaRPr lang="en-GB" altLang="en-US"/>
          </a:p>
          <a:p>
            <a:r>
              <a:rPr lang="en-GB" altLang="en-US"/>
              <a:t>First, how many nodes are stored in k levels in total?</a:t>
            </a:r>
          </a:p>
          <a:p>
            <a:pPr lvl="1"/>
            <a:r>
              <a:rPr lang="en-GB" altLang="en-US"/>
              <a:t>1 + 2</a:t>
            </a:r>
            <a:r>
              <a:rPr lang="en-GB" altLang="en-US" baseline="30000"/>
              <a:t>1 </a:t>
            </a:r>
            <a:r>
              <a:rPr lang="en-GB" altLang="en-US"/>
              <a:t>+ 2</a:t>
            </a:r>
            <a:r>
              <a:rPr lang="en-GB" altLang="en-US" baseline="30000"/>
              <a:t>2 </a:t>
            </a:r>
            <a:r>
              <a:rPr lang="en-GB" altLang="en-US"/>
              <a:t>+ 2</a:t>
            </a:r>
            <a:r>
              <a:rPr lang="en-GB" altLang="en-US" baseline="30000"/>
              <a:t>3 </a:t>
            </a:r>
            <a:r>
              <a:rPr lang="en-GB" altLang="en-US"/>
              <a:t>+ 2</a:t>
            </a:r>
            <a:r>
              <a:rPr lang="en-GB" altLang="en-US" baseline="30000"/>
              <a:t>4 </a:t>
            </a:r>
            <a:r>
              <a:rPr lang="en-GB" altLang="en-US"/>
              <a:t>+ … + 2</a:t>
            </a:r>
            <a:r>
              <a:rPr lang="en-GB" altLang="en-US" baseline="30000"/>
              <a:t>k-1 </a:t>
            </a:r>
            <a:r>
              <a:rPr lang="en-GB" altLang="en-US"/>
              <a:t>= 2</a:t>
            </a:r>
            <a:r>
              <a:rPr lang="en-GB" altLang="en-US" baseline="30000"/>
              <a:t>k</a:t>
            </a:r>
            <a:r>
              <a:rPr lang="en-GB" altLang="en-US"/>
              <a:t> - 1</a:t>
            </a:r>
          </a:p>
          <a:p>
            <a:pPr lvl="1"/>
            <a:endParaRPr lang="en-GB" altLang="en-US"/>
          </a:p>
          <a:p>
            <a:r>
              <a:rPr lang="en-GB" altLang="en-US"/>
              <a:t>Therefore, since a perfect binary tree fills up all levels:</a:t>
            </a:r>
          </a:p>
          <a:p>
            <a:pPr lvl="1"/>
            <a:r>
              <a:rPr lang="en-GB" altLang="en-US"/>
              <a:t>N = 2</a:t>
            </a:r>
            <a:r>
              <a:rPr lang="en-GB" altLang="en-US" baseline="30000"/>
              <a:t>k</a:t>
            </a:r>
            <a:r>
              <a:rPr lang="en-GB" altLang="en-US"/>
              <a:t> - 1 or k = log</a:t>
            </a:r>
            <a:r>
              <a:rPr lang="en-GB" altLang="en-US" baseline="-25000"/>
              <a:t>2</a:t>
            </a:r>
            <a:r>
              <a:rPr lang="en-GB" altLang="en-US"/>
              <a:t>(N+1)</a:t>
            </a:r>
          </a:p>
          <a:p>
            <a:pPr lvl="2"/>
            <a:r>
              <a:rPr lang="en-GB" altLang="en-US"/>
              <a:t>A perfect binary tree of N nodes has depth </a:t>
            </a:r>
            <a:r>
              <a:rPr lang="en-GB" altLang="en-US">
                <a:solidFill>
                  <a:srgbClr val="14FD3A"/>
                </a:solidFill>
              </a:rPr>
              <a:t>O(log</a:t>
            </a:r>
            <a:r>
              <a:rPr lang="en-GB" altLang="en-US" baseline="-25000">
                <a:solidFill>
                  <a:srgbClr val="14FD3A"/>
                </a:solidFill>
              </a:rPr>
              <a:t>2</a:t>
            </a:r>
            <a:r>
              <a:rPr lang="en-GB" altLang="en-US">
                <a:solidFill>
                  <a:srgbClr val="14FD3A"/>
                </a:solidFill>
              </a:rPr>
              <a:t>N)</a:t>
            </a:r>
            <a:r>
              <a:rPr lang="en-GB" altLang="en-US"/>
              <a:t>!</a:t>
            </a:r>
          </a:p>
          <a:p>
            <a:endParaRPr lang="en-GB" altLang="en-US"/>
          </a:p>
          <a:p>
            <a:r>
              <a:rPr lang="en-GB" altLang="en-US" sz="2800" b="1">
                <a:solidFill>
                  <a:schemeClr val="hlink"/>
                </a:solidFill>
              </a:rPr>
              <a:t>What does this have to do with Binary Search? What did we learn in our binary search running times? How prove it?</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a:extLst>
              <a:ext uri="{FF2B5EF4-FFF2-40B4-BE49-F238E27FC236}">
                <a16:creationId xmlns:a16="http://schemas.microsoft.com/office/drawing/2014/main" id="{2C2A50B1-022D-4E5D-8AA2-3AA8ADC860EC}"/>
              </a:ext>
            </a:extLst>
          </p:cNvPr>
          <p:cNvSpPr>
            <a:spLocks noGrp="1" noChangeArrowheads="1"/>
          </p:cNvSpPr>
          <p:nvPr>
            <p:ph type="title"/>
          </p:nvPr>
        </p:nvSpPr>
        <p:spPr/>
        <p:txBody>
          <a:bodyPr/>
          <a:lstStyle/>
          <a:p>
            <a:r>
              <a:rPr lang="en-US" altLang="en-US"/>
              <a:t>Binary Trees</a:t>
            </a:r>
            <a:br>
              <a:rPr lang="en-US" altLang="en-US"/>
            </a:br>
            <a:r>
              <a:rPr lang="en-US" altLang="en-US"/>
              <a:t>Formal Definition</a:t>
            </a:r>
          </a:p>
        </p:txBody>
      </p:sp>
      <p:sp>
        <p:nvSpPr>
          <p:cNvPr id="984067" name="Rectangle 3">
            <a:extLst>
              <a:ext uri="{FF2B5EF4-FFF2-40B4-BE49-F238E27FC236}">
                <a16:creationId xmlns:a16="http://schemas.microsoft.com/office/drawing/2014/main" id="{70B69B8C-77D3-4396-88E5-25AD4BC08164}"/>
              </a:ext>
            </a:extLst>
          </p:cNvPr>
          <p:cNvSpPr>
            <a:spLocks noGrp="1" noChangeArrowheads="1"/>
          </p:cNvSpPr>
          <p:nvPr>
            <p:ph type="body" idx="1"/>
          </p:nvPr>
        </p:nvSpPr>
        <p:spPr/>
        <p:txBody>
          <a:bodyPr/>
          <a:lstStyle/>
          <a:p>
            <a:pPr>
              <a:lnSpc>
                <a:spcPct val="79000"/>
              </a:lnSpc>
            </a:pPr>
            <a:r>
              <a:rPr lang="en-US" altLang="en-US" dirty="0"/>
              <a:t>A binary tree </a:t>
            </a:r>
            <a:r>
              <a:rPr lang="en-US" altLang="en-US" i="1" dirty="0"/>
              <a:t>T</a:t>
            </a:r>
            <a:r>
              <a:rPr lang="en-US" altLang="en-US" dirty="0"/>
              <a:t> is a finite set of nodes with one of the following properties:</a:t>
            </a:r>
          </a:p>
          <a:p>
            <a:pPr lvl="1">
              <a:lnSpc>
                <a:spcPct val="79000"/>
              </a:lnSpc>
            </a:pPr>
            <a:r>
              <a:rPr lang="en-US" altLang="en-US" dirty="0"/>
              <a:t>a)  </a:t>
            </a:r>
            <a:r>
              <a:rPr lang="en-US" altLang="en-US" i="1" dirty="0"/>
              <a:t>T</a:t>
            </a:r>
            <a:r>
              <a:rPr lang="en-US" altLang="en-US" dirty="0"/>
              <a:t> is a tree if the set of nodes is empty.  </a:t>
            </a:r>
          </a:p>
          <a:p>
            <a:pPr lvl="2">
              <a:lnSpc>
                <a:spcPct val="79000"/>
              </a:lnSpc>
            </a:pPr>
            <a:r>
              <a:rPr lang="en-US" altLang="en-US" dirty="0"/>
              <a:t>An empty tree is a tree.</a:t>
            </a:r>
          </a:p>
          <a:p>
            <a:pPr lvl="1">
              <a:lnSpc>
                <a:spcPct val="79000"/>
              </a:lnSpc>
            </a:pPr>
            <a:r>
              <a:rPr lang="en-US" altLang="en-US" dirty="0"/>
              <a:t>b) The set consists of a root </a:t>
            </a:r>
            <a:r>
              <a:rPr lang="en-US" altLang="en-US" i="1" dirty="0"/>
              <a:t>R</a:t>
            </a:r>
            <a:r>
              <a:rPr lang="en-US" altLang="en-US" dirty="0"/>
              <a:t> and exactly two distinct binary trees, the left subtree </a:t>
            </a:r>
            <a:r>
              <a:rPr lang="en-US" altLang="en-US" i="1" dirty="0"/>
              <a:t>T</a:t>
            </a:r>
            <a:r>
              <a:rPr lang="en-US" altLang="en-US" i="1" baseline="-25000" dirty="0"/>
              <a:t>L</a:t>
            </a:r>
            <a:r>
              <a:rPr lang="en-US" altLang="en-US" dirty="0"/>
              <a:t> and the right subtree </a:t>
            </a:r>
            <a:r>
              <a:rPr lang="en-US" altLang="en-US" i="1" dirty="0"/>
              <a:t>T</a:t>
            </a:r>
            <a:r>
              <a:rPr lang="en-US" altLang="en-US" i="1" baseline="-25000" dirty="0"/>
              <a:t>R</a:t>
            </a:r>
            <a:r>
              <a:rPr lang="en-US" altLang="en-US" dirty="0"/>
              <a:t>.  The nodes in </a:t>
            </a:r>
            <a:r>
              <a:rPr lang="en-US" altLang="en-US" i="1" dirty="0"/>
              <a:t>T</a:t>
            </a:r>
            <a:r>
              <a:rPr lang="en-US" altLang="en-US" dirty="0"/>
              <a:t> consist of node </a:t>
            </a:r>
            <a:r>
              <a:rPr lang="en-US" altLang="en-US" i="1" dirty="0"/>
              <a:t>R</a:t>
            </a:r>
            <a:r>
              <a:rPr lang="en-US" altLang="en-US" dirty="0"/>
              <a:t> and all the nodes in </a:t>
            </a:r>
            <a:r>
              <a:rPr lang="en-US" altLang="en-US" i="1" dirty="0"/>
              <a:t>T</a:t>
            </a:r>
            <a:r>
              <a:rPr lang="en-US" altLang="en-US" i="1" baseline="-25000" dirty="0"/>
              <a:t>L</a:t>
            </a:r>
            <a:r>
              <a:rPr lang="en-US" altLang="en-US" dirty="0"/>
              <a:t> and </a:t>
            </a:r>
            <a:r>
              <a:rPr lang="en-US" altLang="en-US" i="1" dirty="0"/>
              <a:t>T</a:t>
            </a:r>
            <a:r>
              <a:rPr lang="en-US" altLang="en-US" i="1" baseline="-25000" dirty="0"/>
              <a:t>R</a:t>
            </a:r>
            <a:r>
              <a:rPr lang="en-US" altLang="en-US" dirty="0"/>
              <a:t>.</a:t>
            </a:r>
          </a:p>
          <a:p>
            <a:pPr lvl="1">
              <a:lnSpc>
                <a:spcPct val="79000"/>
              </a:lnSpc>
            </a:pPr>
            <a:endParaRPr lang="en-US" altLang="en-US" dirty="0"/>
          </a:p>
          <a:p>
            <a:pPr>
              <a:lnSpc>
                <a:spcPct val="79000"/>
              </a:lnSpc>
            </a:pPr>
            <a:r>
              <a:rPr lang="en-US" altLang="en-US" dirty="0"/>
              <a:t>Notes:</a:t>
            </a:r>
          </a:p>
          <a:p>
            <a:pPr lvl="1">
              <a:lnSpc>
                <a:spcPct val="79000"/>
              </a:lnSpc>
            </a:pPr>
            <a:r>
              <a:rPr lang="en-US" altLang="en-US" dirty="0"/>
              <a:t>Each node may be associated with up to two other different nodes, called its left child and its right child.  May have zero, one, or two (0-2) children</a:t>
            </a:r>
          </a:p>
          <a:p>
            <a:pPr lvl="1">
              <a:lnSpc>
                <a:spcPct val="79000"/>
              </a:lnSpc>
            </a:pPr>
            <a:r>
              <a:rPr lang="en-US" altLang="en-US" dirty="0"/>
              <a:t>Each node, except the root, has exactly one parent.  The root has no parent. </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a:extLst>
              <a:ext uri="{FF2B5EF4-FFF2-40B4-BE49-F238E27FC236}">
                <a16:creationId xmlns:a16="http://schemas.microsoft.com/office/drawing/2014/main" id="{4F16B745-A556-4774-A7ED-70277125A180}"/>
              </a:ext>
            </a:extLst>
          </p:cNvPr>
          <p:cNvSpPr>
            <a:spLocks noGrp="1" noChangeArrowheads="1"/>
          </p:cNvSpPr>
          <p:nvPr>
            <p:ph type="title"/>
          </p:nvPr>
        </p:nvSpPr>
        <p:spPr/>
        <p:txBody>
          <a:bodyPr/>
          <a:lstStyle/>
          <a:p>
            <a:r>
              <a:rPr lang="en-US" altLang="en-US"/>
              <a:t>Ordered Binary Trees</a:t>
            </a:r>
            <a:br>
              <a:rPr lang="en-US" altLang="en-US"/>
            </a:br>
            <a:r>
              <a:rPr lang="en-US" altLang="en-US"/>
              <a:t>Introduction</a:t>
            </a:r>
          </a:p>
        </p:txBody>
      </p:sp>
      <p:sp>
        <p:nvSpPr>
          <p:cNvPr id="985091" name="Rectangle 3">
            <a:extLst>
              <a:ext uri="{FF2B5EF4-FFF2-40B4-BE49-F238E27FC236}">
                <a16:creationId xmlns:a16="http://schemas.microsoft.com/office/drawing/2014/main" id="{A045021D-28A7-4E0D-9046-A2D7081489E3}"/>
              </a:ext>
            </a:extLst>
          </p:cNvPr>
          <p:cNvSpPr>
            <a:spLocks noGrp="1" noChangeArrowheads="1"/>
          </p:cNvSpPr>
          <p:nvPr>
            <p:ph type="body" idx="1"/>
          </p:nvPr>
        </p:nvSpPr>
        <p:spPr/>
        <p:txBody>
          <a:bodyPr/>
          <a:lstStyle/>
          <a:p>
            <a:r>
              <a:rPr lang="en-GB" altLang="en-US"/>
              <a:t>An </a:t>
            </a:r>
            <a:r>
              <a:rPr lang="en-GB" altLang="en-US" b="1" i="1">
                <a:solidFill>
                  <a:srgbClr val="14FD3A"/>
                </a:solidFill>
              </a:rPr>
              <a:t>ordered binary tree</a:t>
            </a:r>
            <a:r>
              <a:rPr lang="en-GB" altLang="en-US"/>
              <a:t> (or a </a:t>
            </a:r>
            <a:r>
              <a:rPr lang="en-GB" altLang="en-US" b="1" i="1">
                <a:solidFill>
                  <a:srgbClr val="14FD3A"/>
                </a:solidFill>
              </a:rPr>
              <a:t>binary search tree</a:t>
            </a:r>
            <a:r>
              <a:rPr lang="en-GB" altLang="en-US"/>
              <a:t>) is a binary tree with the property that for all nodes:</a:t>
            </a:r>
          </a:p>
          <a:p>
            <a:endParaRPr lang="en-GB" altLang="en-US"/>
          </a:p>
          <a:p>
            <a:endParaRPr lang="en-GB" altLang="en-US"/>
          </a:p>
          <a:p>
            <a:r>
              <a:rPr lang="en-GB" altLang="en-US"/>
              <a:t>Example:</a:t>
            </a:r>
          </a:p>
          <a:p>
            <a:endParaRPr lang="en-US" altLang="en-US"/>
          </a:p>
        </p:txBody>
      </p:sp>
      <p:sp>
        <p:nvSpPr>
          <p:cNvPr id="985116" name="Text Box 28">
            <a:extLst>
              <a:ext uri="{FF2B5EF4-FFF2-40B4-BE49-F238E27FC236}">
                <a16:creationId xmlns:a16="http://schemas.microsoft.com/office/drawing/2014/main" id="{3F8FC2CA-2EB0-45F4-9E7F-00F8C54BDBE3}"/>
              </a:ext>
            </a:extLst>
          </p:cNvPr>
          <p:cNvSpPr txBox="1">
            <a:spLocks noChangeArrowheads="1"/>
          </p:cNvSpPr>
          <p:nvPr/>
        </p:nvSpPr>
        <p:spPr bwMode="auto">
          <a:xfrm>
            <a:off x="1219200" y="2209800"/>
            <a:ext cx="72786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US" altLang="en-US" sz="2500">
                <a:solidFill>
                  <a:srgbClr val="F0F000"/>
                </a:solidFill>
                <a:latin typeface="Arial" panose="020B0604020202020204" pitchFamily="34" charset="0"/>
              </a:rPr>
              <a:t>left descendants &lt; given node &lt; right descendants</a:t>
            </a:r>
            <a:endParaRPr lang="en-US" altLang="en-US" sz="2400">
              <a:solidFill>
                <a:schemeClr val="tx1"/>
              </a:solidFill>
              <a:latin typeface="Arial" panose="020B0604020202020204" pitchFamily="34" charset="0"/>
            </a:endParaRPr>
          </a:p>
        </p:txBody>
      </p:sp>
      <p:grpSp>
        <p:nvGrpSpPr>
          <p:cNvPr id="985140" name="Group 52">
            <a:extLst>
              <a:ext uri="{FF2B5EF4-FFF2-40B4-BE49-F238E27FC236}">
                <a16:creationId xmlns:a16="http://schemas.microsoft.com/office/drawing/2014/main" id="{EA646E24-91C5-4F24-BB7D-5A1506794FF4}"/>
              </a:ext>
            </a:extLst>
          </p:cNvPr>
          <p:cNvGrpSpPr>
            <a:grpSpLocks/>
          </p:cNvGrpSpPr>
          <p:nvPr/>
        </p:nvGrpSpPr>
        <p:grpSpPr bwMode="auto">
          <a:xfrm>
            <a:off x="1905000" y="3251200"/>
            <a:ext cx="5181600" cy="3124200"/>
            <a:chOff x="1296" y="1728"/>
            <a:chExt cx="3264" cy="1968"/>
          </a:xfrm>
        </p:grpSpPr>
        <p:sp>
          <p:nvSpPr>
            <p:cNvPr id="985141" name="Oval 53">
              <a:extLst>
                <a:ext uri="{FF2B5EF4-FFF2-40B4-BE49-F238E27FC236}">
                  <a16:creationId xmlns:a16="http://schemas.microsoft.com/office/drawing/2014/main" id="{417DB266-F837-451D-B2F7-3558871CF6C6}"/>
                </a:ext>
              </a:extLst>
            </p:cNvPr>
            <p:cNvSpPr>
              <a:spLocks noChangeArrowheads="1"/>
            </p:cNvSpPr>
            <p:nvPr/>
          </p:nvSpPr>
          <p:spPr bwMode="auto">
            <a:xfrm>
              <a:off x="2544" y="172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5142" name="Group 54">
              <a:extLst>
                <a:ext uri="{FF2B5EF4-FFF2-40B4-BE49-F238E27FC236}">
                  <a16:creationId xmlns:a16="http://schemas.microsoft.com/office/drawing/2014/main" id="{F79FFA64-875F-4177-92EA-B5FD69084588}"/>
                </a:ext>
              </a:extLst>
            </p:cNvPr>
            <p:cNvGrpSpPr>
              <a:grpSpLocks/>
            </p:cNvGrpSpPr>
            <p:nvPr/>
          </p:nvGrpSpPr>
          <p:grpSpPr bwMode="auto">
            <a:xfrm>
              <a:off x="1296" y="1755"/>
              <a:ext cx="3264" cy="1941"/>
              <a:chOff x="1296" y="1755"/>
              <a:chExt cx="3264" cy="1941"/>
            </a:xfrm>
          </p:grpSpPr>
          <p:sp>
            <p:nvSpPr>
              <p:cNvPr id="985143" name="Oval 55">
                <a:extLst>
                  <a:ext uri="{FF2B5EF4-FFF2-40B4-BE49-F238E27FC236}">
                    <a16:creationId xmlns:a16="http://schemas.microsoft.com/office/drawing/2014/main" id="{43E53346-DB70-4B30-BDE9-7F9F36C83A63}"/>
                  </a:ext>
                </a:extLst>
              </p:cNvPr>
              <p:cNvSpPr>
                <a:spLocks noChangeArrowheads="1"/>
              </p:cNvSpPr>
              <p:nvPr/>
            </p:nvSpPr>
            <p:spPr bwMode="auto">
              <a:xfrm>
                <a:off x="1776"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44" name="Oval 56">
                <a:extLst>
                  <a:ext uri="{FF2B5EF4-FFF2-40B4-BE49-F238E27FC236}">
                    <a16:creationId xmlns:a16="http://schemas.microsoft.com/office/drawing/2014/main" id="{079DB74A-107F-4872-B096-50D6E5979405}"/>
                  </a:ext>
                </a:extLst>
              </p:cNvPr>
              <p:cNvSpPr>
                <a:spLocks noChangeArrowheads="1"/>
              </p:cNvSpPr>
              <p:nvPr/>
            </p:nvSpPr>
            <p:spPr bwMode="auto">
              <a:xfrm>
                <a:off x="3312"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45" name="Oval 57">
                <a:extLst>
                  <a:ext uri="{FF2B5EF4-FFF2-40B4-BE49-F238E27FC236}">
                    <a16:creationId xmlns:a16="http://schemas.microsoft.com/office/drawing/2014/main" id="{927377E6-4540-4705-BB3D-5342273DFAA4}"/>
                  </a:ext>
                </a:extLst>
              </p:cNvPr>
              <p:cNvSpPr>
                <a:spLocks noChangeArrowheads="1"/>
              </p:cNvSpPr>
              <p:nvPr/>
            </p:nvSpPr>
            <p:spPr bwMode="auto">
              <a:xfrm>
                <a:off x="1296"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46" name="Oval 58">
                <a:extLst>
                  <a:ext uri="{FF2B5EF4-FFF2-40B4-BE49-F238E27FC236}">
                    <a16:creationId xmlns:a16="http://schemas.microsoft.com/office/drawing/2014/main" id="{CFDE1D3A-F407-4405-BF8A-EA033E1C415F}"/>
                  </a:ext>
                </a:extLst>
              </p:cNvPr>
              <p:cNvSpPr>
                <a:spLocks noChangeArrowheads="1"/>
              </p:cNvSpPr>
              <p:nvPr/>
            </p:nvSpPr>
            <p:spPr bwMode="auto">
              <a:xfrm>
                <a:off x="2256"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47" name="Oval 59">
                <a:extLst>
                  <a:ext uri="{FF2B5EF4-FFF2-40B4-BE49-F238E27FC236}">
                    <a16:creationId xmlns:a16="http://schemas.microsoft.com/office/drawing/2014/main" id="{9594C1C8-9C1E-4D49-B6DD-E58D51B5DCCE}"/>
                  </a:ext>
                </a:extLst>
              </p:cNvPr>
              <p:cNvSpPr>
                <a:spLocks noChangeArrowheads="1"/>
              </p:cNvSpPr>
              <p:nvPr/>
            </p:nvSpPr>
            <p:spPr bwMode="auto">
              <a:xfrm>
                <a:off x="3792"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48" name="Oval 60">
                <a:extLst>
                  <a:ext uri="{FF2B5EF4-FFF2-40B4-BE49-F238E27FC236}">
                    <a16:creationId xmlns:a16="http://schemas.microsoft.com/office/drawing/2014/main" id="{86350405-96F1-4AE8-9E00-9A0A3EF232E3}"/>
                  </a:ext>
                </a:extLst>
              </p:cNvPr>
              <p:cNvSpPr>
                <a:spLocks noChangeArrowheads="1"/>
              </p:cNvSpPr>
              <p:nvPr/>
            </p:nvSpPr>
            <p:spPr bwMode="auto">
              <a:xfrm>
                <a:off x="3408"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49" name="Oval 61">
                <a:extLst>
                  <a:ext uri="{FF2B5EF4-FFF2-40B4-BE49-F238E27FC236}">
                    <a16:creationId xmlns:a16="http://schemas.microsoft.com/office/drawing/2014/main" id="{A78D23C4-1F52-41A6-88C6-F1E9A2D9364A}"/>
                  </a:ext>
                </a:extLst>
              </p:cNvPr>
              <p:cNvSpPr>
                <a:spLocks noChangeArrowheads="1"/>
              </p:cNvSpPr>
              <p:nvPr/>
            </p:nvSpPr>
            <p:spPr bwMode="auto">
              <a:xfrm>
                <a:off x="4224"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50" name="Text Box 62">
                <a:extLst>
                  <a:ext uri="{FF2B5EF4-FFF2-40B4-BE49-F238E27FC236}">
                    <a16:creationId xmlns:a16="http://schemas.microsoft.com/office/drawing/2014/main" id="{2B6B6064-3424-4826-AEC0-561D4CCBCD33}"/>
                  </a:ext>
                </a:extLst>
              </p:cNvPr>
              <p:cNvSpPr txBox="1">
                <a:spLocks noChangeArrowheads="1"/>
              </p:cNvSpPr>
              <p:nvPr/>
            </p:nvSpPr>
            <p:spPr bwMode="auto">
              <a:xfrm>
                <a:off x="2588" y="17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85151" name="Text Box 63">
                <a:extLst>
                  <a:ext uri="{FF2B5EF4-FFF2-40B4-BE49-F238E27FC236}">
                    <a16:creationId xmlns:a16="http://schemas.microsoft.com/office/drawing/2014/main" id="{AB05BE17-1EE9-4A01-B8DB-CC5059239FDB}"/>
                  </a:ext>
                </a:extLst>
              </p:cNvPr>
              <p:cNvSpPr txBox="1">
                <a:spLocks noChangeArrowheads="1"/>
              </p:cNvSpPr>
              <p:nvPr/>
            </p:nvSpPr>
            <p:spPr bwMode="auto">
              <a:xfrm>
                <a:off x="4270" y="33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85152" name="Text Box 64">
                <a:extLst>
                  <a:ext uri="{FF2B5EF4-FFF2-40B4-BE49-F238E27FC236}">
                    <a16:creationId xmlns:a16="http://schemas.microsoft.com/office/drawing/2014/main" id="{D910F28D-6423-4FC2-997A-16FC1750C81D}"/>
                  </a:ext>
                </a:extLst>
              </p:cNvPr>
              <p:cNvSpPr txBox="1">
                <a:spLocks noChangeArrowheads="1"/>
              </p:cNvSpPr>
              <p:nvPr/>
            </p:nvSpPr>
            <p:spPr bwMode="auto">
              <a:xfrm>
                <a:off x="3462" y="338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85153" name="Text Box 65">
                <a:extLst>
                  <a:ext uri="{FF2B5EF4-FFF2-40B4-BE49-F238E27FC236}">
                    <a16:creationId xmlns:a16="http://schemas.microsoft.com/office/drawing/2014/main" id="{68339C99-09E2-4CD1-9ED0-C19FFB8B7D3A}"/>
                  </a:ext>
                </a:extLst>
              </p:cNvPr>
              <p:cNvSpPr txBox="1">
                <a:spLocks noChangeArrowheads="1"/>
              </p:cNvSpPr>
              <p:nvPr/>
            </p:nvSpPr>
            <p:spPr bwMode="auto">
              <a:xfrm>
                <a:off x="3832" y="2853"/>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85154" name="Text Box 66">
                <a:extLst>
                  <a:ext uri="{FF2B5EF4-FFF2-40B4-BE49-F238E27FC236}">
                    <a16:creationId xmlns:a16="http://schemas.microsoft.com/office/drawing/2014/main" id="{472BF14A-862D-47CC-A47E-92FDBB85C90D}"/>
                  </a:ext>
                </a:extLst>
              </p:cNvPr>
              <p:cNvSpPr txBox="1">
                <a:spLocks noChangeArrowheads="1"/>
              </p:cNvSpPr>
              <p:nvPr/>
            </p:nvSpPr>
            <p:spPr bwMode="auto">
              <a:xfrm>
                <a:off x="2286" y="28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85155" name="Text Box 67">
                <a:extLst>
                  <a:ext uri="{FF2B5EF4-FFF2-40B4-BE49-F238E27FC236}">
                    <a16:creationId xmlns:a16="http://schemas.microsoft.com/office/drawing/2014/main" id="{C6E5BEDF-D09B-4510-897D-FBDD10267B74}"/>
                  </a:ext>
                </a:extLst>
              </p:cNvPr>
              <p:cNvSpPr txBox="1">
                <a:spLocks noChangeArrowheads="1"/>
              </p:cNvSpPr>
              <p:nvPr/>
            </p:nvSpPr>
            <p:spPr bwMode="auto">
              <a:xfrm>
                <a:off x="1344" y="284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85156" name="Text Box 68">
                <a:extLst>
                  <a:ext uri="{FF2B5EF4-FFF2-40B4-BE49-F238E27FC236}">
                    <a16:creationId xmlns:a16="http://schemas.microsoft.com/office/drawing/2014/main" id="{B1340117-720B-4D8F-BBBE-F088B40CE173}"/>
                  </a:ext>
                </a:extLst>
              </p:cNvPr>
              <p:cNvSpPr txBox="1">
                <a:spLocks noChangeArrowheads="1"/>
              </p:cNvSpPr>
              <p:nvPr/>
            </p:nvSpPr>
            <p:spPr bwMode="auto">
              <a:xfrm>
                <a:off x="3356" y="232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85157" name="Text Box 69">
                <a:extLst>
                  <a:ext uri="{FF2B5EF4-FFF2-40B4-BE49-F238E27FC236}">
                    <a16:creationId xmlns:a16="http://schemas.microsoft.com/office/drawing/2014/main" id="{BD09E29E-DD5A-4B5C-A42C-1D685215D5F0}"/>
                  </a:ext>
                </a:extLst>
              </p:cNvPr>
              <p:cNvSpPr txBox="1">
                <a:spLocks noChangeArrowheads="1"/>
              </p:cNvSpPr>
              <p:nvPr/>
            </p:nvSpPr>
            <p:spPr bwMode="auto">
              <a:xfrm>
                <a:off x="1820" y="233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85158" name="Line 70">
                <a:extLst>
                  <a:ext uri="{FF2B5EF4-FFF2-40B4-BE49-F238E27FC236}">
                    <a16:creationId xmlns:a16="http://schemas.microsoft.com/office/drawing/2014/main" id="{AC9CF058-6F3E-43E2-80C5-39263D38052A}"/>
                  </a:ext>
                </a:extLst>
              </p:cNvPr>
              <p:cNvSpPr>
                <a:spLocks noChangeShapeType="1"/>
              </p:cNvSpPr>
              <p:nvPr/>
            </p:nvSpPr>
            <p:spPr bwMode="auto">
              <a:xfrm flipH="1">
                <a:off x="1940" y="189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59" name="Line 71">
                <a:extLst>
                  <a:ext uri="{FF2B5EF4-FFF2-40B4-BE49-F238E27FC236}">
                    <a16:creationId xmlns:a16="http://schemas.microsoft.com/office/drawing/2014/main" id="{F347B0E6-4B89-4ED2-B2D0-9135FB6FAA92}"/>
                  </a:ext>
                </a:extLst>
              </p:cNvPr>
              <p:cNvSpPr>
                <a:spLocks noChangeShapeType="1"/>
              </p:cNvSpPr>
              <p:nvPr/>
            </p:nvSpPr>
            <p:spPr bwMode="auto">
              <a:xfrm>
                <a:off x="2880" y="1896"/>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60" name="Line 72">
                <a:extLst>
                  <a:ext uri="{FF2B5EF4-FFF2-40B4-BE49-F238E27FC236}">
                    <a16:creationId xmlns:a16="http://schemas.microsoft.com/office/drawing/2014/main" id="{E084855F-E545-4022-B3BC-6486DEE8C2A8}"/>
                  </a:ext>
                </a:extLst>
              </p:cNvPr>
              <p:cNvSpPr>
                <a:spLocks noChangeShapeType="1"/>
              </p:cNvSpPr>
              <p:nvPr/>
            </p:nvSpPr>
            <p:spPr bwMode="auto">
              <a:xfrm flipH="1">
                <a:off x="1464" y="247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61" name="Line 73">
                <a:extLst>
                  <a:ext uri="{FF2B5EF4-FFF2-40B4-BE49-F238E27FC236}">
                    <a16:creationId xmlns:a16="http://schemas.microsoft.com/office/drawing/2014/main" id="{4D92C517-B03C-4737-8769-C04545ED56ED}"/>
                  </a:ext>
                </a:extLst>
              </p:cNvPr>
              <p:cNvSpPr>
                <a:spLocks noChangeShapeType="1"/>
              </p:cNvSpPr>
              <p:nvPr/>
            </p:nvSpPr>
            <p:spPr bwMode="auto">
              <a:xfrm>
                <a:off x="2120" y="247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62" name="Line 74">
                <a:extLst>
                  <a:ext uri="{FF2B5EF4-FFF2-40B4-BE49-F238E27FC236}">
                    <a16:creationId xmlns:a16="http://schemas.microsoft.com/office/drawing/2014/main" id="{D0E9A3D7-9AFD-45B2-AF58-7BEBD02ED3DC}"/>
                  </a:ext>
                </a:extLst>
              </p:cNvPr>
              <p:cNvSpPr>
                <a:spLocks noChangeShapeType="1"/>
              </p:cNvSpPr>
              <p:nvPr/>
            </p:nvSpPr>
            <p:spPr bwMode="auto">
              <a:xfrm>
                <a:off x="3656" y="247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63" name="Line 75">
                <a:extLst>
                  <a:ext uri="{FF2B5EF4-FFF2-40B4-BE49-F238E27FC236}">
                    <a16:creationId xmlns:a16="http://schemas.microsoft.com/office/drawing/2014/main" id="{41ADCE7D-DB03-4E20-AF55-8EAF55123FBC}"/>
                  </a:ext>
                </a:extLst>
              </p:cNvPr>
              <p:cNvSpPr>
                <a:spLocks noChangeShapeType="1"/>
              </p:cNvSpPr>
              <p:nvPr/>
            </p:nvSpPr>
            <p:spPr bwMode="auto">
              <a:xfrm flipH="1">
                <a:off x="3572" y="300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164" name="Line 76">
                <a:extLst>
                  <a:ext uri="{FF2B5EF4-FFF2-40B4-BE49-F238E27FC236}">
                    <a16:creationId xmlns:a16="http://schemas.microsoft.com/office/drawing/2014/main" id="{228942F0-9FFD-4A24-A247-72B93CEB1D54}"/>
                  </a:ext>
                </a:extLst>
              </p:cNvPr>
              <p:cNvSpPr>
                <a:spLocks noChangeShapeType="1"/>
              </p:cNvSpPr>
              <p:nvPr/>
            </p:nvSpPr>
            <p:spPr bwMode="auto">
              <a:xfrm>
                <a:off x="4132" y="300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1518" name="Group 30">
            <a:extLst>
              <a:ext uri="{FF2B5EF4-FFF2-40B4-BE49-F238E27FC236}">
                <a16:creationId xmlns:a16="http://schemas.microsoft.com/office/drawing/2014/main" id="{1F5653A6-1936-40A1-9EA8-878EE48ABDA8}"/>
              </a:ext>
            </a:extLst>
          </p:cNvPr>
          <p:cNvGrpSpPr>
            <a:grpSpLocks/>
          </p:cNvGrpSpPr>
          <p:nvPr/>
        </p:nvGrpSpPr>
        <p:grpSpPr bwMode="auto">
          <a:xfrm>
            <a:off x="2057400" y="2743200"/>
            <a:ext cx="5181600" cy="3124200"/>
            <a:chOff x="1296" y="1728"/>
            <a:chExt cx="3264" cy="1968"/>
          </a:xfrm>
        </p:grpSpPr>
        <p:sp>
          <p:nvSpPr>
            <p:cNvPr id="831492" name="Oval 4">
              <a:extLst>
                <a:ext uri="{FF2B5EF4-FFF2-40B4-BE49-F238E27FC236}">
                  <a16:creationId xmlns:a16="http://schemas.microsoft.com/office/drawing/2014/main" id="{0C989514-2B31-4710-86BD-8C9CAD92B563}"/>
                </a:ext>
              </a:extLst>
            </p:cNvPr>
            <p:cNvSpPr>
              <a:spLocks noChangeArrowheads="1"/>
            </p:cNvSpPr>
            <p:nvPr/>
          </p:nvSpPr>
          <p:spPr bwMode="auto">
            <a:xfrm>
              <a:off x="2544" y="172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493" name="Oval 5">
              <a:extLst>
                <a:ext uri="{FF2B5EF4-FFF2-40B4-BE49-F238E27FC236}">
                  <a16:creationId xmlns:a16="http://schemas.microsoft.com/office/drawing/2014/main" id="{5B6ED66F-4AC4-460F-9D90-8B4BDB434797}"/>
                </a:ext>
              </a:extLst>
            </p:cNvPr>
            <p:cNvSpPr>
              <a:spLocks noChangeArrowheads="1"/>
            </p:cNvSpPr>
            <p:nvPr/>
          </p:nvSpPr>
          <p:spPr bwMode="auto">
            <a:xfrm>
              <a:off x="1776"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494" name="Oval 6">
              <a:extLst>
                <a:ext uri="{FF2B5EF4-FFF2-40B4-BE49-F238E27FC236}">
                  <a16:creationId xmlns:a16="http://schemas.microsoft.com/office/drawing/2014/main" id="{D31A2FAA-1FA1-4D19-B969-8A2FDA64B32B}"/>
                </a:ext>
              </a:extLst>
            </p:cNvPr>
            <p:cNvSpPr>
              <a:spLocks noChangeArrowheads="1"/>
            </p:cNvSpPr>
            <p:nvPr/>
          </p:nvSpPr>
          <p:spPr bwMode="auto">
            <a:xfrm>
              <a:off x="3312"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495" name="Oval 7">
              <a:extLst>
                <a:ext uri="{FF2B5EF4-FFF2-40B4-BE49-F238E27FC236}">
                  <a16:creationId xmlns:a16="http://schemas.microsoft.com/office/drawing/2014/main" id="{E5F3083E-C502-47EC-826A-7AF882C784D9}"/>
                </a:ext>
              </a:extLst>
            </p:cNvPr>
            <p:cNvSpPr>
              <a:spLocks noChangeArrowheads="1"/>
            </p:cNvSpPr>
            <p:nvPr/>
          </p:nvSpPr>
          <p:spPr bwMode="auto">
            <a:xfrm>
              <a:off x="1296"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496" name="Oval 8">
              <a:extLst>
                <a:ext uri="{FF2B5EF4-FFF2-40B4-BE49-F238E27FC236}">
                  <a16:creationId xmlns:a16="http://schemas.microsoft.com/office/drawing/2014/main" id="{5FA7FE2A-B6A2-40F5-AD46-C26B87AF92C2}"/>
                </a:ext>
              </a:extLst>
            </p:cNvPr>
            <p:cNvSpPr>
              <a:spLocks noChangeArrowheads="1"/>
            </p:cNvSpPr>
            <p:nvPr/>
          </p:nvSpPr>
          <p:spPr bwMode="auto">
            <a:xfrm>
              <a:off x="1728"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497" name="Oval 9">
              <a:extLst>
                <a:ext uri="{FF2B5EF4-FFF2-40B4-BE49-F238E27FC236}">
                  <a16:creationId xmlns:a16="http://schemas.microsoft.com/office/drawing/2014/main" id="{29F21FE4-5122-41E8-A1A6-E746D6560669}"/>
                </a:ext>
              </a:extLst>
            </p:cNvPr>
            <p:cNvSpPr>
              <a:spLocks noChangeArrowheads="1"/>
            </p:cNvSpPr>
            <p:nvPr/>
          </p:nvSpPr>
          <p:spPr bwMode="auto">
            <a:xfrm>
              <a:off x="3792"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498" name="Oval 10">
              <a:extLst>
                <a:ext uri="{FF2B5EF4-FFF2-40B4-BE49-F238E27FC236}">
                  <a16:creationId xmlns:a16="http://schemas.microsoft.com/office/drawing/2014/main" id="{903909EF-E178-49C3-9C92-38D617B282A9}"/>
                </a:ext>
              </a:extLst>
            </p:cNvPr>
            <p:cNvSpPr>
              <a:spLocks noChangeArrowheads="1"/>
            </p:cNvSpPr>
            <p:nvPr/>
          </p:nvSpPr>
          <p:spPr bwMode="auto">
            <a:xfrm>
              <a:off x="2832"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499" name="Oval 11">
              <a:extLst>
                <a:ext uri="{FF2B5EF4-FFF2-40B4-BE49-F238E27FC236}">
                  <a16:creationId xmlns:a16="http://schemas.microsoft.com/office/drawing/2014/main" id="{B4B16805-FB96-418E-AC05-DECB3A1E573E}"/>
                </a:ext>
              </a:extLst>
            </p:cNvPr>
            <p:cNvSpPr>
              <a:spLocks noChangeArrowheads="1"/>
            </p:cNvSpPr>
            <p:nvPr/>
          </p:nvSpPr>
          <p:spPr bwMode="auto">
            <a:xfrm>
              <a:off x="4224"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00" name="Text Box 12">
              <a:extLst>
                <a:ext uri="{FF2B5EF4-FFF2-40B4-BE49-F238E27FC236}">
                  <a16:creationId xmlns:a16="http://schemas.microsoft.com/office/drawing/2014/main" id="{0A94365F-1034-4F03-A33A-76A9B1E3FE69}"/>
                </a:ext>
              </a:extLst>
            </p:cNvPr>
            <p:cNvSpPr txBox="1">
              <a:spLocks noChangeArrowheads="1"/>
            </p:cNvSpPr>
            <p:nvPr/>
          </p:nvSpPr>
          <p:spPr bwMode="auto">
            <a:xfrm>
              <a:off x="2588" y="17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831501" name="Text Box 13">
              <a:extLst>
                <a:ext uri="{FF2B5EF4-FFF2-40B4-BE49-F238E27FC236}">
                  <a16:creationId xmlns:a16="http://schemas.microsoft.com/office/drawing/2014/main" id="{1A7D2C2B-9812-4B92-B33D-CBF417970C6D}"/>
                </a:ext>
              </a:extLst>
            </p:cNvPr>
            <p:cNvSpPr txBox="1">
              <a:spLocks noChangeArrowheads="1"/>
            </p:cNvSpPr>
            <p:nvPr/>
          </p:nvSpPr>
          <p:spPr bwMode="auto">
            <a:xfrm>
              <a:off x="4270" y="33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831502" name="Text Box 14">
              <a:extLst>
                <a:ext uri="{FF2B5EF4-FFF2-40B4-BE49-F238E27FC236}">
                  <a16:creationId xmlns:a16="http://schemas.microsoft.com/office/drawing/2014/main" id="{D5A2D9DA-56B1-4D27-9913-5EE1C6D055C0}"/>
                </a:ext>
              </a:extLst>
            </p:cNvPr>
            <p:cNvSpPr txBox="1">
              <a:spLocks noChangeArrowheads="1"/>
            </p:cNvSpPr>
            <p:nvPr/>
          </p:nvSpPr>
          <p:spPr bwMode="auto">
            <a:xfrm>
              <a:off x="2880" y="286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831503" name="Text Box 15">
              <a:extLst>
                <a:ext uri="{FF2B5EF4-FFF2-40B4-BE49-F238E27FC236}">
                  <a16:creationId xmlns:a16="http://schemas.microsoft.com/office/drawing/2014/main" id="{9008E909-506F-4AEB-987D-C123040227F8}"/>
                </a:ext>
              </a:extLst>
            </p:cNvPr>
            <p:cNvSpPr txBox="1">
              <a:spLocks noChangeArrowheads="1"/>
            </p:cNvSpPr>
            <p:nvPr/>
          </p:nvSpPr>
          <p:spPr bwMode="auto">
            <a:xfrm>
              <a:off x="3832" y="2853"/>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831504" name="Text Box 16">
              <a:extLst>
                <a:ext uri="{FF2B5EF4-FFF2-40B4-BE49-F238E27FC236}">
                  <a16:creationId xmlns:a16="http://schemas.microsoft.com/office/drawing/2014/main" id="{5E12F66F-3B48-4B8B-93AB-7F2B82EF99E7}"/>
                </a:ext>
              </a:extLst>
            </p:cNvPr>
            <p:cNvSpPr txBox="1">
              <a:spLocks noChangeArrowheads="1"/>
            </p:cNvSpPr>
            <p:nvPr/>
          </p:nvSpPr>
          <p:spPr bwMode="auto">
            <a:xfrm>
              <a:off x="1763" y="338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831505" name="Text Box 17">
              <a:extLst>
                <a:ext uri="{FF2B5EF4-FFF2-40B4-BE49-F238E27FC236}">
                  <a16:creationId xmlns:a16="http://schemas.microsoft.com/office/drawing/2014/main" id="{9F7057CF-0426-4128-928D-1CF77869F9B6}"/>
                </a:ext>
              </a:extLst>
            </p:cNvPr>
            <p:cNvSpPr txBox="1">
              <a:spLocks noChangeArrowheads="1"/>
            </p:cNvSpPr>
            <p:nvPr/>
          </p:nvSpPr>
          <p:spPr bwMode="auto">
            <a:xfrm>
              <a:off x="1344" y="284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831506" name="Text Box 18">
              <a:extLst>
                <a:ext uri="{FF2B5EF4-FFF2-40B4-BE49-F238E27FC236}">
                  <a16:creationId xmlns:a16="http://schemas.microsoft.com/office/drawing/2014/main" id="{7F490170-84F5-4051-ABCB-5F06051BBFD8}"/>
                </a:ext>
              </a:extLst>
            </p:cNvPr>
            <p:cNvSpPr txBox="1">
              <a:spLocks noChangeArrowheads="1"/>
            </p:cNvSpPr>
            <p:nvPr/>
          </p:nvSpPr>
          <p:spPr bwMode="auto">
            <a:xfrm>
              <a:off x="3362" y="232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831507" name="Text Box 19">
              <a:extLst>
                <a:ext uri="{FF2B5EF4-FFF2-40B4-BE49-F238E27FC236}">
                  <a16:creationId xmlns:a16="http://schemas.microsoft.com/office/drawing/2014/main" id="{C8C313EA-51DC-490F-8EEB-528769721020}"/>
                </a:ext>
              </a:extLst>
            </p:cNvPr>
            <p:cNvSpPr txBox="1">
              <a:spLocks noChangeArrowheads="1"/>
            </p:cNvSpPr>
            <p:nvPr/>
          </p:nvSpPr>
          <p:spPr bwMode="auto">
            <a:xfrm>
              <a:off x="1815" y="233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831508" name="Line 20">
              <a:extLst>
                <a:ext uri="{FF2B5EF4-FFF2-40B4-BE49-F238E27FC236}">
                  <a16:creationId xmlns:a16="http://schemas.microsoft.com/office/drawing/2014/main" id="{BEA8F07D-F285-471B-B81D-BB7AFD2DA0A6}"/>
                </a:ext>
              </a:extLst>
            </p:cNvPr>
            <p:cNvSpPr>
              <a:spLocks noChangeShapeType="1"/>
            </p:cNvSpPr>
            <p:nvPr/>
          </p:nvSpPr>
          <p:spPr bwMode="auto">
            <a:xfrm flipH="1">
              <a:off x="1940" y="189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09" name="Line 21">
              <a:extLst>
                <a:ext uri="{FF2B5EF4-FFF2-40B4-BE49-F238E27FC236}">
                  <a16:creationId xmlns:a16="http://schemas.microsoft.com/office/drawing/2014/main" id="{6623AE13-D2C8-4CB2-ACA3-7A49550DE3B8}"/>
                </a:ext>
              </a:extLst>
            </p:cNvPr>
            <p:cNvSpPr>
              <a:spLocks noChangeShapeType="1"/>
            </p:cNvSpPr>
            <p:nvPr/>
          </p:nvSpPr>
          <p:spPr bwMode="auto">
            <a:xfrm>
              <a:off x="2880" y="1896"/>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10" name="Line 22">
              <a:extLst>
                <a:ext uri="{FF2B5EF4-FFF2-40B4-BE49-F238E27FC236}">
                  <a16:creationId xmlns:a16="http://schemas.microsoft.com/office/drawing/2014/main" id="{DD89A6CD-0AC2-462F-9F9E-D231FAC0F0CE}"/>
                </a:ext>
              </a:extLst>
            </p:cNvPr>
            <p:cNvSpPr>
              <a:spLocks noChangeShapeType="1"/>
            </p:cNvSpPr>
            <p:nvPr/>
          </p:nvSpPr>
          <p:spPr bwMode="auto">
            <a:xfrm flipH="1">
              <a:off x="1464" y="247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11" name="Line 23">
              <a:extLst>
                <a:ext uri="{FF2B5EF4-FFF2-40B4-BE49-F238E27FC236}">
                  <a16:creationId xmlns:a16="http://schemas.microsoft.com/office/drawing/2014/main" id="{AF566EE0-6BFC-4462-95B3-9E7580DB466F}"/>
                </a:ext>
              </a:extLst>
            </p:cNvPr>
            <p:cNvSpPr>
              <a:spLocks noChangeShapeType="1"/>
            </p:cNvSpPr>
            <p:nvPr/>
          </p:nvSpPr>
          <p:spPr bwMode="auto">
            <a:xfrm>
              <a:off x="3656" y="247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12" name="Line 24">
              <a:extLst>
                <a:ext uri="{FF2B5EF4-FFF2-40B4-BE49-F238E27FC236}">
                  <a16:creationId xmlns:a16="http://schemas.microsoft.com/office/drawing/2014/main" id="{B582EEF7-D0A0-4148-B2C1-85BB0236845D}"/>
                </a:ext>
              </a:extLst>
            </p:cNvPr>
            <p:cNvSpPr>
              <a:spLocks noChangeShapeType="1"/>
            </p:cNvSpPr>
            <p:nvPr/>
          </p:nvSpPr>
          <p:spPr bwMode="auto">
            <a:xfrm>
              <a:off x="4132" y="300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13" name="Line 25">
              <a:extLst>
                <a:ext uri="{FF2B5EF4-FFF2-40B4-BE49-F238E27FC236}">
                  <a16:creationId xmlns:a16="http://schemas.microsoft.com/office/drawing/2014/main" id="{361A9F52-BC93-4646-B2DD-FAF1ED059D26}"/>
                </a:ext>
              </a:extLst>
            </p:cNvPr>
            <p:cNvSpPr>
              <a:spLocks noChangeShapeType="1"/>
            </p:cNvSpPr>
            <p:nvPr/>
          </p:nvSpPr>
          <p:spPr bwMode="auto">
            <a:xfrm flipH="1">
              <a:off x="2992" y="2476"/>
              <a:ext cx="312"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14" name="Line 26">
              <a:extLst>
                <a:ext uri="{FF2B5EF4-FFF2-40B4-BE49-F238E27FC236}">
                  <a16:creationId xmlns:a16="http://schemas.microsoft.com/office/drawing/2014/main" id="{959B4BCA-2360-4253-80A3-EC7D941DDE95}"/>
                </a:ext>
              </a:extLst>
            </p:cNvPr>
            <p:cNvSpPr>
              <a:spLocks noChangeShapeType="1"/>
            </p:cNvSpPr>
            <p:nvPr/>
          </p:nvSpPr>
          <p:spPr bwMode="auto">
            <a:xfrm>
              <a:off x="1640" y="3000"/>
              <a:ext cx="26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1516" name="Rectangle 28">
            <a:extLst>
              <a:ext uri="{FF2B5EF4-FFF2-40B4-BE49-F238E27FC236}">
                <a16:creationId xmlns:a16="http://schemas.microsoft.com/office/drawing/2014/main" id="{3B624D3F-BFB9-49A9-9BE1-88DB31523736}"/>
              </a:ext>
            </a:extLst>
          </p:cNvPr>
          <p:cNvSpPr>
            <a:spLocks noGrp="1" noChangeArrowheads="1"/>
          </p:cNvSpPr>
          <p:nvPr>
            <p:ph type="title"/>
          </p:nvPr>
        </p:nvSpPr>
        <p:spPr/>
        <p:txBody>
          <a:bodyPr/>
          <a:lstStyle/>
          <a:p>
            <a:r>
              <a:rPr lang="en-GB" altLang="en-US"/>
              <a:t>Binary Search Trees</a:t>
            </a:r>
            <a:br>
              <a:rPr lang="en-GB" altLang="en-US"/>
            </a:br>
            <a:r>
              <a:rPr lang="en-GB" altLang="en-US"/>
              <a:t>Example #2</a:t>
            </a:r>
          </a:p>
        </p:txBody>
      </p:sp>
      <p:sp>
        <p:nvSpPr>
          <p:cNvPr id="831517" name="Rectangle 29">
            <a:extLst>
              <a:ext uri="{FF2B5EF4-FFF2-40B4-BE49-F238E27FC236}">
                <a16:creationId xmlns:a16="http://schemas.microsoft.com/office/drawing/2014/main" id="{C6C8F4DB-4AC5-48C9-B5B1-0E9CE83D05C4}"/>
              </a:ext>
            </a:extLst>
          </p:cNvPr>
          <p:cNvSpPr>
            <a:spLocks noGrp="1" noChangeArrowheads="1"/>
          </p:cNvSpPr>
          <p:nvPr>
            <p:ph type="body" idx="1"/>
          </p:nvPr>
        </p:nvSpPr>
        <p:spPr/>
        <p:txBody>
          <a:bodyPr/>
          <a:lstStyle/>
          <a:p>
            <a:r>
              <a:rPr lang="en-GB" altLang="en-US"/>
              <a:t>The following binary tree </a:t>
            </a:r>
            <a:r>
              <a:rPr lang="en-GB" altLang="en-US" b="1" i="1">
                <a:solidFill>
                  <a:srgbClr val="14FD3A"/>
                </a:solidFill>
              </a:rPr>
              <a:t>IS</a:t>
            </a:r>
            <a:r>
              <a:rPr lang="en-GB" altLang="en-US"/>
              <a:t> a binary search tree. </a:t>
            </a:r>
          </a:p>
          <a:p>
            <a:pPr lvl="1"/>
            <a:endParaRPr lang="en-GB"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9" name="Group 29">
            <a:extLst>
              <a:ext uri="{FF2B5EF4-FFF2-40B4-BE49-F238E27FC236}">
                <a16:creationId xmlns:a16="http://schemas.microsoft.com/office/drawing/2014/main" id="{53507C17-EBFE-40C6-BAE4-81F69DF82D96}"/>
              </a:ext>
            </a:extLst>
          </p:cNvPr>
          <p:cNvGrpSpPr>
            <a:grpSpLocks/>
          </p:cNvGrpSpPr>
          <p:nvPr/>
        </p:nvGrpSpPr>
        <p:grpSpPr bwMode="auto">
          <a:xfrm>
            <a:off x="2057400" y="2743200"/>
            <a:ext cx="5181600" cy="3124200"/>
            <a:chOff x="1296" y="1728"/>
            <a:chExt cx="3264" cy="1968"/>
          </a:xfrm>
        </p:grpSpPr>
        <p:sp>
          <p:nvSpPr>
            <p:cNvPr id="829444" name="Oval 4">
              <a:extLst>
                <a:ext uri="{FF2B5EF4-FFF2-40B4-BE49-F238E27FC236}">
                  <a16:creationId xmlns:a16="http://schemas.microsoft.com/office/drawing/2014/main" id="{1312A4F8-A222-49F6-9A76-83C7C4F94557}"/>
                </a:ext>
              </a:extLst>
            </p:cNvPr>
            <p:cNvSpPr>
              <a:spLocks noChangeArrowheads="1"/>
            </p:cNvSpPr>
            <p:nvPr/>
          </p:nvSpPr>
          <p:spPr bwMode="auto">
            <a:xfrm>
              <a:off x="2544" y="172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45" name="Oval 5">
              <a:extLst>
                <a:ext uri="{FF2B5EF4-FFF2-40B4-BE49-F238E27FC236}">
                  <a16:creationId xmlns:a16="http://schemas.microsoft.com/office/drawing/2014/main" id="{C300BB02-F30D-4C40-AA66-813B1AA76D35}"/>
                </a:ext>
              </a:extLst>
            </p:cNvPr>
            <p:cNvSpPr>
              <a:spLocks noChangeArrowheads="1"/>
            </p:cNvSpPr>
            <p:nvPr/>
          </p:nvSpPr>
          <p:spPr bwMode="auto">
            <a:xfrm>
              <a:off x="1776"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46" name="Oval 6">
              <a:extLst>
                <a:ext uri="{FF2B5EF4-FFF2-40B4-BE49-F238E27FC236}">
                  <a16:creationId xmlns:a16="http://schemas.microsoft.com/office/drawing/2014/main" id="{C4155DDC-38E7-4097-9CAC-3428780A313A}"/>
                </a:ext>
              </a:extLst>
            </p:cNvPr>
            <p:cNvSpPr>
              <a:spLocks noChangeArrowheads="1"/>
            </p:cNvSpPr>
            <p:nvPr/>
          </p:nvSpPr>
          <p:spPr bwMode="auto">
            <a:xfrm>
              <a:off x="3312"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47" name="Oval 7">
              <a:extLst>
                <a:ext uri="{FF2B5EF4-FFF2-40B4-BE49-F238E27FC236}">
                  <a16:creationId xmlns:a16="http://schemas.microsoft.com/office/drawing/2014/main" id="{FB5BEF65-6A1A-47D4-AC97-8D465D8843F6}"/>
                </a:ext>
              </a:extLst>
            </p:cNvPr>
            <p:cNvSpPr>
              <a:spLocks noChangeArrowheads="1"/>
            </p:cNvSpPr>
            <p:nvPr/>
          </p:nvSpPr>
          <p:spPr bwMode="auto">
            <a:xfrm>
              <a:off x="1296"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48" name="Oval 8">
              <a:extLst>
                <a:ext uri="{FF2B5EF4-FFF2-40B4-BE49-F238E27FC236}">
                  <a16:creationId xmlns:a16="http://schemas.microsoft.com/office/drawing/2014/main" id="{4BB14207-1EDF-45DB-9E5F-29A7EA10880D}"/>
                </a:ext>
              </a:extLst>
            </p:cNvPr>
            <p:cNvSpPr>
              <a:spLocks noChangeArrowheads="1"/>
            </p:cNvSpPr>
            <p:nvPr/>
          </p:nvSpPr>
          <p:spPr bwMode="auto">
            <a:xfrm>
              <a:off x="2256"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49" name="Oval 9">
              <a:extLst>
                <a:ext uri="{FF2B5EF4-FFF2-40B4-BE49-F238E27FC236}">
                  <a16:creationId xmlns:a16="http://schemas.microsoft.com/office/drawing/2014/main" id="{E5BE7F34-0338-4FBA-9D88-60649063B89B}"/>
                </a:ext>
              </a:extLst>
            </p:cNvPr>
            <p:cNvSpPr>
              <a:spLocks noChangeArrowheads="1"/>
            </p:cNvSpPr>
            <p:nvPr/>
          </p:nvSpPr>
          <p:spPr bwMode="auto">
            <a:xfrm>
              <a:off x="3792"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50" name="Oval 10">
              <a:extLst>
                <a:ext uri="{FF2B5EF4-FFF2-40B4-BE49-F238E27FC236}">
                  <a16:creationId xmlns:a16="http://schemas.microsoft.com/office/drawing/2014/main" id="{267D7799-6433-42F9-B013-18655630E8E4}"/>
                </a:ext>
              </a:extLst>
            </p:cNvPr>
            <p:cNvSpPr>
              <a:spLocks noChangeArrowheads="1"/>
            </p:cNvSpPr>
            <p:nvPr/>
          </p:nvSpPr>
          <p:spPr bwMode="auto">
            <a:xfrm>
              <a:off x="3408"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51" name="Oval 11">
              <a:extLst>
                <a:ext uri="{FF2B5EF4-FFF2-40B4-BE49-F238E27FC236}">
                  <a16:creationId xmlns:a16="http://schemas.microsoft.com/office/drawing/2014/main" id="{D76CB32B-219D-4AD6-A1B1-0A490105DABC}"/>
                </a:ext>
              </a:extLst>
            </p:cNvPr>
            <p:cNvSpPr>
              <a:spLocks noChangeArrowheads="1"/>
            </p:cNvSpPr>
            <p:nvPr/>
          </p:nvSpPr>
          <p:spPr bwMode="auto">
            <a:xfrm>
              <a:off x="4224"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52" name="Text Box 12">
              <a:extLst>
                <a:ext uri="{FF2B5EF4-FFF2-40B4-BE49-F238E27FC236}">
                  <a16:creationId xmlns:a16="http://schemas.microsoft.com/office/drawing/2014/main" id="{CB57D0E4-EA15-42A3-8644-57E92CC582BA}"/>
                </a:ext>
              </a:extLst>
            </p:cNvPr>
            <p:cNvSpPr txBox="1">
              <a:spLocks noChangeArrowheads="1"/>
            </p:cNvSpPr>
            <p:nvPr/>
          </p:nvSpPr>
          <p:spPr bwMode="auto">
            <a:xfrm>
              <a:off x="2593" y="175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829453" name="Text Box 13">
              <a:extLst>
                <a:ext uri="{FF2B5EF4-FFF2-40B4-BE49-F238E27FC236}">
                  <a16:creationId xmlns:a16="http://schemas.microsoft.com/office/drawing/2014/main" id="{CE235938-A5FF-4BB2-9BC5-74CD61C92113}"/>
                </a:ext>
              </a:extLst>
            </p:cNvPr>
            <p:cNvSpPr txBox="1">
              <a:spLocks noChangeArrowheads="1"/>
            </p:cNvSpPr>
            <p:nvPr/>
          </p:nvSpPr>
          <p:spPr bwMode="auto">
            <a:xfrm>
              <a:off x="4270" y="33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829454" name="Text Box 14">
              <a:extLst>
                <a:ext uri="{FF2B5EF4-FFF2-40B4-BE49-F238E27FC236}">
                  <a16:creationId xmlns:a16="http://schemas.microsoft.com/office/drawing/2014/main" id="{2BB64FAE-338A-43D9-9A09-F83E65A02BC9}"/>
                </a:ext>
              </a:extLst>
            </p:cNvPr>
            <p:cNvSpPr txBox="1">
              <a:spLocks noChangeArrowheads="1"/>
            </p:cNvSpPr>
            <p:nvPr/>
          </p:nvSpPr>
          <p:spPr bwMode="auto">
            <a:xfrm>
              <a:off x="3446" y="3389"/>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829455" name="Text Box 15">
              <a:extLst>
                <a:ext uri="{FF2B5EF4-FFF2-40B4-BE49-F238E27FC236}">
                  <a16:creationId xmlns:a16="http://schemas.microsoft.com/office/drawing/2014/main" id="{566B9CFC-E31C-45A4-B1A7-D8E51DE9869B}"/>
                </a:ext>
              </a:extLst>
            </p:cNvPr>
            <p:cNvSpPr txBox="1">
              <a:spLocks noChangeArrowheads="1"/>
            </p:cNvSpPr>
            <p:nvPr/>
          </p:nvSpPr>
          <p:spPr bwMode="auto">
            <a:xfrm>
              <a:off x="3848" y="2853"/>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829456" name="Text Box 16">
              <a:extLst>
                <a:ext uri="{FF2B5EF4-FFF2-40B4-BE49-F238E27FC236}">
                  <a16:creationId xmlns:a16="http://schemas.microsoft.com/office/drawing/2014/main" id="{B9605FDD-6D3A-40FC-BD3D-F166C346AA8C}"/>
                </a:ext>
              </a:extLst>
            </p:cNvPr>
            <p:cNvSpPr txBox="1">
              <a:spLocks noChangeArrowheads="1"/>
            </p:cNvSpPr>
            <p:nvPr/>
          </p:nvSpPr>
          <p:spPr bwMode="auto">
            <a:xfrm>
              <a:off x="2291" y="285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829457" name="Text Box 17">
              <a:extLst>
                <a:ext uri="{FF2B5EF4-FFF2-40B4-BE49-F238E27FC236}">
                  <a16:creationId xmlns:a16="http://schemas.microsoft.com/office/drawing/2014/main" id="{1AD01F73-0D8A-4212-9897-C90B3BF0384D}"/>
                </a:ext>
              </a:extLst>
            </p:cNvPr>
            <p:cNvSpPr txBox="1">
              <a:spLocks noChangeArrowheads="1"/>
            </p:cNvSpPr>
            <p:nvPr/>
          </p:nvSpPr>
          <p:spPr bwMode="auto">
            <a:xfrm>
              <a:off x="1339" y="284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829458" name="Text Box 18">
              <a:extLst>
                <a:ext uri="{FF2B5EF4-FFF2-40B4-BE49-F238E27FC236}">
                  <a16:creationId xmlns:a16="http://schemas.microsoft.com/office/drawing/2014/main" id="{C39D8F5E-05AF-4032-845E-2082E88E175A}"/>
                </a:ext>
              </a:extLst>
            </p:cNvPr>
            <p:cNvSpPr txBox="1">
              <a:spLocks noChangeArrowheads="1"/>
            </p:cNvSpPr>
            <p:nvPr/>
          </p:nvSpPr>
          <p:spPr bwMode="auto">
            <a:xfrm>
              <a:off x="3351" y="232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829459" name="Text Box 19">
              <a:extLst>
                <a:ext uri="{FF2B5EF4-FFF2-40B4-BE49-F238E27FC236}">
                  <a16:creationId xmlns:a16="http://schemas.microsoft.com/office/drawing/2014/main" id="{6C6A4B7D-2BA4-4B84-AABC-D67927FA71B4}"/>
                </a:ext>
              </a:extLst>
            </p:cNvPr>
            <p:cNvSpPr txBox="1">
              <a:spLocks noChangeArrowheads="1"/>
            </p:cNvSpPr>
            <p:nvPr/>
          </p:nvSpPr>
          <p:spPr bwMode="auto">
            <a:xfrm>
              <a:off x="1820" y="233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829460" name="Line 20">
              <a:extLst>
                <a:ext uri="{FF2B5EF4-FFF2-40B4-BE49-F238E27FC236}">
                  <a16:creationId xmlns:a16="http://schemas.microsoft.com/office/drawing/2014/main" id="{6E829CA4-1D3B-4D4A-B895-88418AAFDCC3}"/>
                </a:ext>
              </a:extLst>
            </p:cNvPr>
            <p:cNvSpPr>
              <a:spLocks noChangeShapeType="1"/>
            </p:cNvSpPr>
            <p:nvPr/>
          </p:nvSpPr>
          <p:spPr bwMode="auto">
            <a:xfrm flipH="1">
              <a:off x="1940" y="189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61" name="Line 21">
              <a:extLst>
                <a:ext uri="{FF2B5EF4-FFF2-40B4-BE49-F238E27FC236}">
                  <a16:creationId xmlns:a16="http://schemas.microsoft.com/office/drawing/2014/main" id="{B6C44B77-61A1-42F1-8997-13ADB8E4BFD1}"/>
                </a:ext>
              </a:extLst>
            </p:cNvPr>
            <p:cNvSpPr>
              <a:spLocks noChangeShapeType="1"/>
            </p:cNvSpPr>
            <p:nvPr/>
          </p:nvSpPr>
          <p:spPr bwMode="auto">
            <a:xfrm>
              <a:off x="2880" y="1896"/>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62" name="Line 22">
              <a:extLst>
                <a:ext uri="{FF2B5EF4-FFF2-40B4-BE49-F238E27FC236}">
                  <a16:creationId xmlns:a16="http://schemas.microsoft.com/office/drawing/2014/main" id="{256F0566-B4BE-4BA8-ABA2-9B6FF549864A}"/>
                </a:ext>
              </a:extLst>
            </p:cNvPr>
            <p:cNvSpPr>
              <a:spLocks noChangeShapeType="1"/>
            </p:cNvSpPr>
            <p:nvPr/>
          </p:nvSpPr>
          <p:spPr bwMode="auto">
            <a:xfrm flipH="1">
              <a:off x="1464" y="247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63" name="Line 23">
              <a:extLst>
                <a:ext uri="{FF2B5EF4-FFF2-40B4-BE49-F238E27FC236}">
                  <a16:creationId xmlns:a16="http://schemas.microsoft.com/office/drawing/2014/main" id="{C55FE285-24F5-475D-9C5E-017125C84F02}"/>
                </a:ext>
              </a:extLst>
            </p:cNvPr>
            <p:cNvSpPr>
              <a:spLocks noChangeShapeType="1"/>
            </p:cNvSpPr>
            <p:nvPr/>
          </p:nvSpPr>
          <p:spPr bwMode="auto">
            <a:xfrm>
              <a:off x="2120" y="247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64" name="Line 24">
              <a:extLst>
                <a:ext uri="{FF2B5EF4-FFF2-40B4-BE49-F238E27FC236}">
                  <a16:creationId xmlns:a16="http://schemas.microsoft.com/office/drawing/2014/main" id="{BFC9F5D3-C297-4CB7-9977-2C0918360A6D}"/>
                </a:ext>
              </a:extLst>
            </p:cNvPr>
            <p:cNvSpPr>
              <a:spLocks noChangeShapeType="1"/>
            </p:cNvSpPr>
            <p:nvPr/>
          </p:nvSpPr>
          <p:spPr bwMode="auto">
            <a:xfrm>
              <a:off x="3656" y="247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65" name="Line 25">
              <a:extLst>
                <a:ext uri="{FF2B5EF4-FFF2-40B4-BE49-F238E27FC236}">
                  <a16:creationId xmlns:a16="http://schemas.microsoft.com/office/drawing/2014/main" id="{75D87CBC-1DFA-49E0-816B-82E330D5041E}"/>
                </a:ext>
              </a:extLst>
            </p:cNvPr>
            <p:cNvSpPr>
              <a:spLocks noChangeShapeType="1"/>
            </p:cNvSpPr>
            <p:nvPr/>
          </p:nvSpPr>
          <p:spPr bwMode="auto">
            <a:xfrm flipH="1">
              <a:off x="3572" y="300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66" name="Line 26">
              <a:extLst>
                <a:ext uri="{FF2B5EF4-FFF2-40B4-BE49-F238E27FC236}">
                  <a16:creationId xmlns:a16="http://schemas.microsoft.com/office/drawing/2014/main" id="{84D08001-CB33-4B31-9BE3-E420C7B2DBA0}"/>
                </a:ext>
              </a:extLst>
            </p:cNvPr>
            <p:cNvSpPr>
              <a:spLocks noChangeShapeType="1"/>
            </p:cNvSpPr>
            <p:nvPr/>
          </p:nvSpPr>
          <p:spPr bwMode="auto">
            <a:xfrm>
              <a:off x="4132" y="300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9470" name="Rectangle 30">
            <a:extLst>
              <a:ext uri="{FF2B5EF4-FFF2-40B4-BE49-F238E27FC236}">
                <a16:creationId xmlns:a16="http://schemas.microsoft.com/office/drawing/2014/main" id="{2DA3D221-3BD0-45EE-952A-832DA1A1BFC0}"/>
              </a:ext>
            </a:extLst>
          </p:cNvPr>
          <p:cNvSpPr>
            <a:spLocks noGrp="1" noChangeArrowheads="1"/>
          </p:cNvSpPr>
          <p:nvPr>
            <p:ph type="title"/>
          </p:nvPr>
        </p:nvSpPr>
        <p:spPr/>
        <p:txBody>
          <a:bodyPr/>
          <a:lstStyle/>
          <a:p>
            <a:r>
              <a:rPr lang="en-GB" altLang="en-US"/>
              <a:t>Binary Search Trees (BST)</a:t>
            </a:r>
            <a:br>
              <a:rPr lang="en-GB" altLang="en-US"/>
            </a:br>
            <a:r>
              <a:rPr lang="en-GB" altLang="en-US"/>
              <a:t>Example #3 - not a BST</a:t>
            </a:r>
          </a:p>
        </p:txBody>
      </p:sp>
      <p:sp>
        <p:nvSpPr>
          <p:cNvPr id="829471" name="Rectangle 31">
            <a:extLst>
              <a:ext uri="{FF2B5EF4-FFF2-40B4-BE49-F238E27FC236}">
                <a16:creationId xmlns:a16="http://schemas.microsoft.com/office/drawing/2014/main" id="{5461008C-0F8D-47B1-B5FB-F152DEE1E81C}"/>
              </a:ext>
            </a:extLst>
          </p:cNvPr>
          <p:cNvSpPr>
            <a:spLocks noGrp="1" noChangeArrowheads="1"/>
          </p:cNvSpPr>
          <p:nvPr>
            <p:ph type="body" idx="1"/>
          </p:nvPr>
        </p:nvSpPr>
        <p:spPr/>
        <p:txBody>
          <a:bodyPr/>
          <a:lstStyle/>
          <a:p>
            <a:r>
              <a:rPr lang="en-GB" altLang="en-US"/>
              <a:t>The following binary tree </a:t>
            </a:r>
            <a:r>
              <a:rPr lang="en-GB" altLang="en-US" b="1" i="1">
                <a:solidFill>
                  <a:srgbClr val="14FD3A"/>
                </a:solidFill>
              </a:rPr>
              <a:t>IS NOT</a:t>
            </a:r>
            <a:r>
              <a:rPr lang="en-GB" altLang="en-US"/>
              <a:t> a binary search tree. </a:t>
            </a:r>
          </a:p>
          <a:p>
            <a:pPr lvl="1"/>
            <a:endParaRPr lang="en-GB"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5C1E1829-59B9-4126-9086-DEC1F16AF8D0}"/>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a:t>Binary Search Trees (BST)</a:t>
            </a:r>
            <a:br>
              <a:rPr lang="en-GB" altLang="en-US"/>
            </a:br>
            <a:r>
              <a:rPr lang="en-GB" altLang="en-US"/>
              <a:t>Example #4</a:t>
            </a:r>
          </a:p>
        </p:txBody>
      </p:sp>
      <p:grpSp>
        <p:nvGrpSpPr>
          <p:cNvPr id="832541" name="Group 29">
            <a:extLst>
              <a:ext uri="{FF2B5EF4-FFF2-40B4-BE49-F238E27FC236}">
                <a16:creationId xmlns:a16="http://schemas.microsoft.com/office/drawing/2014/main" id="{82A26EAA-4452-419E-A437-CEA7B60A550D}"/>
              </a:ext>
            </a:extLst>
          </p:cNvPr>
          <p:cNvGrpSpPr>
            <a:grpSpLocks/>
          </p:cNvGrpSpPr>
          <p:nvPr/>
        </p:nvGrpSpPr>
        <p:grpSpPr bwMode="auto">
          <a:xfrm>
            <a:off x="1828800" y="2590800"/>
            <a:ext cx="5334000" cy="3200400"/>
            <a:chOff x="1152" y="1632"/>
            <a:chExt cx="3360" cy="2016"/>
          </a:xfrm>
        </p:grpSpPr>
        <p:sp>
          <p:nvSpPr>
            <p:cNvPr id="832516" name="Oval 4">
              <a:extLst>
                <a:ext uri="{FF2B5EF4-FFF2-40B4-BE49-F238E27FC236}">
                  <a16:creationId xmlns:a16="http://schemas.microsoft.com/office/drawing/2014/main" id="{1F882682-B4CC-4ED3-B947-B1A59CA9497B}"/>
                </a:ext>
              </a:extLst>
            </p:cNvPr>
            <p:cNvSpPr>
              <a:spLocks noChangeArrowheads="1"/>
            </p:cNvSpPr>
            <p:nvPr/>
          </p:nvSpPr>
          <p:spPr bwMode="auto">
            <a:xfrm>
              <a:off x="1584" y="187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17" name="Oval 5">
              <a:extLst>
                <a:ext uri="{FF2B5EF4-FFF2-40B4-BE49-F238E27FC236}">
                  <a16:creationId xmlns:a16="http://schemas.microsoft.com/office/drawing/2014/main" id="{E7547A34-9467-4594-8B52-4D2B4577679D}"/>
                </a:ext>
              </a:extLst>
            </p:cNvPr>
            <p:cNvSpPr>
              <a:spLocks noChangeArrowheads="1"/>
            </p:cNvSpPr>
            <p:nvPr/>
          </p:nvSpPr>
          <p:spPr bwMode="auto">
            <a:xfrm>
              <a:off x="3744" y="307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18" name="Oval 6">
              <a:extLst>
                <a:ext uri="{FF2B5EF4-FFF2-40B4-BE49-F238E27FC236}">
                  <a16:creationId xmlns:a16="http://schemas.microsoft.com/office/drawing/2014/main" id="{3EFAB5D4-57B8-4822-8E4D-549A4FED67E3}"/>
                </a:ext>
              </a:extLst>
            </p:cNvPr>
            <p:cNvSpPr>
              <a:spLocks noChangeArrowheads="1"/>
            </p:cNvSpPr>
            <p:nvPr/>
          </p:nvSpPr>
          <p:spPr bwMode="auto">
            <a:xfrm>
              <a:off x="2016" y="21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19" name="Oval 7">
              <a:extLst>
                <a:ext uri="{FF2B5EF4-FFF2-40B4-BE49-F238E27FC236}">
                  <a16:creationId xmlns:a16="http://schemas.microsoft.com/office/drawing/2014/main" id="{003BA373-ECC0-49AC-999B-4BEE5712EB23}"/>
                </a:ext>
              </a:extLst>
            </p:cNvPr>
            <p:cNvSpPr>
              <a:spLocks noChangeArrowheads="1"/>
            </p:cNvSpPr>
            <p:nvPr/>
          </p:nvSpPr>
          <p:spPr bwMode="auto">
            <a:xfrm>
              <a:off x="3312"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20" name="Oval 8">
              <a:extLst>
                <a:ext uri="{FF2B5EF4-FFF2-40B4-BE49-F238E27FC236}">
                  <a16:creationId xmlns:a16="http://schemas.microsoft.com/office/drawing/2014/main" id="{3C589E5A-CFB2-4CE6-A189-2A051ACB4DE6}"/>
                </a:ext>
              </a:extLst>
            </p:cNvPr>
            <p:cNvSpPr>
              <a:spLocks noChangeArrowheads="1"/>
            </p:cNvSpPr>
            <p:nvPr/>
          </p:nvSpPr>
          <p:spPr bwMode="auto">
            <a:xfrm>
              <a:off x="4176" y="33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21" name="Oval 9">
              <a:extLst>
                <a:ext uri="{FF2B5EF4-FFF2-40B4-BE49-F238E27FC236}">
                  <a16:creationId xmlns:a16="http://schemas.microsoft.com/office/drawing/2014/main" id="{4E984ACC-15B5-4DFF-8CF6-678B6B10614C}"/>
                </a:ext>
              </a:extLst>
            </p:cNvPr>
            <p:cNvSpPr>
              <a:spLocks noChangeArrowheads="1"/>
            </p:cNvSpPr>
            <p:nvPr/>
          </p:nvSpPr>
          <p:spPr bwMode="auto">
            <a:xfrm>
              <a:off x="2448"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22" name="Oval 10">
              <a:extLst>
                <a:ext uri="{FF2B5EF4-FFF2-40B4-BE49-F238E27FC236}">
                  <a16:creationId xmlns:a16="http://schemas.microsoft.com/office/drawing/2014/main" id="{043C601A-920D-48F9-8685-AB23501B0B06}"/>
                </a:ext>
              </a:extLst>
            </p:cNvPr>
            <p:cNvSpPr>
              <a:spLocks noChangeArrowheads="1"/>
            </p:cNvSpPr>
            <p:nvPr/>
          </p:nvSpPr>
          <p:spPr bwMode="auto">
            <a:xfrm>
              <a:off x="1152" y="16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23" name="Oval 11">
              <a:extLst>
                <a:ext uri="{FF2B5EF4-FFF2-40B4-BE49-F238E27FC236}">
                  <a16:creationId xmlns:a16="http://schemas.microsoft.com/office/drawing/2014/main" id="{4E20BE3D-ACB0-4965-AE61-CD8FB4FC0A2D}"/>
                </a:ext>
              </a:extLst>
            </p:cNvPr>
            <p:cNvSpPr>
              <a:spLocks noChangeArrowheads="1"/>
            </p:cNvSpPr>
            <p:nvPr/>
          </p:nvSpPr>
          <p:spPr bwMode="auto">
            <a:xfrm>
              <a:off x="2880" y="25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24" name="Text Box 12">
              <a:extLst>
                <a:ext uri="{FF2B5EF4-FFF2-40B4-BE49-F238E27FC236}">
                  <a16:creationId xmlns:a16="http://schemas.microsoft.com/office/drawing/2014/main" id="{9B757FB9-1699-4AB9-AF64-7B1D82B962E8}"/>
                </a:ext>
              </a:extLst>
            </p:cNvPr>
            <p:cNvSpPr txBox="1">
              <a:spLocks noChangeArrowheads="1"/>
            </p:cNvSpPr>
            <p:nvPr/>
          </p:nvSpPr>
          <p:spPr bwMode="auto">
            <a:xfrm>
              <a:off x="1633" y="189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832525" name="Text Box 13">
              <a:extLst>
                <a:ext uri="{FF2B5EF4-FFF2-40B4-BE49-F238E27FC236}">
                  <a16:creationId xmlns:a16="http://schemas.microsoft.com/office/drawing/2014/main" id="{3A95B57E-8286-4637-AFE3-FC5C5ACC3397}"/>
                </a:ext>
              </a:extLst>
            </p:cNvPr>
            <p:cNvSpPr txBox="1">
              <a:spLocks noChangeArrowheads="1"/>
            </p:cNvSpPr>
            <p:nvPr/>
          </p:nvSpPr>
          <p:spPr bwMode="auto">
            <a:xfrm>
              <a:off x="2931" y="261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832526" name="Text Box 14">
              <a:extLst>
                <a:ext uri="{FF2B5EF4-FFF2-40B4-BE49-F238E27FC236}">
                  <a16:creationId xmlns:a16="http://schemas.microsoft.com/office/drawing/2014/main" id="{F7131FE0-E333-49E4-BE45-956D3DEBD947}"/>
                </a:ext>
              </a:extLst>
            </p:cNvPr>
            <p:cNvSpPr txBox="1">
              <a:spLocks noChangeArrowheads="1"/>
            </p:cNvSpPr>
            <p:nvPr/>
          </p:nvSpPr>
          <p:spPr bwMode="auto">
            <a:xfrm>
              <a:off x="1200" y="166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832527" name="Text Box 15">
              <a:extLst>
                <a:ext uri="{FF2B5EF4-FFF2-40B4-BE49-F238E27FC236}">
                  <a16:creationId xmlns:a16="http://schemas.microsoft.com/office/drawing/2014/main" id="{4634217A-2C21-46E6-A727-71174997C75A}"/>
                </a:ext>
              </a:extLst>
            </p:cNvPr>
            <p:cNvSpPr txBox="1">
              <a:spLocks noChangeArrowheads="1"/>
            </p:cNvSpPr>
            <p:nvPr/>
          </p:nvSpPr>
          <p:spPr bwMode="auto">
            <a:xfrm>
              <a:off x="2493" y="237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832528" name="Text Box 16">
              <a:extLst>
                <a:ext uri="{FF2B5EF4-FFF2-40B4-BE49-F238E27FC236}">
                  <a16:creationId xmlns:a16="http://schemas.microsoft.com/office/drawing/2014/main" id="{58D21B21-2740-4FCB-84DD-76F6D226B4B2}"/>
                </a:ext>
              </a:extLst>
            </p:cNvPr>
            <p:cNvSpPr txBox="1">
              <a:spLocks noChangeArrowheads="1"/>
            </p:cNvSpPr>
            <p:nvPr/>
          </p:nvSpPr>
          <p:spPr bwMode="auto">
            <a:xfrm>
              <a:off x="4206" y="333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832529" name="Text Box 17">
              <a:extLst>
                <a:ext uri="{FF2B5EF4-FFF2-40B4-BE49-F238E27FC236}">
                  <a16:creationId xmlns:a16="http://schemas.microsoft.com/office/drawing/2014/main" id="{54DD5A55-541C-4335-8EA3-48D67BD51FEF}"/>
                </a:ext>
              </a:extLst>
            </p:cNvPr>
            <p:cNvSpPr txBox="1">
              <a:spLocks noChangeArrowheads="1"/>
            </p:cNvSpPr>
            <p:nvPr/>
          </p:nvSpPr>
          <p:spPr bwMode="auto">
            <a:xfrm>
              <a:off x="3366" y="2843"/>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832530" name="Text Box 18">
              <a:extLst>
                <a:ext uri="{FF2B5EF4-FFF2-40B4-BE49-F238E27FC236}">
                  <a16:creationId xmlns:a16="http://schemas.microsoft.com/office/drawing/2014/main" id="{BA6D3248-0C84-4B76-8E74-419A64517822}"/>
                </a:ext>
              </a:extLst>
            </p:cNvPr>
            <p:cNvSpPr txBox="1">
              <a:spLocks noChangeArrowheads="1"/>
            </p:cNvSpPr>
            <p:nvPr/>
          </p:nvSpPr>
          <p:spPr bwMode="auto">
            <a:xfrm>
              <a:off x="2055" y="213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832531" name="Text Box 19">
              <a:extLst>
                <a:ext uri="{FF2B5EF4-FFF2-40B4-BE49-F238E27FC236}">
                  <a16:creationId xmlns:a16="http://schemas.microsoft.com/office/drawing/2014/main" id="{314536ED-E94C-4DC3-8979-06DEA0317B91}"/>
                </a:ext>
              </a:extLst>
            </p:cNvPr>
            <p:cNvSpPr txBox="1">
              <a:spLocks noChangeArrowheads="1"/>
            </p:cNvSpPr>
            <p:nvPr/>
          </p:nvSpPr>
          <p:spPr bwMode="auto">
            <a:xfrm>
              <a:off x="3778" y="3098"/>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832532" name="Line 20">
              <a:extLst>
                <a:ext uri="{FF2B5EF4-FFF2-40B4-BE49-F238E27FC236}">
                  <a16:creationId xmlns:a16="http://schemas.microsoft.com/office/drawing/2014/main" id="{B4901AC8-7807-4697-AE4E-2CF81D566AFF}"/>
                </a:ext>
              </a:extLst>
            </p:cNvPr>
            <p:cNvSpPr>
              <a:spLocks noChangeShapeType="1"/>
            </p:cNvSpPr>
            <p:nvPr/>
          </p:nvSpPr>
          <p:spPr bwMode="auto">
            <a:xfrm>
              <a:off x="1488" y="1796"/>
              <a:ext cx="264" cy="6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33" name="Line 21">
              <a:extLst>
                <a:ext uri="{FF2B5EF4-FFF2-40B4-BE49-F238E27FC236}">
                  <a16:creationId xmlns:a16="http://schemas.microsoft.com/office/drawing/2014/main" id="{AB2E0FD3-8148-4D72-B81A-D63F83CC94DD}"/>
                </a:ext>
              </a:extLst>
            </p:cNvPr>
            <p:cNvSpPr>
              <a:spLocks noChangeShapeType="1"/>
            </p:cNvSpPr>
            <p:nvPr/>
          </p:nvSpPr>
          <p:spPr bwMode="auto">
            <a:xfrm>
              <a:off x="1920" y="2044"/>
              <a:ext cx="264" cy="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34" name="Line 22">
              <a:extLst>
                <a:ext uri="{FF2B5EF4-FFF2-40B4-BE49-F238E27FC236}">
                  <a16:creationId xmlns:a16="http://schemas.microsoft.com/office/drawing/2014/main" id="{D51E90AC-6320-4974-8310-2459D1FE6569}"/>
                </a:ext>
              </a:extLst>
            </p:cNvPr>
            <p:cNvSpPr>
              <a:spLocks noChangeShapeType="1"/>
            </p:cNvSpPr>
            <p:nvPr/>
          </p:nvSpPr>
          <p:spPr bwMode="auto">
            <a:xfrm>
              <a:off x="2356" y="2280"/>
              <a:ext cx="264" cy="7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35" name="Line 23">
              <a:extLst>
                <a:ext uri="{FF2B5EF4-FFF2-40B4-BE49-F238E27FC236}">
                  <a16:creationId xmlns:a16="http://schemas.microsoft.com/office/drawing/2014/main" id="{71493E54-A73C-4FA5-962A-EA83924C4B79}"/>
                </a:ext>
              </a:extLst>
            </p:cNvPr>
            <p:cNvSpPr>
              <a:spLocks noChangeShapeType="1"/>
            </p:cNvSpPr>
            <p:nvPr/>
          </p:nvSpPr>
          <p:spPr bwMode="auto">
            <a:xfrm>
              <a:off x="2792" y="2520"/>
              <a:ext cx="264" cy="6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36" name="Line 24">
              <a:extLst>
                <a:ext uri="{FF2B5EF4-FFF2-40B4-BE49-F238E27FC236}">
                  <a16:creationId xmlns:a16="http://schemas.microsoft.com/office/drawing/2014/main" id="{F07411CD-A654-43EE-A30B-020FE7BF3887}"/>
                </a:ext>
              </a:extLst>
            </p:cNvPr>
            <p:cNvSpPr>
              <a:spLocks noChangeShapeType="1"/>
            </p:cNvSpPr>
            <p:nvPr/>
          </p:nvSpPr>
          <p:spPr bwMode="auto">
            <a:xfrm>
              <a:off x="3220" y="2760"/>
              <a:ext cx="264" cy="7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37" name="Line 25">
              <a:extLst>
                <a:ext uri="{FF2B5EF4-FFF2-40B4-BE49-F238E27FC236}">
                  <a16:creationId xmlns:a16="http://schemas.microsoft.com/office/drawing/2014/main" id="{43667EAD-5135-4D98-8AE3-42CCEA6754C0}"/>
                </a:ext>
              </a:extLst>
            </p:cNvPr>
            <p:cNvSpPr>
              <a:spLocks noChangeShapeType="1"/>
            </p:cNvSpPr>
            <p:nvPr/>
          </p:nvSpPr>
          <p:spPr bwMode="auto">
            <a:xfrm>
              <a:off x="3652" y="3000"/>
              <a:ext cx="264" cy="6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38" name="Line 26">
              <a:extLst>
                <a:ext uri="{FF2B5EF4-FFF2-40B4-BE49-F238E27FC236}">
                  <a16:creationId xmlns:a16="http://schemas.microsoft.com/office/drawing/2014/main" id="{ECB77769-8980-403B-A9F4-EB0FE1034729}"/>
                </a:ext>
              </a:extLst>
            </p:cNvPr>
            <p:cNvSpPr>
              <a:spLocks noChangeShapeType="1"/>
            </p:cNvSpPr>
            <p:nvPr/>
          </p:nvSpPr>
          <p:spPr bwMode="auto">
            <a:xfrm>
              <a:off x="4084" y="3240"/>
              <a:ext cx="268" cy="7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2540" name="Rectangle 28">
            <a:extLst>
              <a:ext uri="{FF2B5EF4-FFF2-40B4-BE49-F238E27FC236}">
                <a16:creationId xmlns:a16="http://schemas.microsoft.com/office/drawing/2014/main" id="{E7F0CEDB-E3B0-4773-90CD-16B55DD953D8}"/>
              </a:ext>
            </a:extLst>
          </p:cNvPr>
          <p:cNvSpPr>
            <a:spLocks noGrp="1" noChangeArrowheads="1"/>
          </p:cNvSpPr>
          <p:nvPr>
            <p:ph type="body" idx="1"/>
          </p:nvPr>
        </p:nvSpPr>
        <p:spPr>
          <a:xfrm>
            <a:off x="685800" y="160020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a:t>The following binary tree </a:t>
            </a:r>
            <a:r>
              <a:rPr lang="en-GB" altLang="en-US" b="1" i="1">
                <a:solidFill>
                  <a:srgbClr val="14FD3A"/>
                </a:solidFill>
              </a:rPr>
              <a:t>IS</a:t>
            </a:r>
            <a:r>
              <a:rPr lang="en-GB" altLang="en-US">
                <a:solidFill>
                  <a:schemeClr val="tx2"/>
                </a:solidFill>
              </a:rPr>
              <a:t> </a:t>
            </a:r>
            <a:r>
              <a:rPr lang="en-GB" altLang="en-US"/>
              <a:t>a binary search tree. </a:t>
            </a:r>
          </a:p>
          <a:p>
            <a:pPr lvl="1"/>
            <a:endParaRPr lang="en-GB" altLang="en-US"/>
          </a:p>
        </p:txBody>
      </p:sp>
      <p:sp>
        <p:nvSpPr>
          <p:cNvPr id="832542" name="Rectangle 30">
            <a:extLst>
              <a:ext uri="{FF2B5EF4-FFF2-40B4-BE49-F238E27FC236}">
                <a16:creationId xmlns:a16="http://schemas.microsoft.com/office/drawing/2014/main" id="{854F9F50-507D-43C4-BB6D-F2EF6F60AAFC}"/>
              </a:ext>
            </a:extLst>
          </p:cNvPr>
          <p:cNvSpPr>
            <a:spLocks noChangeArrowheads="1"/>
          </p:cNvSpPr>
          <p:nvPr/>
        </p:nvSpPr>
        <p:spPr bwMode="auto">
          <a:xfrm>
            <a:off x="304800" y="5334000"/>
            <a:ext cx="5105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GB" altLang="en-US" sz="2400" b="1">
                <a:solidFill>
                  <a:srgbClr val="14FD3A"/>
                </a:solidFill>
                <a:latin typeface="Times New Roman" panose="02020603050405020304" pitchFamily="18" charset="0"/>
              </a:rPr>
              <a:t>FACT:</a:t>
            </a:r>
            <a:r>
              <a:rPr lang="en-GB" altLang="en-US" sz="2400">
                <a:latin typeface="Times New Roman" panose="02020603050405020304" pitchFamily="18" charset="0"/>
              </a:rPr>
              <a:t> Given a particular topology for an ordered binary tree, the placement of key values into this topology is unique.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a:extLst>
              <a:ext uri="{FF2B5EF4-FFF2-40B4-BE49-F238E27FC236}">
                <a16:creationId xmlns:a16="http://schemas.microsoft.com/office/drawing/2014/main" id="{F3176B32-B731-4714-95E4-8FAB2DA09203}"/>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a:t>Searching a BST</a:t>
            </a:r>
          </a:p>
        </p:txBody>
      </p:sp>
      <p:sp>
        <p:nvSpPr>
          <p:cNvPr id="838659" name="Rectangle 3">
            <a:extLst>
              <a:ext uri="{FF2B5EF4-FFF2-40B4-BE49-F238E27FC236}">
                <a16:creationId xmlns:a16="http://schemas.microsoft.com/office/drawing/2014/main" id="{EC90E596-0A06-4E1C-939A-5B8940F854F0}"/>
              </a:ext>
            </a:extLst>
          </p:cNvPr>
          <p:cNvSpPr>
            <a:spLocks noGrp="1" noChangeArrowheads="1"/>
          </p:cNvSpPr>
          <p:nvPr>
            <p:ph type="body" idx="1"/>
          </p:nvPr>
        </p:nvSpPr>
        <p:spPr>
          <a:xfrm>
            <a:off x="0" y="1584325"/>
            <a:ext cx="8991600" cy="45434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dirty="0"/>
              <a:t>Search algorithm for a binary search tree:</a:t>
            </a:r>
          </a:p>
          <a:p>
            <a:pPr lvl="1"/>
            <a:r>
              <a:rPr lang="en-GB" altLang="en-US" dirty="0"/>
              <a:t>Start with the root node.</a:t>
            </a:r>
          </a:p>
          <a:p>
            <a:pPr lvl="1"/>
            <a:r>
              <a:rPr lang="en-GB" altLang="en-US" dirty="0"/>
              <a:t>if </a:t>
            </a:r>
            <a:r>
              <a:rPr lang="en-GB" altLang="en-US" b="1" dirty="0">
                <a:solidFill>
                  <a:srgbClr val="14FD3A"/>
                </a:solidFill>
              </a:rPr>
              <a:t>search key == node</a:t>
            </a:r>
            <a:r>
              <a:rPr lang="en-GB" altLang="en-US" dirty="0"/>
              <a:t> </a:t>
            </a:r>
            <a:r>
              <a:rPr lang="en-GB" altLang="en-US" b="1" dirty="0">
                <a:solidFill>
                  <a:srgbClr val="14FD3A"/>
                </a:solidFill>
              </a:rPr>
              <a:t>key</a:t>
            </a:r>
            <a:r>
              <a:rPr lang="en-GB" altLang="en-US" dirty="0"/>
              <a:t> then </a:t>
            </a:r>
            <a:r>
              <a:rPr lang="en-GB" altLang="en-US" dirty="0">
                <a:solidFill>
                  <a:srgbClr val="14FD3A"/>
                </a:solidFill>
              </a:rPr>
              <a:t>stop</a:t>
            </a:r>
            <a:endParaRPr lang="en-GB" altLang="en-US" dirty="0"/>
          </a:p>
          <a:p>
            <a:pPr lvl="1"/>
            <a:r>
              <a:rPr lang="en-GB" altLang="en-US" dirty="0"/>
              <a:t>else if </a:t>
            </a:r>
            <a:r>
              <a:rPr lang="en-GB" altLang="en-US" b="1" dirty="0">
                <a:solidFill>
                  <a:srgbClr val="14FD3A"/>
                </a:solidFill>
              </a:rPr>
              <a:t>search key &lt; node</a:t>
            </a:r>
            <a:r>
              <a:rPr lang="en-GB" altLang="en-US" dirty="0"/>
              <a:t> </a:t>
            </a:r>
            <a:r>
              <a:rPr lang="en-GB" altLang="en-US" b="1" dirty="0">
                <a:solidFill>
                  <a:srgbClr val="14FD3A"/>
                </a:solidFill>
              </a:rPr>
              <a:t>key</a:t>
            </a:r>
            <a:r>
              <a:rPr lang="en-GB" altLang="en-US" dirty="0"/>
              <a:t> then </a:t>
            </a:r>
            <a:r>
              <a:rPr lang="en-GB" altLang="en-US" dirty="0">
                <a:solidFill>
                  <a:srgbClr val="14FD3A"/>
                </a:solidFill>
              </a:rPr>
              <a:t>go left</a:t>
            </a:r>
            <a:endParaRPr lang="en-GB" altLang="en-US" dirty="0"/>
          </a:p>
          <a:p>
            <a:pPr lvl="1"/>
            <a:r>
              <a:rPr lang="en-GB" altLang="en-US" dirty="0">
                <a:solidFill>
                  <a:srgbClr val="14FD3A"/>
                </a:solidFill>
              </a:rPr>
              <a:t>else go right</a:t>
            </a:r>
            <a:endParaRPr lang="en-GB" altLang="en-US" dirty="0"/>
          </a:p>
          <a:p>
            <a:pPr lvl="1"/>
            <a:r>
              <a:rPr lang="en-GB" altLang="en-US" dirty="0"/>
              <a:t>If at any time during the search, there is no path remaining (encounter a NULL pointer).  Stop, the key is not in the tree.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a:extLst>
              <a:ext uri="{FF2B5EF4-FFF2-40B4-BE49-F238E27FC236}">
                <a16:creationId xmlns:a16="http://schemas.microsoft.com/office/drawing/2014/main" id="{62542326-81F5-4B9A-818F-0417774063BF}"/>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a:t>Searching a BST</a:t>
            </a:r>
            <a:br>
              <a:rPr lang="en-GB" altLang="en-US"/>
            </a:br>
            <a:r>
              <a:rPr lang="en-GB" altLang="en-US"/>
              <a:t>Example #1</a:t>
            </a:r>
          </a:p>
        </p:txBody>
      </p:sp>
      <p:sp>
        <p:nvSpPr>
          <p:cNvPr id="842755" name="Rectangle 3">
            <a:extLst>
              <a:ext uri="{FF2B5EF4-FFF2-40B4-BE49-F238E27FC236}">
                <a16:creationId xmlns:a16="http://schemas.microsoft.com/office/drawing/2014/main" id="{0816A5B6-EF8E-4866-A712-98F27A91A715}"/>
              </a:ext>
            </a:extLst>
          </p:cNvPr>
          <p:cNvSpPr>
            <a:spLocks noGrp="1" noChangeArrowheads="1"/>
          </p:cNvSpPr>
          <p:nvPr>
            <p:ph type="body" idx="1"/>
          </p:nvPr>
        </p:nvSpPr>
        <p:spPr>
          <a:xfrm>
            <a:off x="609600" y="1524000"/>
            <a:ext cx="77724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r>
              <a:rPr lang="en-GB" altLang="en-US"/>
              <a:t>Find node with key </a:t>
            </a:r>
            <a:r>
              <a:rPr lang="en-GB" altLang="en-US">
                <a:solidFill>
                  <a:srgbClr val="14FD3A"/>
                </a:solidFill>
              </a:rPr>
              <a:t>F</a:t>
            </a:r>
            <a:endParaRPr lang="en-GB" altLang="en-US"/>
          </a:p>
        </p:txBody>
      </p:sp>
      <p:grpSp>
        <p:nvGrpSpPr>
          <p:cNvPr id="842783" name="Group 31">
            <a:extLst>
              <a:ext uri="{FF2B5EF4-FFF2-40B4-BE49-F238E27FC236}">
                <a16:creationId xmlns:a16="http://schemas.microsoft.com/office/drawing/2014/main" id="{2211BFAA-DCBF-444E-B67A-ACAFC74700DA}"/>
              </a:ext>
            </a:extLst>
          </p:cNvPr>
          <p:cNvGrpSpPr>
            <a:grpSpLocks/>
          </p:cNvGrpSpPr>
          <p:nvPr/>
        </p:nvGrpSpPr>
        <p:grpSpPr bwMode="auto">
          <a:xfrm>
            <a:off x="2057400" y="2286000"/>
            <a:ext cx="5181600" cy="3124200"/>
            <a:chOff x="1296" y="1728"/>
            <a:chExt cx="3264" cy="1968"/>
          </a:xfrm>
        </p:grpSpPr>
        <p:sp>
          <p:nvSpPr>
            <p:cNvPr id="842784" name="Oval 32">
              <a:extLst>
                <a:ext uri="{FF2B5EF4-FFF2-40B4-BE49-F238E27FC236}">
                  <a16:creationId xmlns:a16="http://schemas.microsoft.com/office/drawing/2014/main" id="{3048625A-07D5-4272-B2F0-8DAA71A04B7E}"/>
                </a:ext>
              </a:extLst>
            </p:cNvPr>
            <p:cNvSpPr>
              <a:spLocks noChangeArrowheads="1"/>
            </p:cNvSpPr>
            <p:nvPr/>
          </p:nvSpPr>
          <p:spPr bwMode="auto">
            <a:xfrm>
              <a:off x="2544" y="172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85" name="Oval 33">
              <a:extLst>
                <a:ext uri="{FF2B5EF4-FFF2-40B4-BE49-F238E27FC236}">
                  <a16:creationId xmlns:a16="http://schemas.microsoft.com/office/drawing/2014/main" id="{E7AF67AA-5036-4F03-BA5F-A5622E6FD6D2}"/>
                </a:ext>
              </a:extLst>
            </p:cNvPr>
            <p:cNvSpPr>
              <a:spLocks noChangeArrowheads="1"/>
            </p:cNvSpPr>
            <p:nvPr/>
          </p:nvSpPr>
          <p:spPr bwMode="auto">
            <a:xfrm>
              <a:off x="1776"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86" name="Oval 34">
              <a:extLst>
                <a:ext uri="{FF2B5EF4-FFF2-40B4-BE49-F238E27FC236}">
                  <a16:creationId xmlns:a16="http://schemas.microsoft.com/office/drawing/2014/main" id="{4405FAA0-3AD1-4921-9DC5-191CB1A1BCB8}"/>
                </a:ext>
              </a:extLst>
            </p:cNvPr>
            <p:cNvSpPr>
              <a:spLocks noChangeArrowheads="1"/>
            </p:cNvSpPr>
            <p:nvPr/>
          </p:nvSpPr>
          <p:spPr bwMode="auto">
            <a:xfrm>
              <a:off x="3312"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87" name="Oval 35">
              <a:extLst>
                <a:ext uri="{FF2B5EF4-FFF2-40B4-BE49-F238E27FC236}">
                  <a16:creationId xmlns:a16="http://schemas.microsoft.com/office/drawing/2014/main" id="{4226223D-C0F5-4102-8317-4A1262D1864E}"/>
                </a:ext>
              </a:extLst>
            </p:cNvPr>
            <p:cNvSpPr>
              <a:spLocks noChangeArrowheads="1"/>
            </p:cNvSpPr>
            <p:nvPr/>
          </p:nvSpPr>
          <p:spPr bwMode="auto">
            <a:xfrm>
              <a:off x="1296"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88" name="Oval 36">
              <a:extLst>
                <a:ext uri="{FF2B5EF4-FFF2-40B4-BE49-F238E27FC236}">
                  <a16:creationId xmlns:a16="http://schemas.microsoft.com/office/drawing/2014/main" id="{46029670-7B02-4CE2-BB2C-68766E2E01AD}"/>
                </a:ext>
              </a:extLst>
            </p:cNvPr>
            <p:cNvSpPr>
              <a:spLocks noChangeArrowheads="1"/>
            </p:cNvSpPr>
            <p:nvPr/>
          </p:nvSpPr>
          <p:spPr bwMode="auto">
            <a:xfrm>
              <a:off x="2256"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89" name="Oval 37">
              <a:extLst>
                <a:ext uri="{FF2B5EF4-FFF2-40B4-BE49-F238E27FC236}">
                  <a16:creationId xmlns:a16="http://schemas.microsoft.com/office/drawing/2014/main" id="{FB81E9A3-6BA6-41C7-B7C8-14449861AF80}"/>
                </a:ext>
              </a:extLst>
            </p:cNvPr>
            <p:cNvSpPr>
              <a:spLocks noChangeArrowheads="1"/>
            </p:cNvSpPr>
            <p:nvPr/>
          </p:nvSpPr>
          <p:spPr bwMode="auto">
            <a:xfrm>
              <a:off x="3792"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90" name="Oval 38">
              <a:extLst>
                <a:ext uri="{FF2B5EF4-FFF2-40B4-BE49-F238E27FC236}">
                  <a16:creationId xmlns:a16="http://schemas.microsoft.com/office/drawing/2014/main" id="{07F12677-40D5-42D3-BF5D-F415BA164C68}"/>
                </a:ext>
              </a:extLst>
            </p:cNvPr>
            <p:cNvSpPr>
              <a:spLocks noChangeArrowheads="1"/>
            </p:cNvSpPr>
            <p:nvPr/>
          </p:nvSpPr>
          <p:spPr bwMode="auto">
            <a:xfrm>
              <a:off x="3408"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91" name="Oval 39">
              <a:extLst>
                <a:ext uri="{FF2B5EF4-FFF2-40B4-BE49-F238E27FC236}">
                  <a16:creationId xmlns:a16="http://schemas.microsoft.com/office/drawing/2014/main" id="{30706B4D-C09B-425E-BA84-B5DCBFEC5F77}"/>
                </a:ext>
              </a:extLst>
            </p:cNvPr>
            <p:cNvSpPr>
              <a:spLocks noChangeArrowheads="1"/>
            </p:cNvSpPr>
            <p:nvPr/>
          </p:nvSpPr>
          <p:spPr bwMode="auto">
            <a:xfrm>
              <a:off x="4224"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92" name="Text Box 40">
              <a:extLst>
                <a:ext uri="{FF2B5EF4-FFF2-40B4-BE49-F238E27FC236}">
                  <a16:creationId xmlns:a16="http://schemas.microsoft.com/office/drawing/2014/main" id="{D91BC3BD-60D8-4293-A70B-F18647027E8A}"/>
                </a:ext>
              </a:extLst>
            </p:cNvPr>
            <p:cNvSpPr txBox="1">
              <a:spLocks noChangeArrowheads="1"/>
            </p:cNvSpPr>
            <p:nvPr/>
          </p:nvSpPr>
          <p:spPr bwMode="auto">
            <a:xfrm>
              <a:off x="2588" y="17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842793" name="Text Box 41">
              <a:extLst>
                <a:ext uri="{FF2B5EF4-FFF2-40B4-BE49-F238E27FC236}">
                  <a16:creationId xmlns:a16="http://schemas.microsoft.com/office/drawing/2014/main" id="{A6412891-4D0E-45D7-B939-7CFEDD3A51AC}"/>
                </a:ext>
              </a:extLst>
            </p:cNvPr>
            <p:cNvSpPr txBox="1">
              <a:spLocks noChangeArrowheads="1"/>
            </p:cNvSpPr>
            <p:nvPr/>
          </p:nvSpPr>
          <p:spPr bwMode="auto">
            <a:xfrm>
              <a:off x="4270" y="33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842794" name="Text Box 42">
              <a:extLst>
                <a:ext uri="{FF2B5EF4-FFF2-40B4-BE49-F238E27FC236}">
                  <a16:creationId xmlns:a16="http://schemas.microsoft.com/office/drawing/2014/main" id="{BA9D91E6-636F-4440-AC06-BDE39237FD06}"/>
                </a:ext>
              </a:extLst>
            </p:cNvPr>
            <p:cNvSpPr txBox="1">
              <a:spLocks noChangeArrowheads="1"/>
            </p:cNvSpPr>
            <p:nvPr/>
          </p:nvSpPr>
          <p:spPr bwMode="auto">
            <a:xfrm>
              <a:off x="3462" y="338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842795" name="Text Box 43">
              <a:extLst>
                <a:ext uri="{FF2B5EF4-FFF2-40B4-BE49-F238E27FC236}">
                  <a16:creationId xmlns:a16="http://schemas.microsoft.com/office/drawing/2014/main" id="{3710F790-FE76-42E2-BAFA-249463F390CA}"/>
                </a:ext>
              </a:extLst>
            </p:cNvPr>
            <p:cNvSpPr txBox="1">
              <a:spLocks noChangeArrowheads="1"/>
            </p:cNvSpPr>
            <p:nvPr/>
          </p:nvSpPr>
          <p:spPr bwMode="auto">
            <a:xfrm>
              <a:off x="3832" y="2853"/>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842796" name="Text Box 44">
              <a:extLst>
                <a:ext uri="{FF2B5EF4-FFF2-40B4-BE49-F238E27FC236}">
                  <a16:creationId xmlns:a16="http://schemas.microsoft.com/office/drawing/2014/main" id="{715E4CF6-9D14-4C38-9B2B-4780C5293130}"/>
                </a:ext>
              </a:extLst>
            </p:cNvPr>
            <p:cNvSpPr txBox="1">
              <a:spLocks noChangeArrowheads="1"/>
            </p:cNvSpPr>
            <p:nvPr/>
          </p:nvSpPr>
          <p:spPr bwMode="auto">
            <a:xfrm>
              <a:off x="2286" y="28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842797" name="Text Box 45">
              <a:extLst>
                <a:ext uri="{FF2B5EF4-FFF2-40B4-BE49-F238E27FC236}">
                  <a16:creationId xmlns:a16="http://schemas.microsoft.com/office/drawing/2014/main" id="{9BD795A3-8A03-4661-9A2E-08C386D6C4EF}"/>
                </a:ext>
              </a:extLst>
            </p:cNvPr>
            <p:cNvSpPr txBox="1">
              <a:spLocks noChangeArrowheads="1"/>
            </p:cNvSpPr>
            <p:nvPr/>
          </p:nvSpPr>
          <p:spPr bwMode="auto">
            <a:xfrm>
              <a:off x="1344" y="284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842798" name="Text Box 46">
              <a:extLst>
                <a:ext uri="{FF2B5EF4-FFF2-40B4-BE49-F238E27FC236}">
                  <a16:creationId xmlns:a16="http://schemas.microsoft.com/office/drawing/2014/main" id="{9E8E6C66-0141-45EE-B298-BDF89D9E12D0}"/>
                </a:ext>
              </a:extLst>
            </p:cNvPr>
            <p:cNvSpPr txBox="1">
              <a:spLocks noChangeArrowheads="1"/>
            </p:cNvSpPr>
            <p:nvPr/>
          </p:nvSpPr>
          <p:spPr bwMode="auto">
            <a:xfrm>
              <a:off x="3356" y="232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842799" name="Text Box 47">
              <a:extLst>
                <a:ext uri="{FF2B5EF4-FFF2-40B4-BE49-F238E27FC236}">
                  <a16:creationId xmlns:a16="http://schemas.microsoft.com/office/drawing/2014/main" id="{9CEDA8AA-E530-4C05-9B3A-F7D48B22B4B9}"/>
                </a:ext>
              </a:extLst>
            </p:cNvPr>
            <p:cNvSpPr txBox="1">
              <a:spLocks noChangeArrowheads="1"/>
            </p:cNvSpPr>
            <p:nvPr/>
          </p:nvSpPr>
          <p:spPr bwMode="auto">
            <a:xfrm>
              <a:off x="1820" y="233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842800" name="Line 48">
              <a:extLst>
                <a:ext uri="{FF2B5EF4-FFF2-40B4-BE49-F238E27FC236}">
                  <a16:creationId xmlns:a16="http://schemas.microsoft.com/office/drawing/2014/main" id="{C9600E3C-3BE3-483F-8D2F-3A62621D4943}"/>
                </a:ext>
              </a:extLst>
            </p:cNvPr>
            <p:cNvSpPr>
              <a:spLocks noChangeShapeType="1"/>
            </p:cNvSpPr>
            <p:nvPr/>
          </p:nvSpPr>
          <p:spPr bwMode="auto">
            <a:xfrm flipH="1">
              <a:off x="1940" y="189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801" name="Line 49">
              <a:extLst>
                <a:ext uri="{FF2B5EF4-FFF2-40B4-BE49-F238E27FC236}">
                  <a16:creationId xmlns:a16="http://schemas.microsoft.com/office/drawing/2014/main" id="{851AD6DD-1DC7-4C01-B1EC-A2EDEF3D201D}"/>
                </a:ext>
              </a:extLst>
            </p:cNvPr>
            <p:cNvSpPr>
              <a:spLocks noChangeShapeType="1"/>
            </p:cNvSpPr>
            <p:nvPr/>
          </p:nvSpPr>
          <p:spPr bwMode="auto">
            <a:xfrm>
              <a:off x="2880" y="1896"/>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802" name="Line 50">
              <a:extLst>
                <a:ext uri="{FF2B5EF4-FFF2-40B4-BE49-F238E27FC236}">
                  <a16:creationId xmlns:a16="http://schemas.microsoft.com/office/drawing/2014/main" id="{902F859A-C704-484E-9571-793B481E45FF}"/>
                </a:ext>
              </a:extLst>
            </p:cNvPr>
            <p:cNvSpPr>
              <a:spLocks noChangeShapeType="1"/>
            </p:cNvSpPr>
            <p:nvPr/>
          </p:nvSpPr>
          <p:spPr bwMode="auto">
            <a:xfrm flipH="1">
              <a:off x="1464" y="247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803" name="Line 51">
              <a:extLst>
                <a:ext uri="{FF2B5EF4-FFF2-40B4-BE49-F238E27FC236}">
                  <a16:creationId xmlns:a16="http://schemas.microsoft.com/office/drawing/2014/main" id="{5304CB1B-4E00-4EA1-BD32-1DEC2A243989}"/>
                </a:ext>
              </a:extLst>
            </p:cNvPr>
            <p:cNvSpPr>
              <a:spLocks noChangeShapeType="1"/>
            </p:cNvSpPr>
            <p:nvPr/>
          </p:nvSpPr>
          <p:spPr bwMode="auto">
            <a:xfrm>
              <a:off x="2120" y="247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804" name="Line 52">
              <a:extLst>
                <a:ext uri="{FF2B5EF4-FFF2-40B4-BE49-F238E27FC236}">
                  <a16:creationId xmlns:a16="http://schemas.microsoft.com/office/drawing/2014/main" id="{2332E51E-4892-4416-8955-8149CB5916B9}"/>
                </a:ext>
              </a:extLst>
            </p:cNvPr>
            <p:cNvSpPr>
              <a:spLocks noChangeShapeType="1"/>
            </p:cNvSpPr>
            <p:nvPr/>
          </p:nvSpPr>
          <p:spPr bwMode="auto">
            <a:xfrm>
              <a:off x="3656" y="247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805" name="Line 53">
              <a:extLst>
                <a:ext uri="{FF2B5EF4-FFF2-40B4-BE49-F238E27FC236}">
                  <a16:creationId xmlns:a16="http://schemas.microsoft.com/office/drawing/2014/main" id="{B10EE800-9975-4C3C-A231-2020A585A1FD}"/>
                </a:ext>
              </a:extLst>
            </p:cNvPr>
            <p:cNvSpPr>
              <a:spLocks noChangeShapeType="1"/>
            </p:cNvSpPr>
            <p:nvPr/>
          </p:nvSpPr>
          <p:spPr bwMode="auto">
            <a:xfrm flipH="1">
              <a:off x="3572" y="300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806" name="Line 54">
              <a:extLst>
                <a:ext uri="{FF2B5EF4-FFF2-40B4-BE49-F238E27FC236}">
                  <a16:creationId xmlns:a16="http://schemas.microsoft.com/office/drawing/2014/main" id="{E874469C-C873-4D95-A50F-29A216F84B85}"/>
                </a:ext>
              </a:extLst>
            </p:cNvPr>
            <p:cNvSpPr>
              <a:spLocks noChangeShapeType="1"/>
            </p:cNvSpPr>
            <p:nvPr/>
          </p:nvSpPr>
          <p:spPr bwMode="auto">
            <a:xfrm>
              <a:off x="4132" y="300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2807" name="Group 55">
            <a:extLst>
              <a:ext uri="{FF2B5EF4-FFF2-40B4-BE49-F238E27FC236}">
                <a16:creationId xmlns:a16="http://schemas.microsoft.com/office/drawing/2014/main" id="{AD4094B7-F48C-4AFD-AFF1-800BFC899D2C}"/>
              </a:ext>
            </a:extLst>
          </p:cNvPr>
          <p:cNvGrpSpPr>
            <a:grpSpLocks/>
          </p:cNvGrpSpPr>
          <p:nvPr/>
        </p:nvGrpSpPr>
        <p:grpSpPr bwMode="auto">
          <a:xfrm>
            <a:off x="4038600" y="2286000"/>
            <a:ext cx="2514600" cy="3505200"/>
            <a:chOff x="2544" y="1440"/>
            <a:chExt cx="1584" cy="2208"/>
          </a:xfrm>
        </p:grpSpPr>
        <p:sp>
          <p:nvSpPr>
            <p:cNvPr id="842756" name="Oval 4">
              <a:extLst>
                <a:ext uri="{FF2B5EF4-FFF2-40B4-BE49-F238E27FC236}">
                  <a16:creationId xmlns:a16="http://schemas.microsoft.com/office/drawing/2014/main" id="{A575A5D1-A474-4EBE-B3FE-0118E3A00EA7}"/>
                </a:ext>
              </a:extLst>
            </p:cNvPr>
            <p:cNvSpPr>
              <a:spLocks noChangeArrowheads="1"/>
            </p:cNvSpPr>
            <p:nvPr/>
          </p:nvSpPr>
          <p:spPr bwMode="auto">
            <a:xfrm>
              <a:off x="2544" y="144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58" name="Oval 6">
              <a:extLst>
                <a:ext uri="{FF2B5EF4-FFF2-40B4-BE49-F238E27FC236}">
                  <a16:creationId xmlns:a16="http://schemas.microsoft.com/office/drawing/2014/main" id="{35FFB5DA-73C3-4E99-8CE9-9359024D7E54}"/>
                </a:ext>
              </a:extLst>
            </p:cNvPr>
            <p:cNvSpPr>
              <a:spLocks noChangeArrowheads="1"/>
            </p:cNvSpPr>
            <p:nvPr/>
          </p:nvSpPr>
          <p:spPr bwMode="auto">
            <a:xfrm>
              <a:off x="3312" y="2016"/>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1" name="Oval 9">
              <a:extLst>
                <a:ext uri="{FF2B5EF4-FFF2-40B4-BE49-F238E27FC236}">
                  <a16:creationId xmlns:a16="http://schemas.microsoft.com/office/drawing/2014/main" id="{EA06FB1E-5A9D-4DD2-9558-33A3BE5AA72D}"/>
                </a:ext>
              </a:extLst>
            </p:cNvPr>
            <p:cNvSpPr>
              <a:spLocks noChangeArrowheads="1"/>
            </p:cNvSpPr>
            <p:nvPr/>
          </p:nvSpPr>
          <p:spPr bwMode="auto">
            <a:xfrm>
              <a:off x="3792" y="2544"/>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2" name="Oval 10">
              <a:extLst>
                <a:ext uri="{FF2B5EF4-FFF2-40B4-BE49-F238E27FC236}">
                  <a16:creationId xmlns:a16="http://schemas.microsoft.com/office/drawing/2014/main" id="{3F78E8B2-C4F2-4CD5-AC42-11BC416AAF7A}"/>
                </a:ext>
              </a:extLst>
            </p:cNvPr>
            <p:cNvSpPr>
              <a:spLocks noChangeArrowheads="1"/>
            </p:cNvSpPr>
            <p:nvPr/>
          </p:nvSpPr>
          <p:spPr bwMode="auto">
            <a:xfrm>
              <a:off x="3408" y="307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4" name="Text Box 12">
              <a:extLst>
                <a:ext uri="{FF2B5EF4-FFF2-40B4-BE49-F238E27FC236}">
                  <a16:creationId xmlns:a16="http://schemas.microsoft.com/office/drawing/2014/main" id="{EED4A6DC-0FF8-471A-817F-E14AE0B736E9}"/>
                </a:ext>
              </a:extLst>
            </p:cNvPr>
            <p:cNvSpPr txBox="1">
              <a:spLocks noChangeArrowheads="1"/>
            </p:cNvSpPr>
            <p:nvPr/>
          </p:nvSpPr>
          <p:spPr bwMode="auto">
            <a:xfrm>
              <a:off x="2588" y="146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842766" name="Text Box 14">
              <a:extLst>
                <a:ext uri="{FF2B5EF4-FFF2-40B4-BE49-F238E27FC236}">
                  <a16:creationId xmlns:a16="http://schemas.microsoft.com/office/drawing/2014/main" id="{57FEA100-1E9F-44FA-94A5-61B54413633F}"/>
                </a:ext>
              </a:extLst>
            </p:cNvPr>
            <p:cNvSpPr txBox="1">
              <a:spLocks noChangeArrowheads="1"/>
            </p:cNvSpPr>
            <p:nvPr/>
          </p:nvSpPr>
          <p:spPr bwMode="auto">
            <a:xfrm>
              <a:off x="3462" y="3101"/>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842767" name="Text Box 15">
              <a:extLst>
                <a:ext uri="{FF2B5EF4-FFF2-40B4-BE49-F238E27FC236}">
                  <a16:creationId xmlns:a16="http://schemas.microsoft.com/office/drawing/2014/main" id="{BBC46683-B830-4D00-98CB-526F19E0FFFA}"/>
                </a:ext>
              </a:extLst>
            </p:cNvPr>
            <p:cNvSpPr txBox="1">
              <a:spLocks noChangeArrowheads="1"/>
            </p:cNvSpPr>
            <p:nvPr/>
          </p:nvSpPr>
          <p:spPr bwMode="auto">
            <a:xfrm>
              <a:off x="3832" y="2565"/>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842770" name="Text Box 18">
              <a:extLst>
                <a:ext uri="{FF2B5EF4-FFF2-40B4-BE49-F238E27FC236}">
                  <a16:creationId xmlns:a16="http://schemas.microsoft.com/office/drawing/2014/main" id="{A350F373-90FB-48BC-974C-B905E207EF0E}"/>
                </a:ext>
              </a:extLst>
            </p:cNvPr>
            <p:cNvSpPr txBox="1">
              <a:spLocks noChangeArrowheads="1"/>
            </p:cNvSpPr>
            <p:nvPr/>
          </p:nvSpPr>
          <p:spPr bwMode="auto">
            <a:xfrm>
              <a:off x="3356" y="203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842773" name="Line 21">
              <a:extLst>
                <a:ext uri="{FF2B5EF4-FFF2-40B4-BE49-F238E27FC236}">
                  <a16:creationId xmlns:a16="http://schemas.microsoft.com/office/drawing/2014/main" id="{893F61C5-6BED-4AC5-8421-A8E6AB7CF3D8}"/>
                </a:ext>
              </a:extLst>
            </p:cNvPr>
            <p:cNvSpPr>
              <a:spLocks noChangeShapeType="1"/>
            </p:cNvSpPr>
            <p:nvPr/>
          </p:nvSpPr>
          <p:spPr bwMode="auto">
            <a:xfrm>
              <a:off x="2880" y="1608"/>
              <a:ext cx="604" cy="404"/>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76" name="Line 24">
              <a:extLst>
                <a:ext uri="{FF2B5EF4-FFF2-40B4-BE49-F238E27FC236}">
                  <a16:creationId xmlns:a16="http://schemas.microsoft.com/office/drawing/2014/main" id="{2B8143CD-0E76-4191-A8F7-411ED242E889}"/>
                </a:ext>
              </a:extLst>
            </p:cNvPr>
            <p:cNvSpPr>
              <a:spLocks noChangeShapeType="1"/>
            </p:cNvSpPr>
            <p:nvPr/>
          </p:nvSpPr>
          <p:spPr bwMode="auto">
            <a:xfrm>
              <a:off x="3656" y="2188"/>
              <a:ext cx="304" cy="352"/>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77" name="Line 25">
              <a:extLst>
                <a:ext uri="{FF2B5EF4-FFF2-40B4-BE49-F238E27FC236}">
                  <a16:creationId xmlns:a16="http://schemas.microsoft.com/office/drawing/2014/main" id="{5B80CD64-C00D-4CD6-BB52-BEA59B68C53A}"/>
                </a:ext>
              </a:extLst>
            </p:cNvPr>
            <p:cNvSpPr>
              <a:spLocks noChangeShapeType="1"/>
            </p:cNvSpPr>
            <p:nvPr/>
          </p:nvSpPr>
          <p:spPr bwMode="auto">
            <a:xfrm flipH="1">
              <a:off x="3572" y="2712"/>
              <a:ext cx="216" cy="352"/>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2779" name="Group 27">
              <a:extLst>
                <a:ext uri="{FF2B5EF4-FFF2-40B4-BE49-F238E27FC236}">
                  <a16:creationId xmlns:a16="http://schemas.microsoft.com/office/drawing/2014/main" id="{5FE57BEB-2C7B-4B09-8C13-8B2FF110D9EB}"/>
                </a:ext>
              </a:extLst>
            </p:cNvPr>
            <p:cNvGrpSpPr>
              <a:grpSpLocks/>
            </p:cNvGrpSpPr>
            <p:nvPr/>
          </p:nvGrpSpPr>
          <p:grpSpPr bwMode="auto">
            <a:xfrm>
              <a:off x="3648" y="3312"/>
              <a:ext cx="336" cy="336"/>
              <a:chOff x="576" y="3168"/>
              <a:chExt cx="480" cy="528"/>
            </a:xfrm>
          </p:grpSpPr>
          <p:sp>
            <p:nvSpPr>
              <p:cNvPr id="842780" name="Line 28">
                <a:extLst>
                  <a:ext uri="{FF2B5EF4-FFF2-40B4-BE49-F238E27FC236}">
                    <a16:creationId xmlns:a16="http://schemas.microsoft.com/office/drawing/2014/main" id="{F9A40EE7-1EBC-4225-9E77-B3644A296F63}"/>
                  </a:ext>
                </a:extLst>
              </p:cNvPr>
              <p:cNvSpPr>
                <a:spLocks noChangeShapeType="1"/>
              </p:cNvSpPr>
              <p:nvPr/>
            </p:nvSpPr>
            <p:spPr bwMode="auto">
              <a:xfrm>
                <a:off x="576" y="3504"/>
                <a:ext cx="144" cy="19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81" name="Line 29">
                <a:extLst>
                  <a:ext uri="{FF2B5EF4-FFF2-40B4-BE49-F238E27FC236}">
                    <a16:creationId xmlns:a16="http://schemas.microsoft.com/office/drawing/2014/main" id="{551E4C75-2D4C-48A5-8502-8A1E79B468D1}"/>
                  </a:ext>
                </a:extLst>
              </p:cNvPr>
              <p:cNvSpPr>
                <a:spLocks noChangeShapeType="1"/>
              </p:cNvSpPr>
              <p:nvPr/>
            </p:nvSpPr>
            <p:spPr bwMode="auto">
              <a:xfrm flipV="1">
                <a:off x="720" y="3168"/>
                <a:ext cx="336" cy="52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42807"/>
                                        </p:tgtEl>
                                        <p:attrNameLst>
                                          <p:attrName>style.visibility</p:attrName>
                                        </p:attrNameLst>
                                      </p:cBhvr>
                                      <p:to>
                                        <p:strVal val="visible"/>
                                      </p:to>
                                    </p:set>
                                    <p:animEffect transition="in" filter="wipe(up)">
                                      <p:cBhvr>
                                        <p:cTn id="7" dur="500"/>
                                        <p:tgtEl>
                                          <p:spTgt spid="842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a:extLst>
              <a:ext uri="{FF2B5EF4-FFF2-40B4-BE49-F238E27FC236}">
                <a16:creationId xmlns:a16="http://schemas.microsoft.com/office/drawing/2014/main" id="{1931FFDD-69EB-4226-894E-CEDE56FBDEBB}"/>
              </a:ext>
            </a:extLst>
          </p:cNvPr>
          <p:cNvSpPr>
            <a:spLocks noGrp="1" noChangeArrowheads="1"/>
          </p:cNvSpPr>
          <p:nvPr>
            <p:ph type="title"/>
          </p:nvPr>
        </p:nvSpPr>
        <p:spPr/>
        <p:txBody>
          <a:bodyPr/>
          <a:lstStyle/>
          <a:p>
            <a:r>
              <a:rPr lang="en-US" altLang="en-US"/>
              <a:t>Trees Terminology</a:t>
            </a:r>
          </a:p>
        </p:txBody>
      </p:sp>
      <p:sp>
        <p:nvSpPr>
          <p:cNvPr id="969731" name="Rectangle 3">
            <a:extLst>
              <a:ext uri="{FF2B5EF4-FFF2-40B4-BE49-F238E27FC236}">
                <a16:creationId xmlns:a16="http://schemas.microsoft.com/office/drawing/2014/main" id="{D646CD73-1558-4061-942A-A905A22F1565}"/>
              </a:ext>
            </a:extLst>
          </p:cNvPr>
          <p:cNvSpPr>
            <a:spLocks noGrp="1" noChangeArrowheads="1"/>
          </p:cNvSpPr>
          <p:nvPr>
            <p:ph type="body" idx="1"/>
          </p:nvPr>
        </p:nvSpPr>
        <p:spPr/>
        <p:txBody>
          <a:bodyPr/>
          <a:lstStyle/>
          <a:p>
            <a:r>
              <a:rPr lang="en-GB" altLang="en-US"/>
              <a:t>A tree contains </a:t>
            </a:r>
            <a:r>
              <a:rPr lang="en-GB" altLang="en-US">
                <a:solidFill>
                  <a:srgbClr val="14FD3A"/>
                </a:solidFill>
              </a:rPr>
              <a:t>nodes</a:t>
            </a:r>
            <a:r>
              <a:rPr lang="en-GB" altLang="en-US"/>
              <a:t>, and each node contains a data value and pointers (connections/links) to other nodes.</a:t>
            </a:r>
          </a:p>
          <a:p>
            <a:endParaRPr lang="en-GB" altLang="en-US"/>
          </a:p>
          <a:p>
            <a:pPr algn="ctr"/>
            <a:endParaRPr lang="en-US" altLang="en-US"/>
          </a:p>
          <a:p>
            <a:endParaRPr lang="en-US" altLang="en-US"/>
          </a:p>
          <a:p>
            <a:endParaRPr lang="en-US" altLang="en-US"/>
          </a:p>
          <a:p>
            <a:pPr lvl="2"/>
            <a:endParaRPr lang="en-US" altLang="en-US"/>
          </a:p>
          <a:p>
            <a:endParaRPr lang="en-US" altLang="en-US"/>
          </a:p>
          <a:p>
            <a:endParaRPr lang="en-US" altLang="en-US"/>
          </a:p>
        </p:txBody>
      </p:sp>
      <p:grpSp>
        <p:nvGrpSpPr>
          <p:cNvPr id="969732" name="Group 4">
            <a:extLst>
              <a:ext uri="{FF2B5EF4-FFF2-40B4-BE49-F238E27FC236}">
                <a16:creationId xmlns:a16="http://schemas.microsoft.com/office/drawing/2014/main" id="{D9BA7D32-7361-45A3-822D-365C90794399}"/>
              </a:ext>
            </a:extLst>
          </p:cNvPr>
          <p:cNvGrpSpPr>
            <a:grpSpLocks/>
          </p:cNvGrpSpPr>
          <p:nvPr/>
        </p:nvGrpSpPr>
        <p:grpSpPr bwMode="auto">
          <a:xfrm>
            <a:off x="990600" y="3365500"/>
            <a:ext cx="6934200" cy="3124200"/>
            <a:chOff x="752" y="1920"/>
            <a:chExt cx="4368" cy="1968"/>
          </a:xfrm>
        </p:grpSpPr>
        <p:sp>
          <p:nvSpPr>
            <p:cNvPr id="969733" name="Oval 5">
              <a:extLst>
                <a:ext uri="{FF2B5EF4-FFF2-40B4-BE49-F238E27FC236}">
                  <a16:creationId xmlns:a16="http://schemas.microsoft.com/office/drawing/2014/main" id="{C7ECCB76-6A36-4F14-B65F-3F0D2C16EB53}"/>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34" name="Oval 6">
              <a:extLst>
                <a:ext uri="{FF2B5EF4-FFF2-40B4-BE49-F238E27FC236}">
                  <a16:creationId xmlns:a16="http://schemas.microsoft.com/office/drawing/2014/main" id="{FF25CF7B-CA59-44E2-BA2B-1AD6C546E870}"/>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35" name="Oval 7">
              <a:extLst>
                <a:ext uri="{FF2B5EF4-FFF2-40B4-BE49-F238E27FC236}">
                  <a16:creationId xmlns:a16="http://schemas.microsoft.com/office/drawing/2014/main" id="{17A406B2-BD0E-41B8-9781-929E032D2449}"/>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36" name="Oval 8">
              <a:extLst>
                <a:ext uri="{FF2B5EF4-FFF2-40B4-BE49-F238E27FC236}">
                  <a16:creationId xmlns:a16="http://schemas.microsoft.com/office/drawing/2014/main" id="{38DD6DB7-B7FF-453F-A8D2-58DC403B1556}"/>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37" name="Oval 9">
              <a:extLst>
                <a:ext uri="{FF2B5EF4-FFF2-40B4-BE49-F238E27FC236}">
                  <a16:creationId xmlns:a16="http://schemas.microsoft.com/office/drawing/2014/main" id="{5EB01C2F-BAFE-4C30-B122-5AB15256EDCF}"/>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38" name="Oval 10">
              <a:extLst>
                <a:ext uri="{FF2B5EF4-FFF2-40B4-BE49-F238E27FC236}">
                  <a16:creationId xmlns:a16="http://schemas.microsoft.com/office/drawing/2014/main" id="{96C72E50-26A8-4A6A-9495-D5715F58C857}"/>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39" name="Oval 11">
              <a:extLst>
                <a:ext uri="{FF2B5EF4-FFF2-40B4-BE49-F238E27FC236}">
                  <a16:creationId xmlns:a16="http://schemas.microsoft.com/office/drawing/2014/main" id="{8B3237AB-E4FF-4F5E-8087-70B839E38497}"/>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40" name="Oval 12">
              <a:extLst>
                <a:ext uri="{FF2B5EF4-FFF2-40B4-BE49-F238E27FC236}">
                  <a16:creationId xmlns:a16="http://schemas.microsoft.com/office/drawing/2014/main" id="{AD9AFFA7-A081-4B38-A410-E764DEB15FC6}"/>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41" name="Oval 13">
              <a:extLst>
                <a:ext uri="{FF2B5EF4-FFF2-40B4-BE49-F238E27FC236}">
                  <a16:creationId xmlns:a16="http://schemas.microsoft.com/office/drawing/2014/main" id="{C2795CB5-3D56-43E3-A7FC-85C2FBCBD93A}"/>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42" name="Oval 14">
              <a:extLst>
                <a:ext uri="{FF2B5EF4-FFF2-40B4-BE49-F238E27FC236}">
                  <a16:creationId xmlns:a16="http://schemas.microsoft.com/office/drawing/2014/main" id="{4A4D5531-95D0-4DB3-9904-FE5273058114}"/>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43" name="Text Box 15">
              <a:extLst>
                <a:ext uri="{FF2B5EF4-FFF2-40B4-BE49-F238E27FC236}">
                  <a16:creationId xmlns:a16="http://schemas.microsoft.com/office/drawing/2014/main" id="{DE6AFDA3-E48F-4AB2-A82A-0869B9361960}"/>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69744" name="Text Box 16">
              <a:extLst>
                <a:ext uri="{FF2B5EF4-FFF2-40B4-BE49-F238E27FC236}">
                  <a16:creationId xmlns:a16="http://schemas.microsoft.com/office/drawing/2014/main" id="{2CD29D64-334D-4869-BAF1-D76952F7AF50}"/>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969745" name="Text Box 17">
              <a:extLst>
                <a:ext uri="{FF2B5EF4-FFF2-40B4-BE49-F238E27FC236}">
                  <a16:creationId xmlns:a16="http://schemas.microsoft.com/office/drawing/2014/main" id="{8FAD992F-D4C8-4796-AA44-5526B06F0852}"/>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969746" name="Text Box 18">
              <a:extLst>
                <a:ext uri="{FF2B5EF4-FFF2-40B4-BE49-F238E27FC236}">
                  <a16:creationId xmlns:a16="http://schemas.microsoft.com/office/drawing/2014/main" id="{69958FD2-F02E-47E6-8C6F-5D4149593CA4}"/>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69747" name="Text Box 19">
              <a:extLst>
                <a:ext uri="{FF2B5EF4-FFF2-40B4-BE49-F238E27FC236}">
                  <a16:creationId xmlns:a16="http://schemas.microsoft.com/office/drawing/2014/main" id="{F94B92EF-D37C-4147-ABD4-6BD698486F47}"/>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69748" name="Text Box 20">
              <a:extLst>
                <a:ext uri="{FF2B5EF4-FFF2-40B4-BE49-F238E27FC236}">
                  <a16:creationId xmlns:a16="http://schemas.microsoft.com/office/drawing/2014/main" id="{5DD2D162-DD40-4C78-BA5D-ACB1AE2D684C}"/>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69749" name="Text Box 21">
              <a:extLst>
                <a:ext uri="{FF2B5EF4-FFF2-40B4-BE49-F238E27FC236}">
                  <a16:creationId xmlns:a16="http://schemas.microsoft.com/office/drawing/2014/main" id="{3C6910B2-0F86-4B52-8BC4-8048AABFD503}"/>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69750" name="Text Box 22">
              <a:extLst>
                <a:ext uri="{FF2B5EF4-FFF2-40B4-BE49-F238E27FC236}">
                  <a16:creationId xmlns:a16="http://schemas.microsoft.com/office/drawing/2014/main" id="{D528F1BC-ACAC-4CDE-B281-495542DEBA1C}"/>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69751" name="Text Box 23">
              <a:extLst>
                <a:ext uri="{FF2B5EF4-FFF2-40B4-BE49-F238E27FC236}">
                  <a16:creationId xmlns:a16="http://schemas.microsoft.com/office/drawing/2014/main" id="{23EE7400-70F9-42A2-BB9F-004378364D97}"/>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69752" name="Text Box 24">
              <a:extLst>
                <a:ext uri="{FF2B5EF4-FFF2-40B4-BE49-F238E27FC236}">
                  <a16:creationId xmlns:a16="http://schemas.microsoft.com/office/drawing/2014/main" id="{62C5275E-78BC-413E-A4C3-29CBACC8452B}"/>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69753" name="Line 25">
              <a:extLst>
                <a:ext uri="{FF2B5EF4-FFF2-40B4-BE49-F238E27FC236}">
                  <a16:creationId xmlns:a16="http://schemas.microsoft.com/office/drawing/2014/main" id="{90676106-D906-4EFB-95BE-5962CAB042B2}"/>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54" name="Line 26">
              <a:extLst>
                <a:ext uri="{FF2B5EF4-FFF2-40B4-BE49-F238E27FC236}">
                  <a16:creationId xmlns:a16="http://schemas.microsoft.com/office/drawing/2014/main" id="{08A45B88-608B-45F5-B48B-04B4E7F22B6E}"/>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55" name="Line 27">
              <a:extLst>
                <a:ext uri="{FF2B5EF4-FFF2-40B4-BE49-F238E27FC236}">
                  <a16:creationId xmlns:a16="http://schemas.microsoft.com/office/drawing/2014/main" id="{3E972091-0439-4B91-B8D5-470E1922D5FB}"/>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56" name="Line 28">
              <a:extLst>
                <a:ext uri="{FF2B5EF4-FFF2-40B4-BE49-F238E27FC236}">
                  <a16:creationId xmlns:a16="http://schemas.microsoft.com/office/drawing/2014/main" id="{2D2BAA19-7A1E-4D42-82DE-037859AF7C93}"/>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57" name="Line 29">
              <a:extLst>
                <a:ext uri="{FF2B5EF4-FFF2-40B4-BE49-F238E27FC236}">
                  <a16:creationId xmlns:a16="http://schemas.microsoft.com/office/drawing/2014/main" id="{3AB4F663-CA5D-479F-B952-5895A3D160F0}"/>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58" name="Line 30">
              <a:extLst>
                <a:ext uri="{FF2B5EF4-FFF2-40B4-BE49-F238E27FC236}">
                  <a16:creationId xmlns:a16="http://schemas.microsoft.com/office/drawing/2014/main" id="{F2EBD4CC-6260-4653-BDC4-83EBCE352AA1}"/>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59" name="Line 31">
              <a:extLst>
                <a:ext uri="{FF2B5EF4-FFF2-40B4-BE49-F238E27FC236}">
                  <a16:creationId xmlns:a16="http://schemas.microsoft.com/office/drawing/2014/main" id="{41B96D46-2636-46AF-8B45-FB3845DEA760}"/>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60" name="Line 32">
              <a:extLst>
                <a:ext uri="{FF2B5EF4-FFF2-40B4-BE49-F238E27FC236}">
                  <a16:creationId xmlns:a16="http://schemas.microsoft.com/office/drawing/2014/main" id="{4BF293F9-268C-4229-93CF-6E619FCA0C06}"/>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761" name="Line 33">
              <a:extLst>
                <a:ext uri="{FF2B5EF4-FFF2-40B4-BE49-F238E27FC236}">
                  <a16:creationId xmlns:a16="http://schemas.microsoft.com/office/drawing/2014/main" id="{C4A96BF2-73C5-47F2-A027-AC6C9420A28F}"/>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69776" name="Group 48">
            <a:extLst>
              <a:ext uri="{FF2B5EF4-FFF2-40B4-BE49-F238E27FC236}">
                <a16:creationId xmlns:a16="http://schemas.microsoft.com/office/drawing/2014/main" id="{62A5302F-6AA7-4FFA-98E6-2ECB3BFBFA5E}"/>
              </a:ext>
            </a:extLst>
          </p:cNvPr>
          <p:cNvGrpSpPr>
            <a:grpSpLocks/>
          </p:cNvGrpSpPr>
          <p:nvPr/>
        </p:nvGrpSpPr>
        <p:grpSpPr bwMode="auto">
          <a:xfrm>
            <a:off x="3886200" y="2590800"/>
            <a:ext cx="1066800" cy="711200"/>
            <a:chOff x="2448" y="1632"/>
            <a:chExt cx="672" cy="448"/>
          </a:xfrm>
        </p:grpSpPr>
        <p:sp>
          <p:nvSpPr>
            <p:cNvPr id="969764" name="Text Box 36">
              <a:extLst>
                <a:ext uri="{FF2B5EF4-FFF2-40B4-BE49-F238E27FC236}">
                  <a16:creationId xmlns:a16="http://schemas.microsoft.com/office/drawing/2014/main" id="{4DCD7B25-147C-43F1-94E1-8FC931421277}"/>
                </a:ext>
              </a:extLst>
            </p:cNvPr>
            <p:cNvSpPr txBox="1">
              <a:spLocks noChangeArrowheads="1"/>
            </p:cNvSpPr>
            <p:nvPr/>
          </p:nvSpPr>
          <p:spPr bwMode="auto">
            <a:xfrm>
              <a:off x="2448" y="1632"/>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node</a:t>
              </a:r>
            </a:p>
          </p:txBody>
        </p:sp>
        <p:sp>
          <p:nvSpPr>
            <p:cNvPr id="969765" name="Line 37">
              <a:extLst>
                <a:ext uri="{FF2B5EF4-FFF2-40B4-BE49-F238E27FC236}">
                  <a16:creationId xmlns:a16="http://schemas.microsoft.com/office/drawing/2014/main" id="{AFF30F6C-E09D-47D0-ADC3-A366D52A6571}"/>
                </a:ext>
              </a:extLst>
            </p:cNvPr>
            <p:cNvSpPr>
              <a:spLocks noChangeShapeType="1"/>
            </p:cNvSpPr>
            <p:nvPr/>
          </p:nvSpPr>
          <p:spPr bwMode="auto">
            <a:xfrm>
              <a:off x="2688" y="1872"/>
              <a:ext cx="0" cy="208"/>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69781" name="Group 53">
            <a:extLst>
              <a:ext uri="{FF2B5EF4-FFF2-40B4-BE49-F238E27FC236}">
                <a16:creationId xmlns:a16="http://schemas.microsoft.com/office/drawing/2014/main" id="{85BDCA4C-1BDA-4AB7-9BCC-F95538110369}"/>
              </a:ext>
            </a:extLst>
          </p:cNvPr>
          <p:cNvGrpSpPr>
            <a:grpSpLocks/>
          </p:cNvGrpSpPr>
          <p:nvPr/>
        </p:nvGrpSpPr>
        <p:grpSpPr bwMode="auto">
          <a:xfrm>
            <a:off x="2197100" y="2946400"/>
            <a:ext cx="1981200" cy="762000"/>
            <a:chOff x="1152" y="1776"/>
            <a:chExt cx="1248" cy="480"/>
          </a:xfrm>
        </p:grpSpPr>
        <p:sp>
          <p:nvSpPr>
            <p:cNvPr id="969767" name="Text Box 39">
              <a:extLst>
                <a:ext uri="{FF2B5EF4-FFF2-40B4-BE49-F238E27FC236}">
                  <a16:creationId xmlns:a16="http://schemas.microsoft.com/office/drawing/2014/main" id="{1BB849EF-BD24-4443-9C26-A319B5338B04}"/>
                </a:ext>
              </a:extLst>
            </p:cNvPr>
            <p:cNvSpPr txBox="1">
              <a:spLocks noChangeArrowheads="1"/>
            </p:cNvSpPr>
            <p:nvPr/>
          </p:nvSpPr>
          <p:spPr bwMode="auto">
            <a:xfrm>
              <a:off x="1152" y="1776"/>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node link</a:t>
              </a:r>
            </a:p>
          </p:txBody>
        </p:sp>
        <p:sp>
          <p:nvSpPr>
            <p:cNvPr id="969768" name="Line 40">
              <a:extLst>
                <a:ext uri="{FF2B5EF4-FFF2-40B4-BE49-F238E27FC236}">
                  <a16:creationId xmlns:a16="http://schemas.microsoft.com/office/drawing/2014/main" id="{9930C0AB-345A-4506-BD92-929A551BD9E3}"/>
                </a:ext>
              </a:extLst>
            </p:cNvPr>
            <p:cNvSpPr>
              <a:spLocks noChangeShapeType="1"/>
            </p:cNvSpPr>
            <p:nvPr/>
          </p:nvSpPr>
          <p:spPr bwMode="auto">
            <a:xfrm>
              <a:off x="1776" y="2064"/>
              <a:ext cx="240" cy="192"/>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69782" name="Group 54">
            <a:extLst>
              <a:ext uri="{FF2B5EF4-FFF2-40B4-BE49-F238E27FC236}">
                <a16:creationId xmlns:a16="http://schemas.microsoft.com/office/drawing/2014/main" id="{252F330A-D1A4-4D52-85AA-578349A7E369}"/>
              </a:ext>
            </a:extLst>
          </p:cNvPr>
          <p:cNvGrpSpPr>
            <a:grpSpLocks/>
          </p:cNvGrpSpPr>
          <p:nvPr/>
        </p:nvGrpSpPr>
        <p:grpSpPr bwMode="auto">
          <a:xfrm>
            <a:off x="4889500" y="3035300"/>
            <a:ext cx="1981200" cy="762000"/>
            <a:chOff x="3120" y="1872"/>
            <a:chExt cx="1248" cy="480"/>
          </a:xfrm>
        </p:grpSpPr>
        <p:sp>
          <p:nvSpPr>
            <p:cNvPr id="969777" name="Text Box 49">
              <a:extLst>
                <a:ext uri="{FF2B5EF4-FFF2-40B4-BE49-F238E27FC236}">
                  <a16:creationId xmlns:a16="http://schemas.microsoft.com/office/drawing/2014/main" id="{74747D6C-32CC-4444-9901-B927114182C6}"/>
                </a:ext>
              </a:extLst>
            </p:cNvPr>
            <p:cNvSpPr txBox="1">
              <a:spLocks noChangeArrowheads="1"/>
            </p:cNvSpPr>
            <p:nvPr/>
          </p:nvSpPr>
          <p:spPr bwMode="auto">
            <a:xfrm>
              <a:off x="3120" y="1872"/>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node link</a:t>
              </a:r>
            </a:p>
          </p:txBody>
        </p:sp>
        <p:sp>
          <p:nvSpPr>
            <p:cNvPr id="969778" name="Line 50">
              <a:extLst>
                <a:ext uri="{FF2B5EF4-FFF2-40B4-BE49-F238E27FC236}">
                  <a16:creationId xmlns:a16="http://schemas.microsoft.com/office/drawing/2014/main" id="{DC452770-0076-4601-80D4-296EA0076547}"/>
                </a:ext>
              </a:extLst>
            </p:cNvPr>
            <p:cNvSpPr>
              <a:spLocks noChangeShapeType="1"/>
            </p:cNvSpPr>
            <p:nvPr/>
          </p:nvSpPr>
          <p:spPr bwMode="auto">
            <a:xfrm flipH="1">
              <a:off x="3408" y="2160"/>
              <a:ext cx="144" cy="192"/>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69783" name="Group 55">
            <a:extLst>
              <a:ext uri="{FF2B5EF4-FFF2-40B4-BE49-F238E27FC236}">
                <a16:creationId xmlns:a16="http://schemas.microsoft.com/office/drawing/2014/main" id="{0069D76D-85AF-4030-AEB5-594EA0152F92}"/>
              </a:ext>
            </a:extLst>
          </p:cNvPr>
          <p:cNvGrpSpPr>
            <a:grpSpLocks/>
          </p:cNvGrpSpPr>
          <p:nvPr/>
        </p:nvGrpSpPr>
        <p:grpSpPr bwMode="auto">
          <a:xfrm>
            <a:off x="4419600" y="3733800"/>
            <a:ext cx="2209800" cy="685800"/>
            <a:chOff x="2784" y="2352"/>
            <a:chExt cx="1392" cy="432"/>
          </a:xfrm>
        </p:grpSpPr>
        <p:sp>
          <p:nvSpPr>
            <p:cNvPr id="969779" name="Text Box 51">
              <a:extLst>
                <a:ext uri="{FF2B5EF4-FFF2-40B4-BE49-F238E27FC236}">
                  <a16:creationId xmlns:a16="http://schemas.microsoft.com/office/drawing/2014/main" id="{C3A88010-F9C5-4DDC-B736-6BF28D3092D2}"/>
                </a:ext>
              </a:extLst>
            </p:cNvPr>
            <p:cNvSpPr txBox="1">
              <a:spLocks noChangeArrowheads="1"/>
            </p:cNvSpPr>
            <p:nvPr/>
          </p:nvSpPr>
          <p:spPr bwMode="auto">
            <a:xfrm>
              <a:off x="2928" y="2496"/>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node data</a:t>
              </a:r>
            </a:p>
          </p:txBody>
        </p:sp>
        <p:sp>
          <p:nvSpPr>
            <p:cNvPr id="969780" name="Line 52">
              <a:extLst>
                <a:ext uri="{FF2B5EF4-FFF2-40B4-BE49-F238E27FC236}">
                  <a16:creationId xmlns:a16="http://schemas.microsoft.com/office/drawing/2014/main" id="{3EC1C4F1-280C-45FA-BE72-CCB39E9EFCBD}"/>
                </a:ext>
              </a:extLst>
            </p:cNvPr>
            <p:cNvSpPr>
              <a:spLocks noChangeShapeType="1"/>
            </p:cNvSpPr>
            <p:nvPr/>
          </p:nvSpPr>
          <p:spPr bwMode="auto">
            <a:xfrm flipH="1" flipV="1">
              <a:off x="2784" y="2352"/>
              <a:ext cx="240" cy="192"/>
            </a:xfrm>
            <a:prstGeom prst="line">
              <a:avLst/>
            </a:prstGeom>
            <a:noFill/>
            <a:ln w="28575">
              <a:solidFill>
                <a:srgbClr val="CCE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a:extLst>
              <a:ext uri="{FF2B5EF4-FFF2-40B4-BE49-F238E27FC236}">
                <a16:creationId xmlns:a16="http://schemas.microsoft.com/office/drawing/2014/main" id="{59757BFE-DAA4-4ACB-AB2B-1EA68346631F}"/>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a:t>Searching a BST</a:t>
            </a:r>
            <a:br>
              <a:rPr lang="en-GB" altLang="en-US"/>
            </a:br>
            <a:r>
              <a:rPr lang="en-GB" altLang="en-US"/>
              <a:t>Example #2</a:t>
            </a:r>
          </a:p>
        </p:txBody>
      </p:sp>
      <p:sp>
        <p:nvSpPr>
          <p:cNvPr id="986115" name="Rectangle 3">
            <a:extLst>
              <a:ext uri="{FF2B5EF4-FFF2-40B4-BE49-F238E27FC236}">
                <a16:creationId xmlns:a16="http://schemas.microsoft.com/office/drawing/2014/main" id="{22404CCA-AAC6-4570-8739-41A2DF2B189A}"/>
              </a:ext>
            </a:extLst>
          </p:cNvPr>
          <p:cNvSpPr>
            <a:spLocks noGrp="1" noChangeArrowheads="1"/>
          </p:cNvSpPr>
          <p:nvPr>
            <p:ph type="body" idx="1"/>
          </p:nvPr>
        </p:nvSpPr>
        <p:spPr>
          <a:xfrm>
            <a:off x="609600" y="1524000"/>
            <a:ext cx="77724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r>
              <a:rPr lang="en-GB" altLang="en-US" dirty="0"/>
              <a:t>Find node with key </a:t>
            </a:r>
            <a:r>
              <a:rPr lang="en-GB" altLang="en-US" dirty="0">
                <a:solidFill>
                  <a:srgbClr val="14FD3A"/>
                </a:solidFill>
              </a:rPr>
              <a:t>M</a:t>
            </a:r>
            <a:endParaRPr lang="en-GB" altLang="en-US" dirty="0"/>
          </a:p>
        </p:txBody>
      </p:sp>
      <p:grpSp>
        <p:nvGrpSpPr>
          <p:cNvPr id="986116" name="Group 4">
            <a:extLst>
              <a:ext uri="{FF2B5EF4-FFF2-40B4-BE49-F238E27FC236}">
                <a16:creationId xmlns:a16="http://schemas.microsoft.com/office/drawing/2014/main" id="{98F72559-E1D9-43FC-931F-0C25A919C0BC}"/>
              </a:ext>
            </a:extLst>
          </p:cNvPr>
          <p:cNvGrpSpPr>
            <a:grpSpLocks/>
          </p:cNvGrpSpPr>
          <p:nvPr/>
        </p:nvGrpSpPr>
        <p:grpSpPr bwMode="auto">
          <a:xfrm>
            <a:off x="2057400" y="2286000"/>
            <a:ext cx="5181600" cy="3124200"/>
            <a:chOff x="1296" y="1728"/>
            <a:chExt cx="3264" cy="1968"/>
          </a:xfrm>
        </p:grpSpPr>
        <p:sp>
          <p:nvSpPr>
            <p:cNvPr id="986117" name="Oval 5">
              <a:extLst>
                <a:ext uri="{FF2B5EF4-FFF2-40B4-BE49-F238E27FC236}">
                  <a16:creationId xmlns:a16="http://schemas.microsoft.com/office/drawing/2014/main" id="{269AE667-9654-430B-9E86-C46B352FA9B4}"/>
                </a:ext>
              </a:extLst>
            </p:cNvPr>
            <p:cNvSpPr>
              <a:spLocks noChangeArrowheads="1"/>
            </p:cNvSpPr>
            <p:nvPr/>
          </p:nvSpPr>
          <p:spPr bwMode="auto">
            <a:xfrm>
              <a:off x="2544" y="172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18" name="Oval 6">
              <a:extLst>
                <a:ext uri="{FF2B5EF4-FFF2-40B4-BE49-F238E27FC236}">
                  <a16:creationId xmlns:a16="http://schemas.microsoft.com/office/drawing/2014/main" id="{F2A0E41E-2F46-40EA-AB97-E3AB7C529C38}"/>
                </a:ext>
              </a:extLst>
            </p:cNvPr>
            <p:cNvSpPr>
              <a:spLocks noChangeArrowheads="1"/>
            </p:cNvSpPr>
            <p:nvPr/>
          </p:nvSpPr>
          <p:spPr bwMode="auto">
            <a:xfrm>
              <a:off x="1776"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19" name="Oval 7">
              <a:extLst>
                <a:ext uri="{FF2B5EF4-FFF2-40B4-BE49-F238E27FC236}">
                  <a16:creationId xmlns:a16="http://schemas.microsoft.com/office/drawing/2014/main" id="{8BB78FCD-87C6-4E5A-8FAB-1D301429C067}"/>
                </a:ext>
              </a:extLst>
            </p:cNvPr>
            <p:cNvSpPr>
              <a:spLocks noChangeArrowheads="1"/>
            </p:cNvSpPr>
            <p:nvPr/>
          </p:nvSpPr>
          <p:spPr bwMode="auto">
            <a:xfrm>
              <a:off x="3312"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20" name="Oval 8">
              <a:extLst>
                <a:ext uri="{FF2B5EF4-FFF2-40B4-BE49-F238E27FC236}">
                  <a16:creationId xmlns:a16="http://schemas.microsoft.com/office/drawing/2014/main" id="{76EDC2CA-492B-4F40-A886-2A9C0CE73F1B}"/>
                </a:ext>
              </a:extLst>
            </p:cNvPr>
            <p:cNvSpPr>
              <a:spLocks noChangeArrowheads="1"/>
            </p:cNvSpPr>
            <p:nvPr/>
          </p:nvSpPr>
          <p:spPr bwMode="auto">
            <a:xfrm>
              <a:off x="1296"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21" name="Oval 9">
              <a:extLst>
                <a:ext uri="{FF2B5EF4-FFF2-40B4-BE49-F238E27FC236}">
                  <a16:creationId xmlns:a16="http://schemas.microsoft.com/office/drawing/2014/main" id="{F8540E15-EF11-430D-B260-32AAA49C6A97}"/>
                </a:ext>
              </a:extLst>
            </p:cNvPr>
            <p:cNvSpPr>
              <a:spLocks noChangeArrowheads="1"/>
            </p:cNvSpPr>
            <p:nvPr/>
          </p:nvSpPr>
          <p:spPr bwMode="auto">
            <a:xfrm>
              <a:off x="2256"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22" name="Oval 10">
              <a:extLst>
                <a:ext uri="{FF2B5EF4-FFF2-40B4-BE49-F238E27FC236}">
                  <a16:creationId xmlns:a16="http://schemas.microsoft.com/office/drawing/2014/main" id="{B104051E-070E-43EE-8920-415E8055F41C}"/>
                </a:ext>
              </a:extLst>
            </p:cNvPr>
            <p:cNvSpPr>
              <a:spLocks noChangeArrowheads="1"/>
            </p:cNvSpPr>
            <p:nvPr/>
          </p:nvSpPr>
          <p:spPr bwMode="auto">
            <a:xfrm>
              <a:off x="3792"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23" name="Oval 11">
              <a:extLst>
                <a:ext uri="{FF2B5EF4-FFF2-40B4-BE49-F238E27FC236}">
                  <a16:creationId xmlns:a16="http://schemas.microsoft.com/office/drawing/2014/main" id="{25634AB4-B41B-45D8-8727-E507CC43D2CE}"/>
                </a:ext>
              </a:extLst>
            </p:cNvPr>
            <p:cNvSpPr>
              <a:spLocks noChangeArrowheads="1"/>
            </p:cNvSpPr>
            <p:nvPr/>
          </p:nvSpPr>
          <p:spPr bwMode="auto">
            <a:xfrm>
              <a:off x="3408"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24" name="Oval 12">
              <a:extLst>
                <a:ext uri="{FF2B5EF4-FFF2-40B4-BE49-F238E27FC236}">
                  <a16:creationId xmlns:a16="http://schemas.microsoft.com/office/drawing/2014/main" id="{4D903F74-DD95-4437-B520-DCB58AE6D985}"/>
                </a:ext>
              </a:extLst>
            </p:cNvPr>
            <p:cNvSpPr>
              <a:spLocks noChangeArrowheads="1"/>
            </p:cNvSpPr>
            <p:nvPr/>
          </p:nvSpPr>
          <p:spPr bwMode="auto">
            <a:xfrm>
              <a:off x="4224"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25" name="Text Box 13">
              <a:extLst>
                <a:ext uri="{FF2B5EF4-FFF2-40B4-BE49-F238E27FC236}">
                  <a16:creationId xmlns:a16="http://schemas.microsoft.com/office/drawing/2014/main" id="{89180014-2205-4416-9E51-2E5330BBCCC3}"/>
                </a:ext>
              </a:extLst>
            </p:cNvPr>
            <p:cNvSpPr txBox="1">
              <a:spLocks noChangeArrowheads="1"/>
            </p:cNvSpPr>
            <p:nvPr/>
          </p:nvSpPr>
          <p:spPr bwMode="auto">
            <a:xfrm>
              <a:off x="2588" y="17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86126" name="Text Box 14">
              <a:extLst>
                <a:ext uri="{FF2B5EF4-FFF2-40B4-BE49-F238E27FC236}">
                  <a16:creationId xmlns:a16="http://schemas.microsoft.com/office/drawing/2014/main" id="{E519DB70-FD7E-4CD5-BA30-6AA60D2B8784}"/>
                </a:ext>
              </a:extLst>
            </p:cNvPr>
            <p:cNvSpPr txBox="1">
              <a:spLocks noChangeArrowheads="1"/>
            </p:cNvSpPr>
            <p:nvPr/>
          </p:nvSpPr>
          <p:spPr bwMode="auto">
            <a:xfrm>
              <a:off x="4270" y="33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86127" name="Text Box 15">
              <a:extLst>
                <a:ext uri="{FF2B5EF4-FFF2-40B4-BE49-F238E27FC236}">
                  <a16:creationId xmlns:a16="http://schemas.microsoft.com/office/drawing/2014/main" id="{B3F92B09-5F9C-40C7-A8AC-22475848FC24}"/>
                </a:ext>
              </a:extLst>
            </p:cNvPr>
            <p:cNvSpPr txBox="1">
              <a:spLocks noChangeArrowheads="1"/>
            </p:cNvSpPr>
            <p:nvPr/>
          </p:nvSpPr>
          <p:spPr bwMode="auto">
            <a:xfrm>
              <a:off x="3462" y="338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86128" name="Text Box 16">
              <a:extLst>
                <a:ext uri="{FF2B5EF4-FFF2-40B4-BE49-F238E27FC236}">
                  <a16:creationId xmlns:a16="http://schemas.microsoft.com/office/drawing/2014/main" id="{7308FD41-9A56-4057-8317-826607E7BE05}"/>
                </a:ext>
              </a:extLst>
            </p:cNvPr>
            <p:cNvSpPr txBox="1">
              <a:spLocks noChangeArrowheads="1"/>
            </p:cNvSpPr>
            <p:nvPr/>
          </p:nvSpPr>
          <p:spPr bwMode="auto">
            <a:xfrm>
              <a:off x="3832" y="2853"/>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86129" name="Text Box 17">
              <a:extLst>
                <a:ext uri="{FF2B5EF4-FFF2-40B4-BE49-F238E27FC236}">
                  <a16:creationId xmlns:a16="http://schemas.microsoft.com/office/drawing/2014/main" id="{96F91ED2-8064-47D6-B190-F8E01110606A}"/>
                </a:ext>
              </a:extLst>
            </p:cNvPr>
            <p:cNvSpPr txBox="1">
              <a:spLocks noChangeArrowheads="1"/>
            </p:cNvSpPr>
            <p:nvPr/>
          </p:nvSpPr>
          <p:spPr bwMode="auto">
            <a:xfrm>
              <a:off x="2286" y="28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86130" name="Text Box 18">
              <a:extLst>
                <a:ext uri="{FF2B5EF4-FFF2-40B4-BE49-F238E27FC236}">
                  <a16:creationId xmlns:a16="http://schemas.microsoft.com/office/drawing/2014/main" id="{25812747-9E85-4FB4-A0BD-0E947F31D1D0}"/>
                </a:ext>
              </a:extLst>
            </p:cNvPr>
            <p:cNvSpPr txBox="1">
              <a:spLocks noChangeArrowheads="1"/>
            </p:cNvSpPr>
            <p:nvPr/>
          </p:nvSpPr>
          <p:spPr bwMode="auto">
            <a:xfrm>
              <a:off x="1344" y="284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86131" name="Text Box 19">
              <a:extLst>
                <a:ext uri="{FF2B5EF4-FFF2-40B4-BE49-F238E27FC236}">
                  <a16:creationId xmlns:a16="http://schemas.microsoft.com/office/drawing/2014/main" id="{AC4FC46B-DFB9-4569-9FA3-AF4DC704DDF5}"/>
                </a:ext>
              </a:extLst>
            </p:cNvPr>
            <p:cNvSpPr txBox="1">
              <a:spLocks noChangeArrowheads="1"/>
            </p:cNvSpPr>
            <p:nvPr/>
          </p:nvSpPr>
          <p:spPr bwMode="auto">
            <a:xfrm>
              <a:off x="3356" y="232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86132" name="Text Box 20">
              <a:extLst>
                <a:ext uri="{FF2B5EF4-FFF2-40B4-BE49-F238E27FC236}">
                  <a16:creationId xmlns:a16="http://schemas.microsoft.com/office/drawing/2014/main" id="{94F71443-6849-4ADF-8913-49F6242EC5E2}"/>
                </a:ext>
              </a:extLst>
            </p:cNvPr>
            <p:cNvSpPr txBox="1">
              <a:spLocks noChangeArrowheads="1"/>
            </p:cNvSpPr>
            <p:nvPr/>
          </p:nvSpPr>
          <p:spPr bwMode="auto">
            <a:xfrm>
              <a:off x="1820" y="233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86133" name="Line 21">
              <a:extLst>
                <a:ext uri="{FF2B5EF4-FFF2-40B4-BE49-F238E27FC236}">
                  <a16:creationId xmlns:a16="http://schemas.microsoft.com/office/drawing/2014/main" id="{773C8661-4EA9-4611-BD45-A79CD53F0697}"/>
                </a:ext>
              </a:extLst>
            </p:cNvPr>
            <p:cNvSpPr>
              <a:spLocks noChangeShapeType="1"/>
            </p:cNvSpPr>
            <p:nvPr/>
          </p:nvSpPr>
          <p:spPr bwMode="auto">
            <a:xfrm flipH="1">
              <a:off x="1940" y="189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34" name="Line 22">
              <a:extLst>
                <a:ext uri="{FF2B5EF4-FFF2-40B4-BE49-F238E27FC236}">
                  <a16:creationId xmlns:a16="http://schemas.microsoft.com/office/drawing/2014/main" id="{311247FA-227D-4DD3-8F9D-1AC27D251372}"/>
                </a:ext>
              </a:extLst>
            </p:cNvPr>
            <p:cNvSpPr>
              <a:spLocks noChangeShapeType="1"/>
            </p:cNvSpPr>
            <p:nvPr/>
          </p:nvSpPr>
          <p:spPr bwMode="auto">
            <a:xfrm>
              <a:off x="2880" y="1896"/>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35" name="Line 23">
              <a:extLst>
                <a:ext uri="{FF2B5EF4-FFF2-40B4-BE49-F238E27FC236}">
                  <a16:creationId xmlns:a16="http://schemas.microsoft.com/office/drawing/2014/main" id="{4C7BFD6C-4D4A-43DE-91D5-9090E001A933}"/>
                </a:ext>
              </a:extLst>
            </p:cNvPr>
            <p:cNvSpPr>
              <a:spLocks noChangeShapeType="1"/>
            </p:cNvSpPr>
            <p:nvPr/>
          </p:nvSpPr>
          <p:spPr bwMode="auto">
            <a:xfrm flipH="1">
              <a:off x="1464" y="247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36" name="Line 24">
              <a:extLst>
                <a:ext uri="{FF2B5EF4-FFF2-40B4-BE49-F238E27FC236}">
                  <a16:creationId xmlns:a16="http://schemas.microsoft.com/office/drawing/2014/main" id="{8599E1C7-D353-4FA7-BA20-61683C85914B}"/>
                </a:ext>
              </a:extLst>
            </p:cNvPr>
            <p:cNvSpPr>
              <a:spLocks noChangeShapeType="1"/>
            </p:cNvSpPr>
            <p:nvPr/>
          </p:nvSpPr>
          <p:spPr bwMode="auto">
            <a:xfrm>
              <a:off x="2120" y="247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37" name="Line 25">
              <a:extLst>
                <a:ext uri="{FF2B5EF4-FFF2-40B4-BE49-F238E27FC236}">
                  <a16:creationId xmlns:a16="http://schemas.microsoft.com/office/drawing/2014/main" id="{92D05957-6D1D-4B5E-8527-8C2A399577C2}"/>
                </a:ext>
              </a:extLst>
            </p:cNvPr>
            <p:cNvSpPr>
              <a:spLocks noChangeShapeType="1"/>
            </p:cNvSpPr>
            <p:nvPr/>
          </p:nvSpPr>
          <p:spPr bwMode="auto">
            <a:xfrm>
              <a:off x="3656" y="247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38" name="Line 26">
              <a:extLst>
                <a:ext uri="{FF2B5EF4-FFF2-40B4-BE49-F238E27FC236}">
                  <a16:creationId xmlns:a16="http://schemas.microsoft.com/office/drawing/2014/main" id="{CCC63560-134C-42FD-B100-69602165D525}"/>
                </a:ext>
              </a:extLst>
            </p:cNvPr>
            <p:cNvSpPr>
              <a:spLocks noChangeShapeType="1"/>
            </p:cNvSpPr>
            <p:nvPr/>
          </p:nvSpPr>
          <p:spPr bwMode="auto">
            <a:xfrm flipH="1">
              <a:off x="3572" y="300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39" name="Line 27">
              <a:extLst>
                <a:ext uri="{FF2B5EF4-FFF2-40B4-BE49-F238E27FC236}">
                  <a16:creationId xmlns:a16="http://schemas.microsoft.com/office/drawing/2014/main" id="{5E9C17C4-4678-4460-893B-37B0E0D4B3F5}"/>
                </a:ext>
              </a:extLst>
            </p:cNvPr>
            <p:cNvSpPr>
              <a:spLocks noChangeShapeType="1"/>
            </p:cNvSpPr>
            <p:nvPr/>
          </p:nvSpPr>
          <p:spPr bwMode="auto">
            <a:xfrm>
              <a:off x="4132" y="300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6155" name="Group 43">
            <a:extLst>
              <a:ext uri="{FF2B5EF4-FFF2-40B4-BE49-F238E27FC236}">
                <a16:creationId xmlns:a16="http://schemas.microsoft.com/office/drawing/2014/main" id="{AAA237D2-F8A0-42D1-B9F7-885AEC1550ED}"/>
              </a:ext>
            </a:extLst>
          </p:cNvPr>
          <p:cNvGrpSpPr>
            <a:grpSpLocks/>
          </p:cNvGrpSpPr>
          <p:nvPr/>
        </p:nvGrpSpPr>
        <p:grpSpPr bwMode="auto">
          <a:xfrm>
            <a:off x="4038600" y="2286000"/>
            <a:ext cx="3886200" cy="3124200"/>
            <a:chOff x="2544" y="1728"/>
            <a:chExt cx="2448" cy="1968"/>
          </a:xfrm>
        </p:grpSpPr>
        <p:sp>
          <p:nvSpPr>
            <p:cNvPr id="986156" name="Oval 44">
              <a:extLst>
                <a:ext uri="{FF2B5EF4-FFF2-40B4-BE49-F238E27FC236}">
                  <a16:creationId xmlns:a16="http://schemas.microsoft.com/office/drawing/2014/main" id="{70F1DA10-8D4C-4B98-AA79-53D041283255}"/>
                </a:ext>
              </a:extLst>
            </p:cNvPr>
            <p:cNvSpPr>
              <a:spLocks noChangeArrowheads="1"/>
            </p:cNvSpPr>
            <p:nvPr/>
          </p:nvSpPr>
          <p:spPr bwMode="auto">
            <a:xfrm>
              <a:off x="2544" y="172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57" name="Oval 45">
              <a:extLst>
                <a:ext uri="{FF2B5EF4-FFF2-40B4-BE49-F238E27FC236}">
                  <a16:creationId xmlns:a16="http://schemas.microsoft.com/office/drawing/2014/main" id="{611B52A8-9782-4ED9-99CE-869BFCD20525}"/>
                </a:ext>
              </a:extLst>
            </p:cNvPr>
            <p:cNvSpPr>
              <a:spLocks noChangeArrowheads="1"/>
            </p:cNvSpPr>
            <p:nvPr/>
          </p:nvSpPr>
          <p:spPr bwMode="auto">
            <a:xfrm>
              <a:off x="3312" y="2304"/>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58" name="Oval 46">
              <a:extLst>
                <a:ext uri="{FF2B5EF4-FFF2-40B4-BE49-F238E27FC236}">
                  <a16:creationId xmlns:a16="http://schemas.microsoft.com/office/drawing/2014/main" id="{5317C7BE-A879-4B24-8595-E2F948771D6D}"/>
                </a:ext>
              </a:extLst>
            </p:cNvPr>
            <p:cNvSpPr>
              <a:spLocks noChangeArrowheads="1"/>
            </p:cNvSpPr>
            <p:nvPr/>
          </p:nvSpPr>
          <p:spPr bwMode="auto">
            <a:xfrm>
              <a:off x="3792" y="283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59" name="Oval 47">
              <a:extLst>
                <a:ext uri="{FF2B5EF4-FFF2-40B4-BE49-F238E27FC236}">
                  <a16:creationId xmlns:a16="http://schemas.microsoft.com/office/drawing/2014/main" id="{3EAEEF0E-1753-4513-A2AE-423EE0C3FFF2}"/>
                </a:ext>
              </a:extLst>
            </p:cNvPr>
            <p:cNvSpPr>
              <a:spLocks noChangeArrowheads="1"/>
            </p:cNvSpPr>
            <p:nvPr/>
          </p:nvSpPr>
          <p:spPr bwMode="auto">
            <a:xfrm>
              <a:off x="4224" y="336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60" name="Line 48">
              <a:extLst>
                <a:ext uri="{FF2B5EF4-FFF2-40B4-BE49-F238E27FC236}">
                  <a16:creationId xmlns:a16="http://schemas.microsoft.com/office/drawing/2014/main" id="{03635FAC-F38D-4819-941C-D3C1D5EFB695}"/>
                </a:ext>
              </a:extLst>
            </p:cNvPr>
            <p:cNvSpPr>
              <a:spLocks noChangeShapeType="1"/>
            </p:cNvSpPr>
            <p:nvPr/>
          </p:nvSpPr>
          <p:spPr bwMode="auto">
            <a:xfrm>
              <a:off x="2880" y="1896"/>
              <a:ext cx="604" cy="404"/>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61" name="Line 49">
              <a:extLst>
                <a:ext uri="{FF2B5EF4-FFF2-40B4-BE49-F238E27FC236}">
                  <a16:creationId xmlns:a16="http://schemas.microsoft.com/office/drawing/2014/main" id="{A6482DD1-B979-4179-A795-D6CC11FE9A3C}"/>
                </a:ext>
              </a:extLst>
            </p:cNvPr>
            <p:cNvSpPr>
              <a:spLocks noChangeShapeType="1"/>
            </p:cNvSpPr>
            <p:nvPr/>
          </p:nvSpPr>
          <p:spPr bwMode="auto">
            <a:xfrm>
              <a:off x="3656" y="2476"/>
              <a:ext cx="304" cy="352"/>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62" name="Line 50">
              <a:extLst>
                <a:ext uri="{FF2B5EF4-FFF2-40B4-BE49-F238E27FC236}">
                  <a16:creationId xmlns:a16="http://schemas.microsoft.com/office/drawing/2014/main" id="{D5E1192B-6A44-4F9A-805D-85AC05182C8F}"/>
                </a:ext>
              </a:extLst>
            </p:cNvPr>
            <p:cNvSpPr>
              <a:spLocks noChangeShapeType="1"/>
            </p:cNvSpPr>
            <p:nvPr/>
          </p:nvSpPr>
          <p:spPr bwMode="auto">
            <a:xfrm>
              <a:off x="4132" y="3000"/>
              <a:ext cx="264"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6163" name="Group 51">
              <a:extLst>
                <a:ext uri="{FF2B5EF4-FFF2-40B4-BE49-F238E27FC236}">
                  <a16:creationId xmlns:a16="http://schemas.microsoft.com/office/drawing/2014/main" id="{0DD4E887-AAF0-4113-A127-28BB627387CF}"/>
                </a:ext>
              </a:extLst>
            </p:cNvPr>
            <p:cNvGrpSpPr>
              <a:grpSpLocks/>
            </p:cNvGrpSpPr>
            <p:nvPr/>
          </p:nvGrpSpPr>
          <p:grpSpPr bwMode="auto">
            <a:xfrm>
              <a:off x="4704" y="3360"/>
              <a:ext cx="288" cy="336"/>
              <a:chOff x="480" y="3456"/>
              <a:chExt cx="288" cy="336"/>
            </a:xfrm>
          </p:grpSpPr>
          <p:sp>
            <p:nvSpPr>
              <p:cNvPr id="986164" name="Line 52">
                <a:extLst>
                  <a:ext uri="{FF2B5EF4-FFF2-40B4-BE49-F238E27FC236}">
                    <a16:creationId xmlns:a16="http://schemas.microsoft.com/office/drawing/2014/main" id="{4CE6540A-B1BF-4DEA-AFCB-8532B6C8B568}"/>
                  </a:ext>
                </a:extLst>
              </p:cNvPr>
              <p:cNvSpPr>
                <a:spLocks noChangeShapeType="1"/>
              </p:cNvSpPr>
              <p:nvPr/>
            </p:nvSpPr>
            <p:spPr bwMode="auto">
              <a:xfrm flipV="1">
                <a:off x="480" y="3456"/>
                <a:ext cx="288" cy="28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65" name="Line 53">
                <a:extLst>
                  <a:ext uri="{FF2B5EF4-FFF2-40B4-BE49-F238E27FC236}">
                    <a16:creationId xmlns:a16="http://schemas.microsoft.com/office/drawing/2014/main" id="{73854F9C-F4DB-482A-BE2F-AB39AE9A8322}"/>
                  </a:ext>
                </a:extLst>
              </p:cNvPr>
              <p:cNvSpPr>
                <a:spLocks noChangeShapeType="1"/>
              </p:cNvSpPr>
              <p:nvPr/>
            </p:nvSpPr>
            <p:spPr bwMode="auto">
              <a:xfrm>
                <a:off x="528" y="3456"/>
                <a:ext cx="240" cy="33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86155"/>
                                        </p:tgtEl>
                                        <p:attrNameLst>
                                          <p:attrName>style.visibility</p:attrName>
                                        </p:attrNameLst>
                                      </p:cBhvr>
                                      <p:to>
                                        <p:strVal val="visible"/>
                                      </p:to>
                                    </p:set>
                                    <p:animEffect transition="in" filter="wipe(up)">
                                      <p:cBhvr>
                                        <p:cTn id="7" dur="500"/>
                                        <p:tgtEl>
                                          <p:spTgt spid="98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1741" name="Group 29">
            <a:extLst>
              <a:ext uri="{FF2B5EF4-FFF2-40B4-BE49-F238E27FC236}">
                <a16:creationId xmlns:a16="http://schemas.microsoft.com/office/drawing/2014/main" id="{20CF465D-A05C-4259-B20F-CCE4CD51F818}"/>
              </a:ext>
            </a:extLst>
          </p:cNvPr>
          <p:cNvGrpSpPr>
            <a:grpSpLocks/>
          </p:cNvGrpSpPr>
          <p:nvPr/>
        </p:nvGrpSpPr>
        <p:grpSpPr bwMode="auto">
          <a:xfrm>
            <a:off x="2819400" y="2743200"/>
            <a:ext cx="3733800" cy="3124200"/>
            <a:chOff x="1776" y="1728"/>
            <a:chExt cx="2352" cy="1968"/>
          </a:xfrm>
        </p:grpSpPr>
        <p:sp>
          <p:nvSpPr>
            <p:cNvPr id="1011715" name="Oval 3">
              <a:extLst>
                <a:ext uri="{FF2B5EF4-FFF2-40B4-BE49-F238E27FC236}">
                  <a16:creationId xmlns:a16="http://schemas.microsoft.com/office/drawing/2014/main" id="{A410626A-97CF-4192-812A-C472BDEED9BD}"/>
                </a:ext>
              </a:extLst>
            </p:cNvPr>
            <p:cNvSpPr>
              <a:spLocks noChangeArrowheads="1"/>
            </p:cNvSpPr>
            <p:nvPr/>
          </p:nvSpPr>
          <p:spPr bwMode="auto">
            <a:xfrm>
              <a:off x="2544" y="172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16" name="Oval 4">
              <a:extLst>
                <a:ext uri="{FF2B5EF4-FFF2-40B4-BE49-F238E27FC236}">
                  <a16:creationId xmlns:a16="http://schemas.microsoft.com/office/drawing/2014/main" id="{ED7625D5-8EAF-49D5-8CB4-E4B0998CE8A1}"/>
                </a:ext>
              </a:extLst>
            </p:cNvPr>
            <p:cNvSpPr>
              <a:spLocks noChangeArrowheads="1"/>
            </p:cNvSpPr>
            <p:nvPr/>
          </p:nvSpPr>
          <p:spPr bwMode="auto">
            <a:xfrm>
              <a:off x="1776"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17" name="Oval 5">
              <a:extLst>
                <a:ext uri="{FF2B5EF4-FFF2-40B4-BE49-F238E27FC236}">
                  <a16:creationId xmlns:a16="http://schemas.microsoft.com/office/drawing/2014/main" id="{31723372-3D67-4662-8F43-A7ECA2D5E3B0}"/>
                </a:ext>
              </a:extLst>
            </p:cNvPr>
            <p:cNvSpPr>
              <a:spLocks noChangeArrowheads="1"/>
            </p:cNvSpPr>
            <p:nvPr/>
          </p:nvSpPr>
          <p:spPr bwMode="auto">
            <a:xfrm>
              <a:off x="3312" y="23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18" name="Oval 6">
              <a:extLst>
                <a:ext uri="{FF2B5EF4-FFF2-40B4-BE49-F238E27FC236}">
                  <a16:creationId xmlns:a16="http://schemas.microsoft.com/office/drawing/2014/main" id="{D6B6A111-CEFE-41AB-8BBD-612709740AEB}"/>
                </a:ext>
              </a:extLst>
            </p:cNvPr>
            <p:cNvSpPr>
              <a:spLocks noChangeArrowheads="1"/>
            </p:cNvSpPr>
            <p:nvPr/>
          </p:nvSpPr>
          <p:spPr bwMode="auto">
            <a:xfrm>
              <a:off x="2208"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19" name="Oval 7">
              <a:extLst>
                <a:ext uri="{FF2B5EF4-FFF2-40B4-BE49-F238E27FC236}">
                  <a16:creationId xmlns:a16="http://schemas.microsoft.com/office/drawing/2014/main" id="{FC21C870-25D4-4010-B870-125CA7E47213}"/>
                </a:ext>
              </a:extLst>
            </p:cNvPr>
            <p:cNvSpPr>
              <a:spLocks noChangeArrowheads="1"/>
            </p:cNvSpPr>
            <p:nvPr/>
          </p:nvSpPr>
          <p:spPr bwMode="auto">
            <a:xfrm>
              <a:off x="1776"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20" name="Oval 8">
              <a:extLst>
                <a:ext uri="{FF2B5EF4-FFF2-40B4-BE49-F238E27FC236}">
                  <a16:creationId xmlns:a16="http://schemas.microsoft.com/office/drawing/2014/main" id="{DA10E63D-B791-4587-9EAB-5FD1C6E37CCD}"/>
                </a:ext>
              </a:extLst>
            </p:cNvPr>
            <p:cNvSpPr>
              <a:spLocks noChangeArrowheads="1"/>
            </p:cNvSpPr>
            <p:nvPr/>
          </p:nvSpPr>
          <p:spPr bwMode="auto">
            <a:xfrm>
              <a:off x="3792"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21" name="Oval 9">
              <a:extLst>
                <a:ext uri="{FF2B5EF4-FFF2-40B4-BE49-F238E27FC236}">
                  <a16:creationId xmlns:a16="http://schemas.microsoft.com/office/drawing/2014/main" id="{951FC2DD-34DA-453B-883E-0C4097A88820}"/>
                </a:ext>
              </a:extLst>
            </p:cNvPr>
            <p:cNvSpPr>
              <a:spLocks noChangeArrowheads="1"/>
            </p:cNvSpPr>
            <p:nvPr/>
          </p:nvSpPr>
          <p:spPr bwMode="auto">
            <a:xfrm>
              <a:off x="2832" y="283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22" name="Oval 10">
              <a:extLst>
                <a:ext uri="{FF2B5EF4-FFF2-40B4-BE49-F238E27FC236}">
                  <a16:creationId xmlns:a16="http://schemas.microsoft.com/office/drawing/2014/main" id="{9FAFFF87-8A80-48F8-AC14-8FF21ECE8ECE}"/>
                </a:ext>
              </a:extLst>
            </p:cNvPr>
            <p:cNvSpPr>
              <a:spLocks noChangeArrowheads="1"/>
            </p:cNvSpPr>
            <p:nvPr/>
          </p:nvSpPr>
          <p:spPr bwMode="auto">
            <a:xfrm>
              <a:off x="3280" y="33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23" name="Text Box 11">
              <a:extLst>
                <a:ext uri="{FF2B5EF4-FFF2-40B4-BE49-F238E27FC236}">
                  <a16:creationId xmlns:a16="http://schemas.microsoft.com/office/drawing/2014/main" id="{B4A00FC6-F6E1-44F2-A4DF-D5AD43E76651}"/>
                </a:ext>
              </a:extLst>
            </p:cNvPr>
            <p:cNvSpPr txBox="1">
              <a:spLocks noChangeArrowheads="1"/>
            </p:cNvSpPr>
            <p:nvPr/>
          </p:nvSpPr>
          <p:spPr bwMode="auto">
            <a:xfrm>
              <a:off x="2588" y="175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1011724" name="Text Box 12">
              <a:extLst>
                <a:ext uri="{FF2B5EF4-FFF2-40B4-BE49-F238E27FC236}">
                  <a16:creationId xmlns:a16="http://schemas.microsoft.com/office/drawing/2014/main" id="{E317D0B9-8E50-4A10-B49B-13BB4EB3C387}"/>
                </a:ext>
              </a:extLst>
            </p:cNvPr>
            <p:cNvSpPr txBox="1">
              <a:spLocks noChangeArrowheads="1"/>
            </p:cNvSpPr>
            <p:nvPr/>
          </p:nvSpPr>
          <p:spPr bwMode="auto">
            <a:xfrm>
              <a:off x="3321" y="3381"/>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1011725" name="Text Box 13">
              <a:extLst>
                <a:ext uri="{FF2B5EF4-FFF2-40B4-BE49-F238E27FC236}">
                  <a16:creationId xmlns:a16="http://schemas.microsoft.com/office/drawing/2014/main" id="{DFC1FD88-DA7A-461F-A055-E9E19A06E665}"/>
                </a:ext>
              </a:extLst>
            </p:cNvPr>
            <p:cNvSpPr txBox="1">
              <a:spLocks noChangeArrowheads="1"/>
            </p:cNvSpPr>
            <p:nvPr/>
          </p:nvSpPr>
          <p:spPr bwMode="auto">
            <a:xfrm>
              <a:off x="2880" y="286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1011726" name="Text Box 14">
              <a:extLst>
                <a:ext uri="{FF2B5EF4-FFF2-40B4-BE49-F238E27FC236}">
                  <a16:creationId xmlns:a16="http://schemas.microsoft.com/office/drawing/2014/main" id="{942E696B-44CF-4B22-A83B-215BE7DAB8F7}"/>
                </a:ext>
              </a:extLst>
            </p:cNvPr>
            <p:cNvSpPr txBox="1">
              <a:spLocks noChangeArrowheads="1"/>
            </p:cNvSpPr>
            <p:nvPr/>
          </p:nvSpPr>
          <p:spPr bwMode="auto">
            <a:xfrm>
              <a:off x="3837" y="28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p>
          </p:txBody>
        </p:sp>
        <p:sp>
          <p:nvSpPr>
            <p:cNvPr id="1011727" name="Text Box 15">
              <a:extLst>
                <a:ext uri="{FF2B5EF4-FFF2-40B4-BE49-F238E27FC236}">
                  <a16:creationId xmlns:a16="http://schemas.microsoft.com/office/drawing/2014/main" id="{DE7674E2-E0A4-4280-B582-732638A323C1}"/>
                </a:ext>
              </a:extLst>
            </p:cNvPr>
            <p:cNvSpPr txBox="1">
              <a:spLocks noChangeArrowheads="1"/>
            </p:cNvSpPr>
            <p:nvPr/>
          </p:nvSpPr>
          <p:spPr bwMode="auto">
            <a:xfrm>
              <a:off x="1819" y="338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1011728" name="Text Box 16">
              <a:extLst>
                <a:ext uri="{FF2B5EF4-FFF2-40B4-BE49-F238E27FC236}">
                  <a16:creationId xmlns:a16="http://schemas.microsoft.com/office/drawing/2014/main" id="{45ADE261-B7E4-4901-AFA3-B353563A67C6}"/>
                </a:ext>
              </a:extLst>
            </p:cNvPr>
            <p:cNvSpPr txBox="1">
              <a:spLocks noChangeArrowheads="1"/>
            </p:cNvSpPr>
            <p:nvPr/>
          </p:nvSpPr>
          <p:spPr bwMode="auto">
            <a:xfrm>
              <a:off x="2251" y="284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1011729" name="Text Box 17">
              <a:extLst>
                <a:ext uri="{FF2B5EF4-FFF2-40B4-BE49-F238E27FC236}">
                  <a16:creationId xmlns:a16="http://schemas.microsoft.com/office/drawing/2014/main" id="{9615EF37-BB02-4AC4-8B5E-4AC42EB38569}"/>
                </a:ext>
              </a:extLst>
            </p:cNvPr>
            <p:cNvSpPr txBox="1">
              <a:spLocks noChangeArrowheads="1"/>
            </p:cNvSpPr>
            <p:nvPr/>
          </p:nvSpPr>
          <p:spPr bwMode="auto">
            <a:xfrm>
              <a:off x="3346" y="232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1011730" name="Text Box 18">
              <a:extLst>
                <a:ext uri="{FF2B5EF4-FFF2-40B4-BE49-F238E27FC236}">
                  <a16:creationId xmlns:a16="http://schemas.microsoft.com/office/drawing/2014/main" id="{A6C57531-9A85-49C9-A2A6-B9CCF7A19D7E}"/>
                </a:ext>
              </a:extLst>
            </p:cNvPr>
            <p:cNvSpPr txBox="1">
              <a:spLocks noChangeArrowheads="1"/>
            </p:cNvSpPr>
            <p:nvPr/>
          </p:nvSpPr>
          <p:spPr bwMode="auto">
            <a:xfrm>
              <a:off x="1815" y="233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Times New Roman" panose="02020603050405020304" pitchFamily="18" charset="0"/>
                </a:rPr>
                <a:t>A</a:t>
              </a:r>
            </a:p>
          </p:txBody>
        </p:sp>
        <p:sp>
          <p:nvSpPr>
            <p:cNvPr id="1011731" name="Line 19">
              <a:extLst>
                <a:ext uri="{FF2B5EF4-FFF2-40B4-BE49-F238E27FC236}">
                  <a16:creationId xmlns:a16="http://schemas.microsoft.com/office/drawing/2014/main" id="{A3466A4A-3419-4CD8-B9DE-4475BD608E7D}"/>
                </a:ext>
              </a:extLst>
            </p:cNvPr>
            <p:cNvSpPr>
              <a:spLocks noChangeShapeType="1"/>
            </p:cNvSpPr>
            <p:nvPr/>
          </p:nvSpPr>
          <p:spPr bwMode="auto">
            <a:xfrm flipH="1">
              <a:off x="1940" y="189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32" name="Line 20">
              <a:extLst>
                <a:ext uri="{FF2B5EF4-FFF2-40B4-BE49-F238E27FC236}">
                  <a16:creationId xmlns:a16="http://schemas.microsoft.com/office/drawing/2014/main" id="{5F2E8792-B674-4DEA-B9DD-C2A05DE0ED2F}"/>
                </a:ext>
              </a:extLst>
            </p:cNvPr>
            <p:cNvSpPr>
              <a:spLocks noChangeShapeType="1"/>
            </p:cNvSpPr>
            <p:nvPr/>
          </p:nvSpPr>
          <p:spPr bwMode="auto">
            <a:xfrm>
              <a:off x="2880" y="1896"/>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33" name="Line 21">
              <a:extLst>
                <a:ext uri="{FF2B5EF4-FFF2-40B4-BE49-F238E27FC236}">
                  <a16:creationId xmlns:a16="http://schemas.microsoft.com/office/drawing/2014/main" id="{005ED54F-C320-4481-A97C-A545AC2C3F06}"/>
                </a:ext>
              </a:extLst>
            </p:cNvPr>
            <p:cNvSpPr>
              <a:spLocks noChangeShapeType="1"/>
            </p:cNvSpPr>
            <p:nvPr/>
          </p:nvSpPr>
          <p:spPr bwMode="auto">
            <a:xfrm flipH="1">
              <a:off x="1920" y="3024"/>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34" name="Line 22">
              <a:extLst>
                <a:ext uri="{FF2B5EF4-FFF2-40B4-BE49-F238E27FC236}">
                  <a16:creationId xmlns:a16="http://schemas.microsoft.com/office/drawing/2014/main" id="{49CBE1FC-8016-4561-AFCF-C3546D605C7A}"/>
                </a:ext>
              </a:extLst>
            </p:cNvPr>
            <p:cNvSpPr>
              <a:spLocks noChangeShapeType="1"/>
            </p:cNvSpPr>
            <p:nvPr/>
          </p:nvSpPr>
          <p:spPr bwMode="auto">
            <a:xfrm>
              <a:off x="3656" y="247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35" name="Line 23">
              <a:extLst>
                <a:ext uri="{FF2B5EF4-FFF2-40B4-BE49-F238E27FC236}">
                  <a16:creationId xmlns:a16="http://schemas.microsoft.com/office/drawing/2014/main" id="{05A9CF62-6A6E-4FBF-A6B7-9011140FA552}"/>
                </a:ext>
              </a:extLst>
            </p:cNvPr>
            <p:cNvSpPr>
              <a:spLocks noChangeShapeType="1"/>
            </p:cNvSpPr>
            <p:nvPr/>
          </p:nvSpPr>
          <p:spPr bwMode="auto">
            <a:xfrm>
              <a:off x="3172" y="300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36" name="Line 24">
              <a:extLst>
                <a:ext uri="{FF2B5EF4-FFF2-40B4-BE49-F238E27FC236}">
                  <a16:creationId xmlns:a16="http://schemas.microsoft.com/office/drawing/2014/main" id="{EA8CAE26-2A4C-42D0-9C60-B2AB6263F68C}"/>
                </a:ext>
              </a:extLst>
            </p:cNvPr>
            <p:cNvSpPr>
              <a:spLocks noChangeShapeType="1"/>
            </p:cNvSpPr>
            <p:nvPr/>
          </p:nvSpPr>
          <p:spPr bwMode="auto">
            <a:xfrm flipH="1">
              <a:off x="2992" y="2476"/>
              <a:ext cx="312"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737" name="Line 25">
              <a:extLst>
                <a:ext uri="{FF2B5EF4-FFF2-40B4-BE49-F238E27FC236}">
                  <a16:creationId xmlns:a16="http://schemas.microsoft.com/office/drawing/2014/main" id="{1DFE1A93-117F-4D4E-A2E6-9A3560C68293}"/>
                </a:ext>
              </a:extLst>
            </p:cNvPr>
            <p:cNvSpPr>
              <a:spLocks noChangeShapeType="1"/>
            </p:cNvSpPr>
            <p:nvPr/>
          </p:nvSpPr>
          <p:spPr bwMode="auto">
            <a:xfrm>
              <a:off x="2112" y="2496"/>
              <a:ext cx="26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11738" name="Rectangle 26">
            <a:extLst>
              <a:ext uri="{FF2B5EF4-FFF2-40B4-BE49-F238E27FC236}">
                <a16:creationId xmlns:a16="http://schemas.microsoft.com/office/drawing/2014/main" id="{AE4A2815-5AA5-494D-A32C-18070F0AA8EF}"/>
              </a:ext>
            </a:extLst>
          </p:cNvPr>
          <p:cNvSpPr>
            <a:spLocks noGrp="1" noChangeArrowheads="1"/>
          </p:cNvSpPr>
          <p:nvPr>
            <p:ph type="title"/>
          </p:nvPr>
        </p:nvSpPr>
        <p:spPr/>
        <p:txBody>
          <a:bodyPr/>
          <a:lstStyle/>
          <a:p>
            <a:r>
              <a:rPr lang="en-GB" altLang="en-US"/>
              <a:t>Binary Search Trees</a:t>
            </a:r>
            <a:br>
              <a:rPr lang="en-GB" altLang="en-US"/>
            </a:br>
            <a:r>
              <a:rPr lang="en-GB" altLang="en-US"/>
              <a:t>Conceptual versus Programming View</a:t>
            </a:r>
          </a:p>
        </p:txBody>
      </p:sp>
      <p:sp>
        <p:nvSpPr>
          <p:cNvPr id="1011742" name="Rectangle 30">
            <a:extLst>
              <a:ext uri="{FF2B5EF4-FFF2-40B4-BE49-F238E27FC236}">
                <a16:creationId xmlns:a16="http://schemas.microsoft.com/office/drawing/2014/main" id="{EC7EF694-B268-4F40-85FA-8CFF4F30438A}"/>
              </a:ext>
            </a:extLst>
          </p:cNvPr>
          <p:cNvSpPr>
            <a:spLocks noChangeArrowheads="1"/>
          </p:cNvSpPr>
          <p:nvPr/>
        </p:nvSpPr>
        <p:spPr bwMode="auto">
          <a:xfrm>
            <a:off x="3200400" y="2209800"/>
            <a:ext cx="2306638"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CCECFF"/>
                </a:solidFill>
                <a:latin typeface="Times New Roman" panose="02020603050405020304" pitchFamily="18" charset="0"/>
              </a:rPr>
              <a:t>Conceptual View</a:t>
            </a:r>
            <a:endParaRPr lang="en-US" altLang="en-US" sz="2400">
              <a:solidFill>
                <a:srgbClr val="CCECFF"/>
              </a:solidFill>
              <a:latin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a:extLst>
              <a:ext uri="{FF2B5EF4-FFF2-40B4-BE49-F238E27FC236}">
                <a16:creationId xmlns:a16="http://schemas.microsoft.com/office/drawing/2014/main" id="{7E73C316-2C95-4F61-AFA4-AC6EF860179C}"/>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en-US"/>
              <a:t>Binary Search Trees</a:t>
            </a:r>
            <a:br>
              <a:rPr lang="en-GB" altLang="en-US"/>
            </a:br>
            <a:r>
              <a:rPr lang="en-GB" altLang="en-US"/>
              <a:t>Conceptual versus Programming View</a:t>
            </a:r>
          </a:p>
        </p:txBody>
      </p:sp>
      <p:grpSp>
        <p:nvGrpSpPr>
          <p:cNvPr id="1009822" name="Group 158">
            <a:extLst>
              <a:ext uri="{FF2B5EF4-FFF2-40B4-BE49-F238E27FC236}">
                <a16:creationId xmlns:a16="http://schemas.microsoft.com/office/drawing/2014/main" id="{66C6D529-AD46-4E04-A1E8-D1F7BC8C90AB}"/>
              </a:ext>
            </a:extLst>
          </p:cNvPr>
          <p:cNvGrpSpPr>
            <a:grpSpLocks/>
          </p:cNvGrpSpPr>
          <p:nvPr/>
        </p:nvGrpSpPr>
        <p:grpSpPr bwMode="auto">
          <a:xfrm>
            <a:off x="701675" y="1600200"/>
            <a:ext cx="8213725" cy="4819650"/>
            <a:chOff x="581" y="1008"/>
            <a:chExt cx="5174" cy="3036"/>
          </a:xfrm>
        </p:grpSpPr>
        <p:grpSp>
          <p:nvGrpSpPr>
            <p:cNvPr id="1009705" name="Group 41">
              <a:extLst>
                <a:ext uri="{FF2B5EF4-FFF2-40B4-BE49-F238E27FC236}">
                  <a16:creationId xmlns:a16="http://schemas.microsoft.com/office/drawing/2014/main" id="{3A7B821D-01B5-4064-A4ED-164933789AD2}"/>
                </a:ext>
              </a:extLst>
            </p:cNvPr>
            <p:cNvGrpSpPr>
              <a:grpSpLocks/>
            </p:cNvGrpSpPr>
            <p:nvPr/>
          </p:nvGrpSpPr>
          <p:grpSpPr bwMode="auto">
            <a:xfrm>
              <a:off x="2784" y="2928"/>
              <a:ext cx="331" cy="300"/>
              <a:chOff x="4483" y="2970"/>
              <a:chExt cx="331" cy="300"/>
            </a:xfrm>
          </p:grpSpPr>
          <p:sp>
            <p:nvSpPr>
              <p:cNvPr id="1009706" name="Line 42">
                <a:extLst>
                  <a:ext uri="{FF2B5EF4-FFF2-40B4-BE49-F238E27FC236}">
                    <a16:creationId xmlns:a16="http://schemas.microsoft.com/office/drawing/2014/main" id="{B3431E96-DC1C-4924-AEE6-8512739A99F7}"/>
                  </a:ext>
                </a:extLst>
              </p:cNvPr>
              <p:cNvSpPr>
                <a:spLocks noChangeShapeType="1"/>
              </p:cNvSpPr>
              <p:nvPr/>
            </p:nvSpPr>
            <p:spPr bwMode="auto">
              <a:xfrm>
                <a:off x="4483" y="3183"/>
                <a:ext cx="267"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07" name="Line 43">
                <a:extLst>
                  <a:ext uri="{FF2B5EF4-FFF2-40B4-BE49-F238E27FC236}">
                    <a16:creationId xmlns:a16="http://schemas.microsoft.com/office/drawing/2014/main" id="{44EF4A63-4B93-47AF-8EEE-C803F759DDE0}"/>
                  </a:ext>
                </a:extLst>
              </p:cNvPr>
              <p:cNvSpPr>
                <a:spLocks noChangeShapeType="1"/>
              </p:cNvSpPr>
              <p:nvPr/>
            </p:nvSpPr>
            <p:spPr bwMode="auto">
              <a:xfrm>
                <a:off x="4526" y="3226"/>
                <a:ext cx="181"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08" name="Line 44">
                <a:extLst>
                  <a:ext uri="{FF2B5EF4-FFF2-40B4-BE49-F238E27FC236}">
                    <a16:creationId xmlns:a16="http://schemas.microsoft.com/office/drawing/2014/main" id="{7C8BC3F3-7FC1-403A-9456-820A02970B42}"/>
                  </a:ext>
                </a:extLst>
              </p:cNvPr>
              <p:cNvSpPr>
                <a:spLocks noChangeShapeType="1"/>
              </p:cNvSpPr>
              <p:nvPr/>
            </p:nvSpPr>
            <p:spPr bwMode="auto">
              <a:xfrm>
                <a:off x="4579" y="3269"/>
                <a:ext cx="86"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09" name="Line 45">
                <a:extLst>
                  <a:ext uri="{FF2B5EF4-FFF2-40B4-BE49-F238E27FC236}">
                    <a16:creationId xmlns:a16="http://schemas.microsoft.com/office/drawing/2014/main" id="{66B22F4C-F7E4-4A23-85F3-A16C21B3383F}"/>
                  </a:ext>
                </a:extLst>
              </p:cNvPr>
              <p:cNvSpPr>
                <a:spLocks noChangeShapeType="1"/>
              </p:cNvSpPr>
              <p:nvPr/>
            </p:nvSpPr>
            <p:spPr bwMode="auto">
              <a:xfrm flipV="1">
                <a:off x="4632" y="2970"/>
                <a:ext cx="182" cy="213"/>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9715" name="Group 51">
              <a:extLst>
                <a:ext uri="{FF2B5EF4-FFF2-40B4-BE49-F238E27FC236}">
                  <a16:creationId xmlns:a16="http://schemas.microsoft.com/office/drawing/2014/main" id="{51B84452-7953-4B60-AAD6-1E458FB1807F}"/>
                </a:ext>
              </a:extLst>
            </p:cNvPr>
            <p:cNvGrpSpPr>
              <a:grpSpLocks/>
            </p:cNvGrpSpPr>
            <p:nvPr/>
          </p:nvGrpSpPr>
          <p:grpSpPr bwMode="auto">
            <a:xfrm>
              <a:off x="2404" y="2928"/>
              <a:ext cx="332" cy="300"/>
              <a:chOff x="5423" y="2991"/>
              <a:chExt cx="332" cy="300"/>
            </a:xfrm>
          </p:grpSpPr>
          <p:sp>
            <p:nvSpPr>
              <p:cNvPr id="1009716" name="Line 52">
                <a:extLst>
                  <a:ext uri="{FF2B5EF4-FFF2-40B4-BE49-F238E27FC236}">
                    <a16:creationId xmlns:a16="http://schemas.microsoft.com/office/drawing/2014/main" id="{8A8841FB-B8C5-4E3E-BDDE-D6A13BEA0AA8}"/>
                  </a:ext>
                </a:extLst>
              </p:cNvPr>
              <p:cNvSpPr>
                <a:spLocks noChangeShapeType="1"/>
              </p:cNvSpPr>
              <p:nvPr/>
            </p:nvSpPr>
            <p:spPr bwMode="auto">
              <a:xfrm>
                <a:off x="5487" y="3205"/>
                <a:ext cx="268"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17" name="Line 53">
                <a:extLst>
                  <a:ext uri="{FF2B5EF4-FFF2-40B4-BE49-F238E27FC236}">
                    <a16:creationId xmlns:a16="http://schemas.microsoft.com/office/drawing/2014/main" id="{2D291FBB-B2A5-427A-B6FA-AAD79CA0FD40}"/>
                  </a:ext>
                </a:extLst>
              </p:cNvPr>
              <p:cNvSpPr>
                <a:spLocks noChangeShapeType="1"/>
              </p:cNvSpPr>
              <p:nvPr/>
            </p:nvSpPr>
            <p:spPr bwMode="auto">
              <a:xfrm>
                <a:off x="5530" y="3248"/>
                <a:ext cx="182"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18" name="Line 54">
                <a:extLst>
                  <a:ext uri="{FF2B5EF4-FFF2-40B4-BE49-F238E27FC236}">
                    <a16:creationId xmlns:a16="http://schemas.microsoft.com/office/drawing/2014/main" id="{61F1D619-9BE5-484B-BEB8-B397F04B4113}"/>
                  </a:ext>
                </a:extLst>
              </p:cNvPr>
              <p:cNvSpPr>
                <a:spLocks noChangeShapeType="1"/>
              </p:cNvSpPr>
              <p:nvPr/>
            </p:nvSpPr>
            <p:spPr bwMode="auto">
              <a:xfrm>
                <a:off x="5573" y="3290"/>
                <a:ext cx="85"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19" name="Line 55">
                <a:extLst>
                  <a:ext uri="{FF2B5EF4-FFF2-40B4-BE49-F238E27FC236}">
                    <a16:creationId xmlns:a16="http://schemas.microsoft.com/office/drawing/2014/main" id="{2F6DA015-F5AB-4C0A-83F6-610C6CAA8020}"/>
                  </a:ext>
                </a:extLst>
              </p:cNvPr>
              <p:cNvSpPr>
                <a:spLocks noChangeShapeType="1"/>
              </p:cNvSpPr>
              <p:nvPr/>
            </p:nvSpPr>
            <p:spPr bwMode="auto">
              <a:xfrm>
                <a:off x="5423" y="2991"/>
                <a:ext cx="182" cy="214"/>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9727" name="Group 63">
              <a:extLst>
                <a:ext uri="{FF2B5EF4-FFF2-40B4-BE49-F238E27FC236}">
                  <a16:creationId xmlns:a16="http://schemas.microsoft.com/office/drawing/2014/main" id="{4552AD76-AB9C-48E3-9AA7-F6009491A858}"/>
                </a:ext>
              </a:extLst>
            </p:cNvPr>
            <p:cNvGrpSpPr>
              <a:grpSpLocks/>
            </p:cNvGrpSpPr>
            <p:nvPr/>
          </p:nvGrpSpPr>
          <p:grpSpPr bwMode="auto">
            <a:xfrm>
              <a:off x="2064" y="1008"/>
              <a:ext cx="1248" cy="336"/>
              <a:chOff x="816" y="1920"/>
              <a:chExt cx="1248" cy="336"/>
            </a:xfrm>
          </p:grpSpPr>
          <p:sp>
            <p:nvSpPr>
              <p:cNvPr id="1009720" name="Rectangle 56">
                <a:extLst>
                  <a:ext uri="{FF2B5EF4-FFF2-40B4-BE49-F238E27FC236}">
                    <a16:creationId xmlns:a16="http://schemas.microsoft.com/office/drawing/2014/main" id="{727506AE-D8E7-44F8-85A8-6830413B8D1B}"/>
                  </a:ext>
                </a:extLst>
              </p:cNvPr>
              <p:cNvSpPr>
                <a:spLocks noChangeArrowheads="1"/>
              </p:cNvSpPr>
              <p:nvPr/>
            </p:nvSpPr>
            <p:spPr bwMode="auto">
              <a:xfrm>
                <a:off x="816" y="1920"/>
                <a:ext cx="1200" cy="33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721" name="Line 57">
                <a:extLst>
                  <a:ext uri="{FF2B5EF4-FFF2-40B4-BE49-F238E27FC236}">
                    <a16:creationId xmlns:a16="http://schemas.microsoft.com/office/drawing/2014/main" id="{5CB416D1-8B5A-43D1-8B0E-0764477BEA0F}"/>
                  </a:ext>
                </a:extLst>
              </p:cNvPr>
              <p:cNvSpPr>
                <a:spLocks noChangeShapeType="1"/>
              </p:cNvSpPr>
              <p:nvPr/>
            </p:nvSpPr>
            <p:spPr bwMode="auto">
              <a:xfrm>
                <a:off x="1248"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22" name="Line 58">
                <a:extLst>
                  <a:ext uri="{FF2B5EF4-FFF2-40B4-BE49-F238E27FC236}">
                    <a16:creationId xmlns:a16="http://schemas.microsoft.com/office/drawing/2014/main" id="{EDC6A593-E16D-4391-BECB-3FDE1D33E2A6}"/>
                  </a:ext>
                </a:extLst>
              </p:cNvPr>
              <p:cNvSpPr>
                <a:spLocks noChangeShapeType="1"/>
              </p:cNvSpPr>
              <p:nvPr/>
            </p:nvSpPr>
            <p:spPr bwMode="auto">
              <a:xfrm>
                <a:off x="1584"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23" name="Text Box 59">
                <a:extLst>
                  <a:ext uri="{FF2B5EF4-FFF2-40B4-BE49-F238E27FC236}">
                    <a16:creationId xmlns:a16="http://schemas.microsoft.com/office/drawing/2014/main" id="{873613FB-850E-4A9B-A577-19398A7F574F}"/>
                  </a:ext>
                </a:extLst>
              </p:cNvPr>
              <p:cNvSpPr txBox="1">
                <a:spLocks noChangeArrowheads="1"/>
              </p:cNvSpPr>
              <p:nvPr/>
            </p:nvSpPr>
            <p:spPr bwMode="auto">
              <a:xfrm>
                <a:off x="816" y="2040"/>
                <a:ext cx="424"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left</a:t>
                </a:r>
                <a:endParaRPr lang="en-US" altLang="en-US"/>
              </a:p>
            </p:txBody>
          </p:sp>
          <p:sp>
            <p:nvSpPr>
              <p:cNvPr id="1009724" name="Text Box 60">
                <a:extLst>
                  <a:ext uri="{FF2B5EF4-FFF2-40B4-BE49-F238E27FC236}">
                    <a16:creationId xmlns:a16="http://schemas.microsoft.com/office/drawing/2014/main" id="{DC194A2B-D46B-403E-8105-549D7113230D}"/>
                  </a:ext>
                </a:extLst>
              </p:cNvPr>
              <p:cNvSpPr txBox="1">
                <a:spLocks noChangeArrowheads="1"/>
              </p:cNvSpPr>
              <p:nvPr/>
            </p:nvSpPr>
            <p:spPr bwMode="auto">
              <a:xfrm>
                <a:off x="1563" y="2038"/>
                <a:ext cx="501"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right</a:t>
                </a:r>
                <a:endParaRPr lang="en-US" altLang="en-US"/>
              </a:p>
            </p:txBody>
          </p:sp>
          <p:sp>
            <p:nvSpPr>
              <p:cNvPr id="1009725" name="Text Box 61">
                <a:extLst>
                  <a:ext uri="{FF2B5EF4-FFF2-40B4-BE49-F238E27FC236}">
                    <a16:creationId xmlns:a16="http://schemas.microsoft.com/office/drawing/2014/main" id="{0FF4E28A-ECC0-417B-9454-8EC319B67759}"/>
                  </a:ext>
                </a:extLst>
              </p:cNvPr>
              <p:cNvSpPr txBox="1">
                <a:spLocks noChangeArrowheads="1"/>
              </p:cNvSpPr>
              <p:nvPr/>
            </p:nvSpPr>
            <p:spPr bwMode="auto">
              <a:xfrm>
                <a:off x="1324" y="202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a:latin typeface="Arial" panose="020B0604020202020204" pitchFamily="34" charset="0"/>
                  </a:rPr>
                  <a:t>D</a:t>
                </a:r>
              </a:p>
            </p:txBody>
          </p:sp>
        </p:grpSp>
        <p:grpSp>
          <p:nvGrpSpPr>
            <p:cNvPr id="1009728" name="Group 64">
              <a:extLst>
                <a:ext uri="{FF2B5EF4-FFF2-40B4-BE49-F238E27FC236}">
                  <a16:creationId xmlns:a16="http://schemas.microsoft.com/office/drawing/2014/main" id="{F4DBBA86-91BD-4337-B2F3-62488A780D76}"/>
                </a:ext>
              </a:extLst>
            </p:cNvPr>
            <p:cNvGrpSpPr>
              <a:grpSpLocks/>
            </p:cNvGrpSpPr>
            <p:nvPr/>
          </p:nvGrpSpPr>
          <p:grpSpPr bwMode="auto">
            <a:xfrm>
              <a:off x="720" y="1776"/>
              <a:ext cx="1248" cy="336"/>
              <a:chOff x="816" y="1920"/>
              <a:chExt cx="1248" cy="336"/>
            </a:xfrm>
          </p:grpSpPr>
          <p:sp>
            <p:nvSpPr>
              <p:cNvPr id="1009729" name="Rectangle 65">
                <a:extLst>
                  <a:ext uri="{FF2B5EF4-FFF2-40B4-BE49-F238E27FC236}">
                    <a16:creationId xmlns:a16="http://schemas.microsoft.com/office/drawing/2014/main" id="{8FB1667E-1C91-48AD-B22F-6F312FA206F7}"/>
                  </a:ext>
                </a:extLst>
              </p:cNvPr>
              <p:cNvSpPr>
                <a:spLocks noChangeArrowheads="1"/>
              </p:cNvSpPr>
              <p:nvPr/>
            </p:nvSpPr>
            <p:spPr bwMode="auto">
              <a:xfrm>
                <a:off x="816" y="1920"/>
                <a:ext cx="1200" cy="33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730" name="Line 66">
                <a:extLst>
                  <a:ext uri="{FF2B5EF4-FFF2-40B4-BE49-F238E27FC236}">
                    <a16:creationId xmlns:a16="http://schemas.microsoft.com/office/drawing/2014/main" id="{293FE554-117B-4044-9370-1AF85633C520}"/>
                  </a:ext>
                </a:extLst>
              </p:cNvPr>
              <p:cNvSpPr>
                <a:spLocks noChangeShapeType="1"/>
              </p:cNvSpPr>
              <p:nvPr/>
            </p:nvSpPr>
            <p:spPr bwMode="auto">
              <a:xfrm>
                <a:off x="1248"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31" name="Line 67">
                <a:extLst>
                  <a:ext uri="{FF2B5EF4-FFF2-40B4-BE49-F238E27FC236}">
                    <a16:creationId xmlns:a16="http://schemas.microsoft.com/office/drawing/2014/main" id="{0FE676CE-0CFD-422E-9F69-382B0799BFD6}"/>
                  </a:ext>
                </a:extLst>
              </p:cNvPr>
              <p:cNvSpPr>
                <a:spLocks noChangeShapeType="1"/>
              </p:cNvSpPr>
              <p:nvPr/>
            </p:nvSpPr>
            <p:spPr bwMode="auto">
              <a:xfrm>
                <a:off x="1584"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32" name="Text Box 68">
                <a:extLst>
                  <a:ext uri="{FF2B5EF4-FFF2-40B4-BE49-F238E27FC236}">
                    <a16:creationId xmlns:a16="http://schemas.microsoft.com/office/drawing/2014/main" id="{72E50BE0-E28E-48E8-8946-4BE1FB470E6A}"/>
                  </a:ext>
                </a:extLst>
              </p:cNvPr>
              <p:cNvSpPr txBox="1">
                <a:spLocks noChangeArrowheads="1"/>
              </p:cNvSpPr>
              <p:nvPr/>
            </p:nvSpPr>
            <p:spPr bwMode="auto">
              <a:xfrm>
                <a:off x="816" y="2040"/>
                <a:ext cx="424"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left</a:t>
                </a:r>
                <a:endParaRPr lang="en-US" altLang="en-US"/>
              </a:p>
            </p:txBody>
          </p:sp>
          <p:sp>
            <p:nvSpPr>
              <p:cNvPr id="1009733" name="Text Box 69">
                <a:extLst>
                  <a:ext uri="{FF2B5EF4-FFF2-40B4-BE49-F238E27FC236}">
                    <a16:creationId xmlns:a16="http://schemas.microsoft.com/office/drawing/2014/main" id="{C31F1D48-1891-4C49-9A58-DC3F5C40E947}"/>
                  </a:ext>
                </a:extLst>
              </p:cNvPr>
              <p:cNvSpPr txBox="1">
                <a:spLocks noChangeArrowheads="1"/>
              </p:cNvSpPr>
              <p:nvPr/>
            </p:nvSpPr>
            <p:spPr bwMode="auto">
              <a:xfrm>
                <a:off x="1563" y="2038"/>
                <a:ext cx="501"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right</a:t>
                </a:r>
                <a:endParaRPr lang="en-US" altLang="en-US"/>
              </a:p>
            </p:txBody>
          </p:sp>
          <p:sp>
            <p:nvSpPr>
              <p:cNvPr id="1009734" name="Text Box 70">
                <a:extLst>
                  <a:ext uri="{FF2B5EF4-FFF2-40B4-BE49-F238E27FC236}">
                    <a16:creationId xmlns:a16="http://schemas.microsoft.com/office/drawing/2014/main" id="{EED9E6E3-0176-438C-968E-6E05E07FE42B}"/>
                  </a:ext>
                </a:extLst>
              </p:cNvPr>
              <p:cNvSpPr txBox="1">
                <a:spLocks noChangeArrowheads="1"/>
              </p:cNvSpPr>
              <p:nvPr/>
            </p:nvSpPr>
            <p:spPr bwMode="auto">
              <a:xfrm>
                <a:off x="1324" y="202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a:latin typeface="Arial" panose="020B0604020202020204" pitchFamily="34" charset="0"/>
                  </a:rPr>
                  <a:t>A</a:t>
                </a:r>
              </a:p>
            </p:txBody>
          </p:sp>
        </p:grpSp>
        <p:grpSp>
          <p:nvGrpSpPr>
            <p:cNvPr id="1009735" name="Group 71">
              <a:extLst>
                <a:ext uri="{FF2B5EF4-FFF2-40B4-BE49-F238E27FC236}">
                  <a16:creationId xmlns:a16="http://schemas.microsoft.com/office/drawing/2014/main" id="{D4ED87CD-A098-44EE-808F-1EB661300205}"/>
                </a:ext>
              </a:extLst>
            </p:cNvPr>
            <p:cNvGrpSpPr>
              <a:grpSpLocks/>
            </p:cNvGrpSpPr>
            <p:nvPr/>
          </p:nvGrpSpPr>
          <p:grpSpPr bwMode="auto">
            <a:xfrm>
              <a:off x="3643" y="1776"/>
              <a:ext cx="1248" cy="336"/>
              <a:chOff x="816" y="1920"/>
              <a:chExt cx="1248" cy="336"/>
            </a:xfrm>
          </p:grpSpPr>
          <p:sp>
            <p:nvSpPr>
              <p:cNvPr id="1009736" name="Rectangle 72">
                <a:extLst>
                  <a:ext uri="{FF2B5EF4-FFF2-40B4-BE49-F238E27FC236}">
                    <a16:creationId xmlns:a16="http://schemas.microsoft.com/office/drawing/2014/main" id="{3A245D06-2C41-497B-9D0D-BDC6906FA784}"/>
                  </a:ext>
                </a:extLst>
              </p:cNvPr>
              <p:cNvSpPr>
                <a:spLocks noChangeArrowheads="1"/>
              </p:cNvSpPr>
              <p:nvPr/>
            </p:nvSpPr>
            <p:spPr bwMode="auto">
              <a:xfrm>
                <a:off x="816" y="1920"/>
                <a:ext cx="1200" cy="33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737" name="Line 73">
                <a:extLst>
                  <a:ext uri="{FF2B5EF4-FFF2-40B4-BE49-F238E27FC236}">
                    <a16:creationId xmlns:a16="http://schemas.microsoft.com/office/drawing/2014/main" id="{CEC36640-8390-45B9-8ADC-AC024754CA4E}"/>
                  </a:ext>
                </a:extLst>
              </p:cNvPr>
              <p:cNvSpPr>
                <a:spLocks noChangeShapeType="1"/>
              </p:cNvSpPr>
              <p:nvPr/>
            </p:nvSpPr>
            <p:spPr bwMode="auto">
              <a:xfrm>
                <a:off x="1248"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38" name="Line 74">
                <a:extLst>
                  <a:ext uri="{FF2B5EF4-FFF2-40B4-BE49-F238E27FC236}">
                    <a16:creationId xmlns:a16="http://schemas.microsoft.com/office/drawing/2014/main" id="{92DE4B35-3614-494A-B53F-34ED4CE445E6}"/>
                  </a:ext>
                </a:extLst>
              </p:cNvPr>
              <p:cNvSpPr>
                <a:spLocks noChangeShapeType="1"/>
              </p:cNvSpPr>
              <p:nvPr/>
            </p:nvSpPr>
            <p:spPr bwMode="auto">
              <a:xfrm>
                <a:off x="1584"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39" name="Text Box 75">
                <a:extLst>
                  <a:ext uri="{FF2B5EF4-FFF2-40B4-BE49-F238E27FC236}">
                    <a16:creationId xmlns:a16="http://schemas.microsoft.com/office/drawing/2014/main" id="{1FC273ED-EC5B-4668-ADE5-D35447837CD2}"/>
                  </a:ext>
                </a:extLst>
              </p:cNvPr>
              <p:cNvSpPr txBox="1">
                <a:spLocks noChangeArrowheads="1"/>
              </p:cNvSpPr>
              <p:nvPr/>
            </p:nvSpPr>
            <p:spPr bwMode="auto">
              <a:xfrm>
                <a:off x="816" y="2040"/>
                <a:ext cx="424"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left</a:t>
                </a:r>
                <a:endParaRPr lang="en-US" altLang="en-US"/>
              </a:p>
            </p:txBody>
          </p:sp>
          <p:sp>
            <p:nvSpPr>
              <p:cNvPr id="1009740" name="Text Box 76">
                <a:extLst>
                  <a:ext uri="{FF2B5EF4-FFF2-40B4-BE49-F238E27FC236}">
                    <a16:creationId xmlns:a16="http://schemas.microsoft.com/office/drawing/2014/main" id="{223F8670-D0A7-4BF7-B4E9-3102FBDC8317}"/>
                  </a:ext>
                </a:extLst>
              </p:cNvPr>
              <p:cNvSpPr txBox="1">
                <a:spLocks noChangeArrowheads="1"/>
              </p:cNvSpPr>
              <p:nvPr/>
            </p:nvSpPr>
            <p:spPr bwMode="auto">
              <a:xfrm>
                <a:off x="1563" y="2038"/>
                <a:ext cx="501"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right</a:t>
                </a:r>
                <a:endParaRPr lang="en-US" altLang="en-US"/>
              </a:p>
            </p:txBody>
          </p:sp>
          <p:sp>
            <p:nvSpPr>
              <p:cNvPr id="1009741" name="Text Box 77">
                <a:extLst>
                  <a:ext uri="{FF2B5EF4-FFF2-40B4-BE49-F238E27FC236}">
                    <a16:creationId xmlns:a16="http://schemas.microsoft.com/office/drawing/2014/main" id="{7316D683-50FA-4391-91B6-CF3C0E9A8D48}"/>
                  </a:ext>
                </a:extLst>
              </p:cNvPr>
              <p:cNvSpPr txBox="1">
                <a:spLocks noChangeArrowheads="1"/>
              </p:cNvSpPr>
              <p:nvPr/>
            </p:nvSpPr>
            <p:spPr bwMode="auto">
              <a:xfrm>
                <a:off x="1324" y="202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a:latin typeface="Arial" panose="020B0604020202020204" pitchFamily="34" charset="0"/>
                  </a:rPr>
                  <a:t>G</a:t>
                </a:r>
              </a:p>
            </p:txBody>
          </p:sp>
        </p:grpSp>
        <p:grpSp>
          <p:nvGrpSpPr>
            <p:cNvPr id="1009742" name="Group 78">
              <a:extLst>
                <a:ext uri="{FF2B5EF4-FFF2-40B4-BE49-F238E27FC236}">
                  <a16:creationId xmlns:a16="http://schemas.microsoft.com/office/drawing/2014/main" id="{9A48C194-3E83-4E5B-9DFE-10F6FBFFEE31}"/>
                </a:ext>
              </a:extLst>
            </p:cNvPr>
            <p:cNvGrpSpPr>
              <a:grpSpLocks/>
            </p:cNvGrpSpPr>
            <p:nvPr/>
          </p:nvGrpSpPr>
          <p:grpSpPr bwMode="auto">
            <a:xfrm>
              <a:off x="1488" y="2592"/>
              <a:ext cx="1248" cy="336"/>
              <a:chOff x="816" y="1920"/>
              <a:chExt cx="1248" cy="336"/>
            </a:xfrm>
          </p:grpSpPr>
          <p:sp>
            <p:nvSpPr>
              <p:cNvPr id="1009743" name="Rectangle 79">
                <a:extLst>
                  <a:ext uri="{FF2B5EF4-FFF2-40B4-BE49-F238E27FC236}">
                    <a16:creationId xmlns:a16="http://schemas.microsoft.com/office/drawing/2014/main" id="{844C8959-42D0-4737-B855-22B88411E001}"/>
                  </a:ext>
                </a:extLst>
              </p:cNvPr>
              <p:cNvSpPr>
                <a:spLocks noChangeArrowheads="1"/>
              </p:cNvSpPr>
              <p:nvPr/>
            </p:nvSpPr>
            <p:spPr bwMode="auto">
              <a:xfrm>
                <a:off x="816" y="1920"/>
                <a:ext cx="1200" cy="33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744" name="Line 80">
                <a:extLst>
                  <a:ext uri="{FF2B5EF4-FFF2-40B4-BE49-F238E27FC236}">
                    <a16:creationId xmlns:a16="http://schemas.microsoft.com/office/drawing/2014/main" id="{740B8E51-ACDE-4FE2-8C0E-AFD2389F4BA1}"/>
                  </a:ext>
                </a:extLst>
              </p:cNvPr>
              <p:cNvSpPr>
                <a:spLocks noChangeShapeType="1"/>
              </p:cNvSpPr>
              <p:nvPr/>
            </p:nvSpPr>
            <p:spPr bwMode="auto">
              <a:xfrm>
                <a:off x="1248"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45" name="Line 81">
                <a:extLst>
                  <a:ext uri="{FF2B5EF4-FFF2-40B4-BE49-F238E27FC236}">
                    <a16:creationId xmlns:a16="http://schemas.microsoft.com/office/drawing/2014/main" id="{0E34F02E-AF40-4F22-B529-46526F7CFA03}"/>
                  </a:ext>
                </a:extLst>
              </p:cNvPr>
              <p:cNvSpPr>
                <a:spLocks noChangeShapeType="1"/>
              </p:cNvSpPr>
              <p:nvPr/>
            </p:nvSpPr>
            <p:spPr bwMode="auto">
              <a:xfrm>
                <a:off x="1584"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46" name="Text Box 82">
                <a:extLst>
                  <a:ext uri="{FF2B5EF4-FFF2-40B4-BE49-F238E27FC236}">
                    <a16:creationId xmlns:a16="http://schemas.microsoft.com/office/drawing/2014/main" id="{FB11FFC0-9B93-459A-B6B2-6ED33E4044D5}"/>
                  </a:ext>
                </a:extLst>
              </p:cNvPr>
              <p:cNvSpPr txBox="1">
                <a:spLocks noChangeArrowheads="1"/>
              </p:cNvSpPr>
              <p:nvPr/>
            </p:nvSpPr>
            <p:spPr bwMode="auto">
              <a:xfrm>
                <a:off x="816" y="2040"/>
                <a:ext cx="424"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left</a:t>
                </a:r>
                <a:endParaRPr lang="en-US" altLang="en-US"/>
              </a:p>
            </p:txBody>
          </p:sp>
          <p:sp>
            <p:nvSpPr>
              <p:cNvPr id="1009747" name="Text Box 83">
                <a:extLst>
                  <a:ext uri="{FF2B5EF4-FFF2-40B4-BE49-F238E27FC236}">
                    <a16:creationId xmlns:a16="http://schemas.microsoft.com/office/drawing/2014/main" id="{FB5901BA-8984-4571-9961-67638302FE3C}"/>
                  </a:ext>
                </a:extLst>
              </p:cNvPr>
              <p:cNvSpPr txBox="1">
                <a:spLocks noChangeArrowheads="1"/>
              </p:cNvSpPr>
              <p:nvPr/>
            </p:nvSpPr>
            <p:spPr bwMode="auto">
              <a:xfrm>
                <a:off x="1563" y="2038"/>
                <a:ext cx="501"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right</a:t>
                </a:r>
                <a:endParaRPr lang="en-US" altLang="en-US"/>
              </a:p>
            </p:txBody>
          </p:sp>
          <p:sp>
            <p:nvSpPr>
              <p:cNvPr id="1009748" name="Text Box 84">
                <a:extLst>
                  <a:ext uri="{FF2B5EF4-FFF2-40B4-BE49-F238E27FC236}">
                    <a16:creationId xmlns:a16="http://schemas.microsoft.com/office/drawing/2014/main" id="{A73292FC-5D1F-4FE9-BE93-A53F5BC8EC21}"/>
                  </a:ext>
                </a:extLst>
              </p:cNvPr>
              <p:cNvSpPr txBox="1">
                <a:spLocks noChangeArrowheads="1"/>
              </p:cNvSpPr>
              <p:nvPr/>
            </p:nvSpPr>
            <p:spPr bwMode="auto">
              <a:xfrm>
                <a:off x="1324" y="202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a:latin typeface="Arial" panose="020B0604020202020204" pitchFamily="34" charset="0"/>
                  </a:rPr>
                  <a:t>C</a:t>
                </a:r>
              </a:p>
            </p:txBody>
          </p:sp>
        </p:grpSp>
        <p:grpSp>
          <p:nvGrpSpPr>
            <p:cNvPr id="1009749" name="Group 85">
              <a:extLst>
                <a:ext uri="{FF2B5EF4-FFF2-40B4-BE49-F238E27FC236}">
                  <a16:creationId xmlns:a16="http://schemas.microsoft.com/office/drawing/2014/main" id="{48E68322-2BB4-4A0C-BAC5-10D27856CC92}"/>
                </a:ext>
              </a:extLst>
            </p:cNvPr>
            <p:cNvGrpSpPr>
              <a:grpSpLocks/>
            </p:cNvGrpSpPr>
            <p:nvPr/>
          </p:nvGrpSpPr>
          <p:grpSpPr bwMode="auto">
            <a:xfrm>
              <a:off x="2875" y="2592"/>
              <a:ext cx="1248" cy="336"/>
              <a:chOff x="816" y="1920"/>
              <a:chExt cx="1248" cy="336"/>
            </a:xfrm>
          </p:grpSpPr>
          <p:sp>
            <p:nvSpPr>
              <p:cNvPr id="1009750" name="Rectangle 86">
                <a:extLst>
                  <a:ext uri="{FF2B5EF4-FFF2-40B4-BE49-F238E27FC236}">
                    <a16:creationId xmlns:a16="http://schemas.microsoft.com/office/drawing/2014/main" id="{E7B6ACD4-3ACD-4B6E-A8FF-B20B4D94E462}"/>
                  </a:ext>
                </a:extLst>
              </p:cNvPr>
              <p:cNvSpPr>
                <a:spLocks noChangeArrowheads="1"/>
              </p:cNvSpPr>
              <p:nvPr/>
            </p:nvSpPr>
            <p:spPr bwMode="auto">
              <a:xfrm>
                <a:off x="816" y="1920"/>
                <a:ext cx="1200" cy="33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751" name="Line 87">
                <a:extLst>
                  <a:ext uri="{FF2B5EF4-FFF2-40B4-BE49-F238E27FC236}">
                    <a16:creationId xmlns:a16="http://schemas.microsoft.com/office/drawing/2014/main" id="{FD93DBCA-64E0-4FF2-96AF-998BF3D38E88}"/>
                  </a:ext>
                </a:extLst>
              </p:cNvPr>
              <p:cNvSpPr>
                <a:spLocks noChangeShapeType="1"/>
              </p:cNvSpPr>
              <p:nvPr/>
            </p:nvSpPr>
            <p:spPr bwMode="auto">
              <a:xfrm>
                <a:off x="1248"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52" name="Line 88">
                <a:extLst>
                  <a:ext uri="{FF2B5EF4-FFF2-40B4-BE49-F238E27FC236}">
                    <a16:creationId xmlns:a16="http://schemas.microsoft.com/office/drawing/2014/main" id="{3BEFCF0F-A3BD-4C04-AA51-67ADFB7C8250}"/>
                  </a:ext>
                </a:extLst>
              </p:cNvPr>
              <p:cNvSpPr>
                <a:spLocks noChangeShapeType="1"/>
              </p:cNvSpPr>
              <p:nvPr/>
            </p:nvSpPr>
            <p:spPr bwMode="auto">
              <a:xfrm>
                <a:off x="1584"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53" name="Text Box 89">
                <a:extLst>
                  <a:ext uri="{FF2B5EF4-FFF2-40B4-BE49-F238E27FC236}">
                    <a16:creationId xmlns:a16="http://schemas.microsoft.com/office/drawing/2014/main" id="{4139A3BB-8C2C-4A1B-ACA6-36506E350CD9}"/>
                  </a:ext>
                </a:extLst>
              </p:cNvPr>
              <p:cNvSpPr txBox="1">
                <a:spLocks noChangeArrowheads="1"/>
              </p:cNvSpPr>
              <p:nvPr/>
            </p:nvSpPr>
            <p:spPr bwMode="auto">
              <a:xfrm>
                <a:off x="816" y="2040"/>
                <a:ext cx="424"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left</a:t>
                </a:r>
                <a:endParaRPr lang="en-US" altLang="en-US"/>
              </a:p>
            </p:txBody>
          </p:sp>
          <p:sp>
            <p:nvSpPr>
              <p:cNvPr id="1009754" name="Text Box 90">
                <a:extLst>
                  <a:ext uri="{FF2B5EF4-FFF2-40B4-BE49-F238E27FC236}">
                    <a16:creationId xmlns:a16="http://schemas.microsoft.com/office/drawing/2014/main" id="{795A77AE-8A26-4855-A71B-0D9020DFC810}"/>
                  </a:ext>
                </a:extLst>
              </p:cNvPr>
              <p:cNvSpPr txBox="1">
                <a:spLocks noChangeArrowheads="1"/>
              </p:cNvSpPr>
              <p:nvPr/>
            </p:nvSpPr>
            <p:spPr bwMode="auto">
              <a:xfrm>
                <a:off x="1563" y="2038"/>
                <a:ext cx="501"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right</a:t>
                </a:r>
                <a:endParaRPr lang="en-US" altLang="en-US"/>
              </a:p>
            </p:txBody>
          </p:sp>
          <p:sp>
            <p:nvSpPr>
              <p:cNvPr id="1009755" name="Text Box 91">
                <a:extLst>
                  <a:ext uri="{FF2B5EF4-FFF2-40B4-BE49-F238E27FC236}">
                    <a16:creationId xmlns:a16="http://schemas.microsoft.com/office/drawing/2014/main" id="{360131A4-AB10-44BF-8948-63FB0D106FD4}"/>
                  </a:ext>
                </a:extLst>
              </p:cNvPr>
              <p:cNvSpPr txBox="1">
                <a:spLocks noChangeArrowheads="1"/>
              </p:cNvSpPr>
              <p:nvPr/>
            </p:nvSpPr>
            <p:spPr bwMode="auto">
              <a:xfrm>
                <a:off x="1324" y="202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a:latin typeface="Arial" panose="020B0604020202020204" pitchFamily="34" charset="0"/>
                  </a:rPr>
                  <a:t>E</a:t>
                </a:r>
              </a:p>
            </p:txBody>
          </p:sp>
        </p:grpSp>
        <p:grpSp>
          <p:nvGrpSpPr>
            <p:cNvPr id="1009756" name="Group 92">
              <a:extLst>
                <a:ext uri="{FF2B5EF4-FFF2-40B4-BE49-F238E27FC236}">
                  <a16:creationId xmlns:a16="http://schemas.microsoft.com/office/drawing/2014/main" id="{09730BBB-6151-49EE-95D6-D78A54D2214F}"/>
                </a:ext>
              </a:extLst>
            </p:cNvPr>
            <p:cNvGrpSpPr>
              <a:grpSpLocks/>
            </p:cNvGrpSpPr>
            <p:nvPr/>
          </p:nvGrpSpPr>
          <p:grpSpPr bwMode="auto">
            <a:xfrm>
              <a:off x="4411" y="2592"/>
              <a:ext cx="1248" cy="336"/>
              <a:chOff x="816" y="1920"/>
              <a:chExt cx="1248" cy="336"/>
            </a:xfrm>
          </p:grpSpPr>
          <p:sp>
            <p:nvSpPr>
              <p:cNvPr id="1009757" name="Rectangle 93">
                <a:extLst>
                  <a:ext uri="{FF2B5EF4-FFF2-40B4-BE49-F238E27FC236}">
                    <a16:creationId xmlns:a16="http://schemas.microsoft.com/office/drawing/2014/main" id="{F9126E73-7DED-4121-ACEE-A4391FC4FA38}"/>
                  </a:ext>
                </a:extLst>
              </p:cNvPr>
              <p:cNvSpPr>
                <a:spLocks noChangeArrowheads="1"/>
              </p:cNvSpPr>
              <p:nvPr/>
            </p:nvSpPr>
            <p:spPr bwMode="auto">
              <a:xfrm>
                <a:off x="816" y="1920"/>
                <a:ext cx="1200" cy="33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758" name="Line 94">
                <a:extLst>
                  <a:ext uri="{FF2B5EF4-FFF2-40B4-BE49-F238E27FC236}">
                    <a16:creationId xmlns:a16="http://schemas.microsoft.com/office/drawing/2014/main" id="{78B3388F-C934-476D-BE78-C622970F3ED3}"/>
                  </a:ext>
                </a:extLst>
              </p:cNvPr>
              <p:cNvSpPr>
                <a:spLocks noChangeShapeType="1"/>
              </p:cNvSpPr>
              <p:nvPr/>
            </p:nvSpPr>
            <p:spPr bwMode="auto">
              <a:xfrm>
                <a:off x="1248"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59" name="Line 95">
                <a:extLst>
                  <a:ext uri="{FF2B5EF4-FFF2-40B4-BE49-F238E27FC236}">
                    <a16:creationId xmlns:a16="http://schemas.microsoft.com/office/drawing/2014/main" id="{124507F8-9352-4F29-A960-DB8AEFDAA6E1}"/>
                  </a:ext>
                </a:extLst>
              </p:cNvPr>
              <p:cNvSpPr>
                <a:spLocks noChangeShapeType="1"/>
              </p:cNvSpPr>
              <p:nvPr/>
            </p:nvSpPr>
            <p:spPr bwMode="auto">
              <a:xfrm>
                <a:off x="1584"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60" name="Text Box 96">
                <a:extLst>
                  <a:ext uri="{FF2B5EF4-FFF2-40B4-BE49-F238E27FC236}">
                    <a16:creationId xmlns:a16="http://schemas.microsoft.com/office/drawing/2014/main" id="{30693F9A-CD58-4DFD-9B99-7D6569B5383F}"/>
                  </a:ext>
                </a:extLst>
              </p:cNvPr>
              <p:cNvSpPr txBox="1">
                <a:spLocks noChangeArrowheads="1"/>
              </p:cNvSpPr>
              <p:nvPr/>
            </p:nvSpPr>
            <p:spPr bwMode="auto">
              <a:xfrm>
                <a:off x="816" y="2040"/>
                <a:ext cx="424"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left</a:t>
                </a:r>
                <a:endParaRPr lang="en-US" altLang="en-US"/>
              </a:p>
            </p:txBody>
          </p:sp>
          <p:sp>
            <p:nvSpPr>
              <p:cNvPr id="1009761" name="Text Box 97">
                <a:extLst>
                  <a:ext uri="{FF2B5EF4-FFF2-40B4-BE49-F238E27FC236}">
                    <a16:creationId xmlns:a16="http://schemas.microsoft.com/office/drawing/2014/main" id="{177BB2EE-90B3-4CE4-AD86-7D34B45E458C}"/>
                  </a:ext>
                </a:extLst>
              </p:cNvPr>
              <p:cNvSpPr txBox="1">
                <a:spLocks noChangeArrowheads="1"/>
              </p:cNvSpPr>
              <p:nvPr/>
            </p:nvSpPr>
            <p:spPr bwMode="auto">
              <a:xfrm>
                <a:off x="1563" y="2038"/>
                <a:ext cx="501"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right</a:t>
                </a:r>
                <a:endParaRPr lang="en-US" altLang="en-US"/>
              </a:p>
            </p:txBody>
          </p:sp>
          <p:sp>
            <p:nvSpPr>
              <p:cNvPr id="1009762" name="Text Box 98">
                <a:extLst>
                  <a:ext uri="{FF2B5EF4-FFF2-40B4-BE49-F238E27FC236}">
                    <a16:creationId xmlns:a16="http://schemas.microsoft.com/office/drawing/2014/main" id="{C4F30A6B-7593-4FF0-BB3F-B8E529DFD4CF}"/>
                  </a:ext>
                </a:extLst>
              </p:cNvPr>
              <p:cNvSpPr txBox="1">
                <a:spLocks noChangeArrowheads="1"/>
              </p:cNvSpPr>
              <p:nvPr/>
            </p:nvSpPr>
            <p:spPr bwMode="auto">
              <a:xfrm>
                <a:off x="1324" y="202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a:latin typeface="Arial" panose="020B0604020202020204" pitchFamily="34" charset="0"/>
                  </a:rPr>
                  <a:t>H</a:t>
                </a:r>
              </a:p>
            </p:txBody>
          </p:sp>
        </p:grpSp>
        <p:grpSp>
          <p:nvGrpSpPr>
            <p:cNvPr id="1009763" name="Group 99">
              <a:extLst>
                <a:ext uri="{FF2B5EF4-FFF2-40B4-BE49-F238E27FC236}">
                  <a16:creationId xmlns:a16="http://schemas.microsoft.com/office/drawing/2014/main" id="{50C62A32-5008-486C-89C4-9E7627458F8E}"/>
                </a:ext>
              </a:extLst>
            </p:cNvPr>
            <p:cNvGrpSpPr>
              <a:grpSpLocks/>
            </p:cNvGrpSpPr>
            <p:nvPr/>
          </p:nvGrpSpPr>
          <p:grpSpPr bwMode="auto">
            <a:xfrm>
              <a:off x="720" y="3408"/>
              <a:ext cx="1248" cy="336"/>
              <a:chOff x="816" y="1920"/>
              <a:chExt cx="1248" cy="336"/>
            </a:xfrm>
          </p:grpSpPr>
          <p:sp>
            <p:nvSpPr>
              <p:cNvPr id="1009764" name="Rectangle 100">
                <a:extLst>
                  <a:ext uri="{FF2B5EF4-FFF2-40B4-BE49-F238E27FC236}">
                    <a16:creationId xmlns:a16="http://schemas.microsoft.com/office/drawing/2014/main" id="{5BE8C282-CA92-431D-B876-A2E09DF7AF6C}"/>
                  </a:ext>
                </a:extLst>
              </p:cNvPr>
              <p:cNvSpPr>
                <a:spLocks noChangeArrowheads="1"/>
              </p:cNvSpPr>
              <p:nvPr/>
            </p:nvSpPr>
            <p:spPr bwMode="auto">
              <a:xfrm>
                <a:off x="816" y="1920"/>
                <a:ext cx="1200" cy="33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765" name="Line 101">
                <a:extLst>
                  <a:ext uri="{FF2B5EF4-FFF2-40B4-BE49-F238E27FC236}">
                    <a16:creationId xmlns:a16="http://schemas.microsoft.com/office/drawing/2014/main" id="{65485043-205A-4ECA-AAD2-9712EE5471B9}"/>
                  </a:ext>
                </a:extLst>
              </p:cNvPr>
              <p:cNvSpPr>
                <a:spLocks noChangeShapeType="1"/>
              </p:cNvSpPr>
              <p:nvPr/>
            </p:nvSpPr>
            <p:spPr bwMode="auto">
              <a:xfrm>
                <a:off x="1248"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66" name="Line 102">
                <a:extLst>
                  <a:ext uri="{FF2B5EF4-FFF2-40B4-BE49-F238E27FC236}">
                    <a16:creationId xmlns:a16="http://schemas.microsoft.com/office/drawing/2014/main" id="{EBC62668-AEFD-4861-B231-52C1B7B560F6}"/>
                  </a:ext>
                </a:extLst>
              </p:cNvPr>
              <p:cNvSpPr>
                <a:spLocks noChangeShapeType="1"/>
              </p:cNvSpPr>
              <p:nvPr/>
            </p:nvSpPr>
            <p:spPr bwMode="auto">
              <a:xfrm>
                <a:off x="1584"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67" name="Text Box 103">
                <a:extLst>
                  <a:ext uri="{FF2B5EF4-FFF2-40B4-BE49-F238E27FC236}">
                    <a16:creationId xmlns:a16="http://schemas.microsoft.com/office/drawing/2014/main" id="{F1351640-AD4C-4562-ABB4-F70A5D447E9A}"/>
                  </a:ext>
                </a:extLst>
              </p:cNvPr>
              <p:cNvSpPr txBox="1">
                <a:spLocks noChangeArrowheads="1"/>
              </p:cNvSpPr>
              <p:nvPr/>
            </p:nvSpPr>
            <p:spPr bwMode="auto">
              <a:xfrm>
                <a:off x="816" y="2040"/>
                <a:ext cx="424"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left</a:t>
                </a:r>
                <a:endParaRPr lang="en-US" altLang="en-US"/>
              </a:p>
            </p:txBody>
          </p:sp>
          <p:sp>
            <p:nvSpPr>
              <p:cNvPr id="1009768" name="Text Box 104">
                <a:extLst>
                  <a:ext uri="{FF2B5EF4-FFF2-40B4-BE49-F238E27FC236}">
                    <a16:creationId xmlns:a16="http://schemas.microsoft.com/office/drawing/2014/main" id="{389A280B-A2D6-4BD8-9EAA-5286B33E7575}"/>
                  </a:ext>
                </a:extLst>
              </p:cNvPr>
              <p:cNvSpPr txBox="1">
                <a:spLocks noChangeArrowheads="1"/>
              </p:cNvSpPr>
              <p:nvPr/>
            </p:nvSpPr>
            <p:spPr bwMode="auto">
              <a:xfrm>
                <a:off x="1563" y="2038"/>
                <a:ext cx="501"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right</a:t>
                </a:r>
                <a:endParaRPr lang="en-US" altLang="en-US"/>
              </a:p>
            </p:txBody>
          </p:sp>
          <p:sp>
            <p:nvSpPr>
              <p:cNvPr id="1009769" name="Text Box 105">
                <a:extLst>
                  <a:ext uri="{FF2B5EF4-FFF2-40B4-BE49-F238E27FC236}">
                    <a16:creationId xmlns:a16="http://schemas.microsoft.com/office/drawing/2014/main" id="{7F486262-5B4F-4C39-9F96-625A5D46D130}"/>
                  </a:ext>
                </a:extLst>
              </p:cNvPr>
              <p:cNvSpPr txBox="1">
                <a:spLocks noChangeArrowheads="1"/>
              </p:cNvSpPr>
              <p:nvPr/>
            </p:nvSpPr>
            <p:spPr bwMode="auto">
              <a:xfrm>
                <a:off x="1324" y="202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a:latin typeface="Arial" panose="020B0604020202020204" pitchFamily="34" charset="0"/>
                  </a:rPr>
                  <a:t>B</a:t>
                </a:r>
              </a:p>
            </p:txBody>
          </p:sp>
        </p:grpSp>
        <p:grpSp>
          <p:nvGrpSpPr>
            <p:cNvPr id="1009770" name="Group 106">
              <a:extLst>
                <a:ext uri="{FF2B5EF4-FFF2-40B4-BE49-F238E27FC236}">
                  <a16:creationId xmlns:a16="http://schemas.microsoft.com/office/drawing/2014/main" id="{EDE94DC1-89C6-4D40-8C4E-6249B0C60EDB}"/>
                </a:ext>
              </a:extLst>
            </p:cNvPr>
            <p:cNvGrpSpPr>
              <a:grpSpLocks/>
            </p:cNvGrpSpPr>
            <p:nvPr/>
          </p:nvGrpSpPr>
          <p:grpSpPr bwMode="auto">
            <a:xfrm>
              <a:off x="3643" y="3408"/>
              <a:ext cx="1248" cy="336"/>
              <a:chOff x="816" y="1920"/>
              <a:chExt cx="1248" cy="336"/>
            </a:xfrm>
          </p:grpSpPr>
          <p:sp>
            <p:nvSpPr>
              <p:cNvPr id="1009771" name="Rectangle 107">
                <a:extLst>
                  <a:ext uri="{FF2B5EF4-FFF2-40B4-BE49-F238E27FC236}">
                    <a16:creationId xmlns:a16="http://schemas.microsoft.com/office/drawing/2014/main" id="{B20072BF-CA47-4CE8-8B67-DC7DAB3F8018}"/>
                  </a:ext>
                </a:extLst>
              </p:cNvPr>
              <p:cNvSpPr>
                <a:spLocks noChangeArrowheads="1"/>
              </p:cNvSpPr>
              <p:nvPr/>
            </p:nvSpPr>
            <p:spPr bwMode="auto">
              <a:xfrm>
                <a:off x="816" y="1920"/>
                <a:ext cx="1200" cy="33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772" name="Line 108">
                <a:extLst>
                  <a:ext uri="{FF2B5EF4-FFF2-40B4-BE49-F238E27FC236}">
                    <a16:creationId xmlns:a16="http://schemas.microsoft.com/office/drawing/2014/main" id="{6BE8496A-B1FE-4E2C-9E3B-5DE0294883C3}"/>
                  </a:ext>
                </a:extLst>
              </p:cNvPr>
              <p:cNvSpPr>
                <a:spLocks noChangeShapeType="1"/>
              </p:cNvSpPr>
              <p:nvPr/>
            </p:nvSpPr>
            <p:spPr bwMode="auto">
              <a:xfrm>
                <a:off x="1248"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73" name="Line 109">
                <a:extLst>
                  <a:ext uri="{FF2B5EF4-FFF2-40B4-BE49-F238E27FC236}">
                    <a16:creationId xmlns:a16="http://schemas.microsoft.com/office/drawing/2014/main" id="{AF304FC0-2A9E-4F92-A2D8-87545B1006D9}"/>
                  </a:ext>
                </a:extLst>
              </p:cNvPr>
              <p:cNvSpPr>
                <a:spLocks noChangeShapeType="1"/>
              </p:cNvSpPr>
              <p:nvPr/>
            </p:nvSpPr>
            <p:spPr bwMode="auto">
              <a:xfrm>
                <a:off x="1584" y="1920"/>
                <a:ext cx="0" cy="33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9774" name="Text Box 110">
                <a:extLst>
                  <a:ext uri="{FF2B5EF4-FFF2-40B4-BE49-F238E27FC236}">
                    <a16:creationId xmlns:a16="http://schemas.microsoft.com/office/drawing/2014/main" id="{40D04236-66BD-4146-8E36-D6DE03681092}"/>
                  </a:ext>
                </a:extLst>
              </p:cNvPr>
              <p:cNvSpPr txBox="1">
                <a:spLocks noChangeArrowheads="1"/>
              </p:cNvSpPr>
              <p:nvPr/>
            </p:nvSpPr>
            <p:spPr bwMode="auto">
              <a:xfrm>
                <a:off x="816" y="2040"/>
                <a:ext cx="424"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left</a:t>
                </a:r>
                <a:endParaRPr lang="en-US" altLang="en-US"/>
              </a:p>
            </p:txBody>
          </p:sp>
          <p:sp>
            <p:nvSpPr>
              <p:cNvPr id="1009775" name="Text Box 111">
                <a:extLst>
                  <a:ext uri="{FF2B5EF4-FFF2-40B4-BE49-F238E27FC236}">
                    <a16:creationId xmlns:a16="http://schemas.microsoft.com/office/drawing/2014/main" id="{446AE346-7463-448B-A6E5-5E56D4FD2D8B}"/>
                  </a:ext>
                </a:extLst>
              </p:cNvPr>
              <p:cNvSpPr txBox="1">
                <a:spLocks noChangeArrowheads="1"/>
              </p:cNvSpPr>
              <p:nvPr/>
            </p:nvSpPr>
            <p:spPr bwMode="auto">
              <a:xfrm>
                <a:off x="1563" y="2038"/>
                <a:ext cx="501"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right</a:t>
                </a:r>
                <a:endParaRPr lang="en-US" altLang="en-US"/>
              </a:p>
            </p:txBody>
          </p:sp>
          <p:sp>
            <p:nvSpPr>
              <p:cNvPr id="1009776" name="Text Box 112">
                <a:extLst>
                  <a:ext uri="{FF2B5EF4-FFF2-40B4-BE49-F238E27FC236}">
                    <a16:creationId xmlns:a16="http://schemas.microsoft.com/office/drawing/2014/main" id="{2D31C768-7DFC-4053-BBA5-78AD0D5DA241}"/>
                  </a:ext>
                </a:extLst>
              </p:cNvPr>
              <p:cNvSpPr txBox="1">
                <a:spLocks noChangeArrowheads="1"/>
              </p:cNvSpPr>
              <p:nvPr/>
            </p:nvSpPr>
            <p:spPr bwMode="auto">
              <a:xfrm>
                <a:off x="1324" y="2029"/>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a:latin typeface="Arial" panose="020B0604020202020204" pitchFamily="34" charset="0"/>
                  </a:rPr>
                  <a:t>F</a:t>
                </a:r>
              </a:p>
            </p:txBody>
          </p:sp>
        </p:grpSp>
        <p:sp>
          <p:nvSpPr>
            <p:cNvPr id="1009777" name="Line 113">
              <a:extLst>
                <a:ext uri="{FF2B5EF4-FFF2-40B4-BE49-F238E27FC236}">
                  <a16:creationId xmlns:a16="http://schemas.microsoft.com/office/drawing/2014/main" id="{AD043979-68DE-4F31-AA84-8584BCBC9E0B}"/>
                </a:ext>
              </a:extLst>
            </p:cNvPr>
            <p:cNvSpPr>
              <a:spLocks noChangeShapeType="1"/>
            </p:cNvSpPr>
            <p:nvPr/>
          </p:nvSpPr>
          <p:spPr bwMode="auto">
            <a:xfrm>
              <a:off x="3120" y="1344"/>
              <a:ext cx="1056" cy="384"/>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778" name="Line 114">
              <a:extLst>
                <a:ext uri="{FF2B5EF4-FFF2-40B4-BE49-F238E27FC236}">
                  <a16:creationId xmlns:a16="http://schemas.microsoft.com/office/drawing/2014/main" id="{9D422970-0D07-41B1-B435-E9C7EB4527C3}"/>
                </a:ext>
              </a:extLst>
            </p:cNvPr>
            <p:cNvSpPr>
              <a:spLocks noChangeShapeType="1"/>
            </p:cNvSpPr>
            <p:nvPr/>
          </p:nvSpPr>
          <p:spPr bwMode="auto">
            <a:xfrm flipH="1">
              <a:off x="1440" y="1344"/>
              <a:ext cx="816" cy="384"/>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009779" name="Group 115">
              <a:extLst>
                <a:ext uri="{FF2B5EF4-FFF2-40B4-BE49-F238E27FC236}">
                  <a16:creationId xmlns:a16="http://schemas.microsoft.com/office/drawing/2014/main" id="{B6CBF590-AB83-46B5-AD77-916BE0AE26AF}"/>
                </a:ext>
              </a:extLst>
            </p:cNvPr>
            <p:cNvGrpSpPr>
              <a:grpSpLocks/>
            </p:cNvGrpSpPr>
            <p:nvPr/>
          </p:nvGrpSpPr>
          <p:grpSpPr bwMode="auto">
            <a:xfrm>
              <a:off x="624" y="2112"/>
              <a:ext cx="331" cy="300"/>
              <a:chOff x="4483" y="2970"/>
              <a:chExt cx="331" cy="300"/>
            </a:xfrm>
          </p:grpSpPr>
          <p:sp>
            <p:nvSpPr>
              <p:cNvPr id="1009780" name="Line 116">
                <a:extLst>
                  <a:ext uri="{FF2B5EF4-FFF2-40B4-BE49-F238E27FC236}">
                    <a16:creationId xmlns:a16="http://schemas.microsoft.com/office/drawing/2014/main" id="{AA0628E4-253A-4D47-BC04-C3DF62103DBD}"/>
                  </a:ext>
                </a:extLst>
              </p:cNvPr>
              <p:cNvSpPr>
                <a:spLocks noChangeShapeType="1"/>
              </p:cNvSpPr>
              <p:nvPr/>
            </p:nvSpPr>
            <p:spPr bwMode="auto">
              <a:xfrm>
                <a:off x="4483" y="3183"/>
                <a:ext cx="267"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81" name="Line 117">
                <a:extLst>
                  <a:ext uri="{FF2B5EF4-FFF2-40B4-BE49-F238E27FC236}">
                    <a16:creationId xmlns:a16="http://schemas.microsoft.com/office/drawing/2014/main" id="{8ADC582A-4315-4E98-A504-63242F16E507}"/>
                  </a:ext>
                </a:extLst>
              </p:cNvPr>
              <p:cNvSpPr>
                <a:spLocks noChangeShapeType="1"/>
              </p:cNvSpPr>
              <p:nvPr/>
            </p:nvSpPr>
            <p:spPr bwMode="auto">
              <a:xfrm>
                <a:off x="4526" y="3226"/>
                <a:ext cx="181"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82" name="Line 118">
                <a:extLst>
                  <a:ext uri="{FF2B5EF4-FFF2-40B4-BE49-F238E27FC236}">
                    <a16:creationId xmlns:a16="http://schemas.microsoft.com/office/drawing/2014/main" id="{83141E84-03F5-4D81-B85B-0A9F212B9E99}"/>
                  </a:ext>
                </a:extLst>
              </p:cNvPr>
              <p:cNvSpPr>
                <a:spLocks noChangeShapeType="1"/>
              </p:cNvSpPr>
              <p:nvPr/>
            </p:nvSpPr>
            <p:spPr bwMode="auto">
              <a:xfrm>
                <a:off x="4579" y="3269"/>
                <a:ext cx="86"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83" name="Line 119">
                <a:extLst>
                  <a:ext uri="{FF2B5EF4-FFF2-40B4-BE49-F238E27FC236}">
                    <a16:creationId xmlns:a16="http://schemas.microsoft.com/office/drawing/2014/main" id="{E2425E11-5EBC-4EBD-80BA-809DBB4AFF29}"/>
                  </a:ext>
                </a:extLst>
              </p:cNvPr>
              <p:cNvSpPr>
                <a:spLocks noChangeShapeType="1"/>
              </p:cNvSpPr>
              <p:nvPr/>
            </p:nvSpPr>
            <p:spPr bwMode="auto">
              <a:xfrm flipV="1">
                <a:off x="4632" y="2970"/>
                <a:ext cx="182" cy="213"/>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9784" name="Group 120">
              <a:extLst>
                <a:ext uri="{FF2B5EF4-FFF2-40B4-BE49-F238E27FC236}">
                  <a16:creationId xmlns:a16="http://schemas.microsoft.com/office/drawing/2014/main" id="{BE726323-803E-43BC-8314-D331F9BD0826}"/>
                </a:ext>
              </a:extLst>
            </p:cNvPr>
            <p:cNvGrpSpPr>
              <a:grpSpLocks/>
            </p:cNvGrpSpPr>
            <p:nvPr/>
          </p:nvGrpSpPr>
          <p:grpSpPr bwMode="auto">
            <a:xfrm>
              <a:off x="581" y="3744"/>
              <a:ext cx="331" cy="300"/>
              <a:chOff x="4483" y="2970"/>
              <a:chExt cx="331" cy="300"/>
            </a:xfrm>
          </p:grpSpPr>
          <p:sp>
            <p:nvSpPr>
              <p:cNvPr id="1009785" name="Line 121">
                <a:extLst>
                  <a:ext uri="{FF2B5EF4-FFF2-40B4-BE49-F238E27FC236}">
                    <a16:creationId xmlns:a16="http://schemas.microsoft.com/office/drawing/2014/main" id="{DAFA28A8-911F-474A-AFFA-22DB7BDC6BD8}"/>
                  </a:ext>
                </a:extLst>
              </p:cNvPr>
              <p:cNvSpPr>
                <a:spLocks noChangeShapeType="1"/>
              </p:cNvSpPr>
              <p:nvPr/>
            </p:nvSpPr>
            <p:spPr bwMode="auto">
              <a:xfrm>
                <a:off x="4483" y="3183"/>
                <a:ext cx="267"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86" name="Line 122">
                <a:extLst>
                  <a:ext uri="{FF2B5EF4-FFF2-40B4-BE49-F238E27FC236}">
                    <a16:creationId xmlns:a16="http://schemas.microsoft.com/office/drawing/2014/main" id="{328FF79F-72A8-4A04-BFD7-276AA97FE052}"/>
                  </a:ext>
                </a:extLst>
              </p:cNvPr>
              <p:cNvSpPr>
                <a:spLocks noChangeShapeType="1"/>
              </p:cNvSpPr>
              <p:nvPr/>
            </p:nvSpPr>
            <p:spPr bwMode="auto">
              <a:xfrm>
                <a:off x="4526" y="3226"/>
                <a:ext cx="181"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87" name="Line 123">
                <a:extLst>
                  <a:ext uri="{FF2B5EF4-FFF2-40B4-BE49-F238E27FC236}">
                    <a16:creationId xmlns:a16="http://schemas.microsoft.com/office/drawing/2014/main" id="{00F67AC7-636D-4640-B1F4-6FCE8A52DDF0}"/>
                  </a:ext>
                </a:extLst>
              </p:cNvPr>
              <p:cNvSpPr>
                <a:spLocks noChangeShapeType="1"/>
              </p:cNvSpPr>
              <p:nvPr/>
            </p:nvSpPr>
            <p:spPr bwMode="auto">
              <a:xfrm>
                <a:off x="4579" y="3269"/>
                <a:ext cx="86"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88" name="Line 124">
                <a:extLst>
                  <a:ext uri="{FF2B5EF4-FFF2-40B4-BE49-F238E27FC236}">
                    <a16:creationId xmlns:a16="http://schemas.microsoft.com/office/drawing/2014/main" id="{93591038-718F-4A25-96C4-B352E3A20E65}"/>
                  </a:ext>
                </a:extLst>
              </p:cNvPr>
              <p:cNvSpPr>
                <a:spLocks noChangeShapeType="1"/>
              </p:cNvSpPr>
              <p:nvPr/>
            </p:nvSpPr>
            <p:spPr bwMode="auto">
              <a:xfrm flipV="1">
                <a:off x="4632" y="2970"/>
                <a:ext cx="182" cy="213"/>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9789" name="Group 125">
              <a:extLst>
                <a:ext uri="{FF2B5EF4-FFF2-40B4-BE49-F238E27FC236}">
                  <a16:creationId xmlns:a16="http://schemas.microsoft.com/office/drawing/2014/main" id="{1D6A478B-3357-4D48-ADBE-151FD28A89C4}"/>
                </a:ext>
              </a:extLst>
            </p:cNvPr>
            <p:cNvGrpSpPr>
              <a:grpSpLocks/>
            </p:cNvGrpSpPr>
            <p:nvPr/>
          </p:nvGrpSpPr>
          <p:grpSpPr bwMode="auto">
            <a:xfrm>
              <a:off x="1680" y="3732"/>
              <a:ext cx="332" cy="300"/>
              <a:chOff x="5423" y="2991"/>
              <a:chExt cx="332" cy="300"/>
            </a:xfrm>
          </p:grpSpPr>
          <p:sp>
            <p:nvSpPr>
              <p:cNvPr id="1009790" name="Line 126">
                <a:extLst>
                  <a:ext uri="{FF2B5EF4-FFF2-40B4-BE49-F238E27FC236}">
                    <a16:creationId xmlns:a16="http://schemas.microsoft.com/office/drawing/2014/main" id="{329A40F0-D2A5-4D08-BA9D-4BE8E951A3CC}"/>
                  </a:ext>
                </a:extLst>
              </p:cNvPr>
              <p:cNvSpPr>
                <a:spLocks noChangeShapeType="1"/>
              </p:cNvSpPr>
              <p:nvPr/>
            </p:nvSpPr>
            <p:spPr bwMode="auto">
              <a:xfrm>
                <a:off x="5487" y="3205"/>
                <a:ext cx="268"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91" name="Line 127">
                <a:extLst>
                  <a:ext uri="{FF2B5EF4-FFF2-40B4-BE49-F238E27FC236}">
                    <a16:creationId xmlns:a16="http://schemas.microsoft.com/office/drawing/2014/main" id="{9C3682E7-5F1A-4A87-894D-1CBEB371E20B}"/>
                  </a:ext>
                </a:extLst>
              </p:cNvPr>
              <p:cNvSpPr>
                <a:spLocks noChangeShapeType="1"/>
              </p:cNvSpPr>
              <p:nvPr/>
            </p:nvSpPr>
            <p:spPr bwMode="auto">
              <a:xfrm>
                <a:off x="5530" y="3248"/>
                <a:ext cx="182"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92" name="Line 128">
                <a:extLst>
                  <a:ext uri="{FF2B5EF4-FFF2-40B4-BE49-F238E27FC236}">
                    <a16:creationId xmlns:a16="http://schemas.microsoft.com/office/drawing/2014/main" id="{2B970523-EE35-435C-B432-59EC742E1907}"/>
                  </a:ext>
                </a:extLst>
              </p:cNvPr>
              <p:cNvSpPr>
                <a:spLocks noChangeShapeType="1"/>
              </p:cNvSpPr>
              <p:nvPr/>
            </p:nvSpPr>
            <p:spPr bwMode="auto">
              <a:xfrm>
                <a:off x="5573" y="3290"/>
                <a:ext cx="85"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93" name="Line 129">
                <a:extLst>
                  <a:ext uri="{FF2B5EF4-FFF2-40B4-BE49-F238E27FC236}">
                    <a16:creationId xmlns:a16="http://schemas.microsoft.com/office/drawing/2014/main" id="{A471E3E7-FCC4-45B1-91E0-6C6E7BD02E38}"/>
                  </a:ext>
                </a:extLst>
              </p:cNvPr>
              <p:cNvSpPr>
                <a:spLocks noChangeShapeType="1"/>
              </p:cNvSpPr>
              <p:nvPr/>
            </p:nvSpPr>
            <p:spPr bwMode="auto">
              <a:xfrm>
                <a:off x="5423" y="2991"/>
                <a:ext cx="182" cy="214"/>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9794" name="Group 130">
              <a:extLst>
                <a:ext uri="{FF2B5EF4-FFF2-40B4-BE49-F238E27FC236}">
                  <a16:creationId xmlns:a16="http://schemas.microsoft.com/office/drawing/2014/main" id="{81445E2E-457D-452F-816F-0772D2ACC99B}"/>
                </a:ext>
              </a:extLst>
            </p:cNvPr>
            <p:cNvGrpSpPr>
              <a:grpSpLocks/>
            </p:cNvGrpSpPr>
            <p:nvPr/>
          </p:nvGrpSpPr>
          <p:grpSpPr bwMode="auto">
            <a:xfrm>
              <a:off x="3547" y="3744"/>
              <a:ext cx="331" cy="300"/>
              <a:chOff x="4483" y="2970"/>
              <a:chExt cx="331" cy="300"/>
            </a:xfrm>
          </p:grpSpPr>
          <p:sp>
            <p:nvSpPr>
              <p:cNvPr id="1009795" name="Line 131">
                <a:extLst>
                  <a:ext uri="{FF2B5EF4-FFF2-40B4-BE49-F238E27FC236}">
                    <a16:creationId xmlns:a16="http://schemas.microsoft.com/office/drawing/2014/main" id="{05C582C4-F301-4067-A66C-E5FE740E0993}"/>
                  </a:ext>
                </a:extLst>
              </p:cNvPr>
              <p:cNvSpPr>
                <a:spLocks noChangeShapeType="1"/>
              </p:cNvSpPr>
              <p:nvPr/>
            </p:nvSpPr>
            <p:spPr bwMode="auto">
              <a:xfrm>
                <a:off x="4483" y="3183"/>
                <a:ext cx="267"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96" name="Line 132">
                <a:extLst>
                  <a:ext uri="{FF2B5EF4-FFF2-40B4-BE49-F238E27FC236}">
                    <a16:creationId xmlns:a16="http://schemas.microsoft.com/office/drawing/2014/main" id="{AA4101FE-1F4C-480B-9BF3-30A45887C8E8}"/>
                  </a:ext>
                </a:extLst>
              </p:cNvPr>
              <p:cNvSpPr>
                <a:spLocks noChangeShapeType="1"/>
              </p:cNvSpPr>
              <p:nvPr/>
            </p:nvSpPr>
            <p:spPr bwMode="auto">
              <a:xfrm>
                <a:off x="4526" y="3226"/>
                <a:ext cx="181"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97" name="Line 133">
                <a:extLst>
                  <a:ext uri="{FF2B5EF4-FFF2-40B4-BE49-F238E27FC236}">
                    <a16:creationId xmlns:a16="http://schemas.microsoft.com/office/drawing/2014/main" id="{E9848EC8-564B-43F9-BC55-979C8D937F25}"/>
                  </a:ext>
                </a:extLst>
              </p:cNvPr>
              <p:cNvSpPr>
                <a:spLocks noChangeShapeType="1"/>
              </p:cNvSpPr>
              <p:nvPr/>
            </p:nvSpPr>
            <p:spPr bwMode="auto">
              <a:xfrm>
                <a:off x="4579" y="3269"/>
                <a:ext cx="86"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798" name="Line 134">
                <a:extLst>
                  <a:ext uri="{FF2B5EF4-FFF2-40B4-BE49-F238E27FC236}">
                    <a16:creationId xmlns:a16="http://schemas.microsoft.com/office/drawing/2014/main" id="{5CC20852-16E9-493E-8DAC-0847EA89BB61}"/>
                  </a:ext>
                </a:extLst>
              </p:cNvPr>
              <p:cNvSpPr>
                <a:spLocks noChangeShapeType="1"/>
              </p:cNvSpPr>
              <p:nvPr/>
            </p:nvSpPr>
            <p:spPr bwMode="auto">
              <a:xfrm flipV="1">
                <a:off x="4632" y="2970"/>
                <a:ext cx="182" cy="213"/>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9799" name="Group 135">
              <a:extLst>
                <a:ext uri="{FF2B5EF4-FFF2-40B4-BE49-F238E27FC236}">
                  <a16:creationId xmlns:a16="http://schemas.microsoft.com/office/drawing/2014/main" id="{456483B6-0193-4510-AEE8-1B10D285FE8F}"/>
                </a:ext>
              </a:extLst>
            </p:cNvPr>
            <p:cNvGrpSpPr>
              <a:grpSpLocks/>
            </p:cNvGrpSpPr>
            <p:nvPr/>
          </p:nvGrpSpPr>
          <p:grpSpPr bwMode="auto">
            <a:xfrm>
              <a:off x="4655" y="3744"/>
              <a:ext cx="332" cy="300"/>
              <a:chOff x="5423" y="2991"/>
              <a:chExt cx="332" cy="300"/>
            </a:xfrm>
          </p:grpSpPr>
          <p:sp>
            <p:nvSpPr>
              <p:cNvPr id="1009800" name="Line 136">
                <a:extLst>
                  <a:ext uri="{FF2B5EF4-FFF2-40B4-BE49-F238E27FC236}">
                    <a16:creationId xmlns:a16="http://schemas.microsoft.com/office/drawing/2014/main" id="{71403C01-2370-4C88-9191-54E472F299CF}"/>
                  </a:ext>
                </a:extLst>
              </p:cNvPr>
              <p:cNvSpPr>
                <a:spLocks noChangeShapeType="1"/>
              </p:cNvSpPr>
              <p:nvPr/>
            </p:nvSpPr>
            <p:spPr bwMode="auto">
              <a:xfrm>
                <a:off x="5487" y="3205"/>
                <a:ext cx="268"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801" name="Line 137">
                <a:extLst>
                  <a:ext uri="{FF2B5EF4-FFF2-40B4-BE49-F238E27FC236}">
                    <a16:creationId xmlns:a16="http://schemas.microsoft.com/office/drawing/2014/main" id="{46FF38BB-3334-4252-AC9B-5E606524F8BA}"/>
                  </a:ext>
                </a:extLst>
              </p:cNvPr>
              <p:cNvSpPr>
                <a:spLocks noChangeShapeType="1"/>
              </p:cNvSpPr>
              <p:nvPr/>
            </p:nvSpPr>
            <p:spPr bwMode="auto">
              <a:xfrm>
                <a:off x="5530" y="3248"/>
                <a:ext cx="182"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802" name="Line 138">
                <a:extLst>
                  <a:ext uri="{FF2B5EF4-FFF2-40B4-BE49-F238E27FC236}">
                    <a16:creationId xmlns:a16="http://schemas.microsoft.com/office/drawing/2014/main" id="{7868A5D3-7AE8-4C61-A5FE-A427868E7BB6}"/>
                  </a:ext>
                </a:extLst>
              </p:cNvPr>
              <p:cNvSpPr>
                <a:spLocks noChangeShapeType="1"/>
              </p:cNvSpPr>
              <p:nvPr/>
            </p:nvSpPr>
            <p:spPr bwMode="auto">
              <a:xfrm>
                <a:off x="5573" y="3290"/>
                <a:ext cx="85"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803" name="Line 139">
                <a:extLst>
                  <a:ext uri="{FF2B5EF4-FFF2-40B4-BE49-F238E27FC236}">
                    <a16:creationId xmlns:a16="http://schemas.microsoft.com/office/drawing/2014/main" id="{125AD04D-0E49-4ADB-89AA-9BB14034E2D7}"/>
                  </a:ext>
                </a:extLst>
              </p:cNvPr>
              <p:cNvSpPr>
                <a:spLocks noChangeShapeType="1"/>
              </p:cNvSpPr>
              <p:nvPr/>
            </p:nvSpPr>
            <p:spPr bwMode="auto">
              <a:xfrm>
                <a:off x="5423" y="2991"/>
                <a:ext cx="182" cy="214"/>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9804" name="Group 140">
              <a:extLst>
                <a:ext uri="{FF2B5EF4-FFF2-40B4-BE49-F238E27FC236}">
                  <a16:creationId xmlns:a16="http://schemas.microsoft.com/office/drawing/2014/main" id="{E9B85120-A7D7-4ADA-BF69-01CA57E3FBBD}"/>
                </a:ext>
              </a:extLst>
            </p:cNvPr>
            <p:cNvGrpSpPr>
              <a:grpSpLocks/>
            </p:cNvGrpSpPr>
            <p:nvPr/>
          </p:nvGrpSpPr>
          <p:grpSpPr bwMode="auto">
            <a:xfrm>
              <a:off x="5423" y="2928"/>
              <a:ext cx="332" cy="300"/>
              <a:chOff x="5423" y="2991"/>
              <a:chExt cx="332" cy="300"/>
            </a:xfrm>
          </p:grpSpPr>
          <p:sp>
            <p:nvSpPr>
              <p:cNvPr id="1009805" name="Line 141">
                <a:extLst>
                  <a:ext uri="{FF2B5EF4-FFF2-40B4-BE49-F238E27FC236}">
                    <a16:creationId xmlns:a16="http://schemas.microsoft.com/office/drawing/2014/main" id="{323AD2F8-2B3B-4F57-B425-8AD9A0C75E86}"/>
                  </a:ext>
                </a:extLst>
              </p:cNvPr>
              <p:cNvSpPr>
                <a:spLocks noChangeShapeType="1"/>
              </p:cNvSpPr>
              <p:nvPr/>
            </p:nvSpPr>
            <p:spPr bwMode="auto">
              <a:xfrm>
                <a:off x="5487" y="3205"/>
                <a:ext cx="268"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806" name="Line 142">
                <a:extLst>
                  <a:ext uri="{FF2B5EF4-FFF2-40B4-BE49-F238E27FC236}">
                    <a16:creationId xmlns:a16="http://schemas.microsoft.com/office/drawing/2014/main" id="{67F78BBC-907A-48D1-8D22-E002DC9A0345}"/>
                  </a:ext>
                </a:extLst>
              </p:cNvPr>
              <p:cNvSpPr>
                <a:spLocks noChangeShapeType="1"/>
              </p:cNvSpPr>
              <p:nvPr/>
            </p:nvSpPr>
            <p:spPr bwMode="auto">
              <a:xfrm>
                <a:off x="5530" y="3248"/>
                <a:ext cx="182"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807" name="Line 143">
                <a:extLst>
                  <a:ext uri="{FF2B5EF4-FFF2-40B4-BE49-F238E27FC236}">
                    <a16:creationId xmlns:a16="http://schemas.microsoft.com/office/drawing/2014/main" id="{841E49D1-BB59-4ECA-B275-9B666EE3E467}"/>
                  </a:ext>
                </a:extLst>
              </p:cNvPr>
              <p:cNvSpPr>
                <a:spLocks noChangeShapeType="1"/>
              </p:cNvSpPr>
              <p:nvPr/>
            </p:nvSpPr>
            <p:spPr bwMode="auto">
              <a:xfrm>
                <a:off x="5573" y="3290"/>
                <a:ext cx="85"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808" name="Line 144">
                <a:extLst>
                  <a:ext uri="{FF2B5EF4-FFF2-40B4-BE49-F238E27FC236}">
                    <a16:creationId xmlns:a16="http://schemas.microsoft.com/office/drawing/2014/main" id="{16849675-A31A-4E9C-9ED6-5D502DF62D27}"/>
                  </a:ext>
                </a:extLst>
              </p:cNvPr>
              <p:cNvSpPr>
                <a:spLocks noChangeShapeType="1"/>
              </p:cNvSpPr>
              <p:nvPr/>
            </p:nvSpPr>
            <p:spPr bwMode="auto">
              <a:xfrm>
                <a:off x="5423" y="2991"/>
                <a:ext cx="182" cy="214"/>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09809" name="Line 145">
              <a:extLst>
                <a:ext uri="{FF2B5EF4-FFF2-40B4-BE49-F238E27FC236}">
                  <a16:creationId xmlns:a16="http://schemas.microsoft.com/office/drawing/2014/main" id="{73BB518D-894E-4C0F-BB31-42F15EB3C035}"/>
                </a:ext>
              </a:extLst>
            </p:cNvPr>
            <p:cNvSpPr>
              <a:spLocks noChangeShapeType="1"/>
            </p:cNvSpPr>
            <p:nvPr/>
          </p:nvSpPr>
          <p:spPr bwMode="auto">
            <a:xfrm>
              <a:off x="1680" y="2112"/>
              <a:ext cx="432" cy="43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811" name="Line 147">
              <a:extLst>
                <a:ext uri="{FF2B5EF4-FFF2-40B4-BE49-F238E27FC236}">
                  <a16:creationId xmlns:a16="http://schemas.microsoft.com/office/drawing/2014/main" id="{DB013013-0230-4E7E-A198-D2DC5187231F}"/>
                </a:ext>
              </a:extLst>
            </p:cNvPr>
            <p:cNvSpPr>
              <a:spLocks noChangeShapeType="1"/>
            </p:cNvSpPr>
            <p:nvPr/>
          </p:nvSpPr>
          <p:spPr bwMode="auto">
            <a:xfrm flipH="1">
              <a:off x="3451" y="2112"/>
              <a:ext cx="432" cy="43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814" name="Line 150">
              <a:extLst>
                <a:ext uri="{FF2B5EF4-FFF2-40B4-BE49-F238E27FC236}">
                  <a16:creationId xmlns:a16="http://schemas.microsoft.com/office/drawing/2014/main" id="{9A85DD14-B93E-4123-886F-A03DCF029CCB}"/>
                </a:ext>
              </a:extLst>
            </p:cNvPr>
            <p:cNvSpPr>
              <a:spLocks noChangeShapeType="1"/>
            </p:cNvSpPr>
            <p:nvPr/>
          </p:nvSpPr>
          <p:spPr bwMode="auto">
            <a:xfrm>
              <a:off x="4603" y="2112"/>
              <a:ext cx="432" cy="43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09815" name="Line 151">
              <a:extLst>
                <a:ext uri="{FF2B5EF4-FFF2-40B4-BE49-F238E27FC236}">
                  <a16:creationId xmlns:a16="http://schemas.microsoft.com/office/drawing/2014/main" id="{E14AF1C7-C28D-4AFD-9492-C37ED833D898}"/>
                </a:ext>
              </a:extLst>
            </p:cNvPr>
            <p:cNvSpPr>
              <a:spLocks noChangeShapeType="1"/>
            </p:cNvSpPr>
            <p:nvPr/>
          </p:nvSpPr>
          <p:spPr bwMode="auto">
            <a:xfrm>
              <a:off x="3835" y="2928"/>
              <a:ext cx="432" cy="43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009816" name="Group 152">
              <a:extLst>
                <a:ext uri="{FF2B5EF4-FFF2-40B4-BE49-F238E27FC236}">
                  <a16:creationId xmlns:a16="http://schemas.microsoft.com/office/drawing/2014/main" id="{0694230D-E300-4D9D-B603-A0B10A947173}"/>
                </a:ext>
              </a:extLst>
            </p:cNvPr>
            <p:cNvGrpSpPr>
              <a:grpSpLocks/>
            </p:cNvGrpSpPr>
            <p:nvPr/>
          </p:nvGrpSpPr>
          <p:grpSpPr bwMode="auto">
            <a:xfrm>
              <a:off x="4320" y="2928"/>
              <a:ext cx="331" cy="300"/>
              <a:chOff x="4483" y="2970"/>
              <a:chExt cx="331" cy="300"/>
            </a:xfrm>
          </p:grpSpPr>
          <p:sp>
            <p:nvSpPr>
              <p:cNvPr id="1009817" name="Line 153">
                <a:extLst>
                  <a:ext uri="{FF2B5EF4-FFF2-40B4-BE49-F238E27FC236}">
                    <a16:creationId xmlns:a16="http://schemas.microsoft.com/office/drawing/2014/main" id="{D8724837-1C67-4F34-8ACD-42395CB2FF56}"/>
                  </a:ext>
                </a:extLst>
              </p:cNvPr>
              <p:cNvSpPr>
                <a:spLocks noChangeShapeType="1"/>
              </p:cNvSpPr>
              <p:nvPr/>
            </p:nvSpPr>
            <p:spPr bwMode="auto">
              <a:xfrm>
                <a:off x="4483" y="3183"/>
                <a:ext cx="267"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818" name="Line 154">
                <a:extLst>
                  <a:ext uri="{FF2B5EF4-FFF2-40B4-BE49-F238E27FC236}">
                    <a16:creationId xmlns:a16="http://schemas.microsoft.com/office/drawing/2014/main" id="{21288842-BF50-4883-8863-1225CDEE6023}"/>
                  </a:ext>
                </a:extLst>
              </p:cNvPr>
              <p:cNvSpPr>
                <a:spLocks noChangeShapeType="1"/>
              </p:cNvSpPr>
              <p:nvPr/>
            </p:nvSpPr>
            <p:spPr bwMode="auto">
              <a:xfrm>
                <a:off x="4526" y="3226"/>
                <a:ext cx="181"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819" name="Line 155">
                <a:extLst>
                  <a:ext uri="{FF2B5EF4-FFF2-40B4-BE49-F238E27FC236}">
                    <a16:creationId xmlns:a16="http://schemas.microsoft.com/office/drawing/2014/main" id="{F5AF98C4-18B9-497C-8E36-CB189A0C1D39}"/>
                  </a:ext>
                </a:extLst>
              </p:cNvPr>
              <p:cNvSpPr>
                <a:spLocks noChangeShapeType="1"/>
              </p:cNvSpPr>
              <p:nvPr/>
            </p:nvSpPr>
            <p:spPr bwMode="auto">
              <a:xfrm>
                <a:off x="4579" y="3269"/>
                <a:ext cx="86" cy="1"/>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9820" name="Line 156">
                <a:extLst>
                  <a:ext uri="{FF2B5EF4-FFF2-40B4-BE49-F238E27FC236}">
                    <a16:creationId xmlns:a16="http://schemas.microsoft.com/office/drawing/2014/main" id="{A08B9BB7-ECDF-4337-9EEE-589EB13D4162}"/>
                  </a:ext>
                </a:extLst>
              </p:cNvPr>
              <p:cNvSpPr>
                <a:spLocks noChangeShapeType="1"/>
              </p:cNvSpPr>
              <p:nvPr/>
            </p:nvSpPr>
            <p:spPr bwMode="auto">
              <a:xfrm flipV="1">
                <a:off x="4632" y="2970"/>
                <a:ext cx="182" cy="213"/>
              </a:xfrm>
              <a:prstGeom prst="line">
                <a:avLst/>
              </a:prstGeom>
              <a:noFill/>
              <a:ln w="23876">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09821" name="Line 157">
              <a:extLst>
                <a:ext uri="{FF2B5EF4-FFF2-40B4-BE49-F238E27FC236}">
                  <a16:creationId xmlns:a16="http://schemas.microsoft.com/office/drawing/2014/main" id="{5B43E5C8-850B-4A9B-86D7-BE7D5D29004A}"/>
                </a:ext>
              </a:extLst>
            </p:cNvPr>
            <p:cNvSpPr>
              <a:spLocks noChangeShapeType="1"/>
            </p:cNvSpPr>
            <p:nvPr/>
          </p:nvSpPr>
          <p:spPr bwMode="auto">
            <a:xfrm flipH="1">
              <a:off x="1296" y="2928"/>
              <a:ext cx="432" cy="432"/>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009823" name="Rectangle 159">
            <a:extLst>
              <a:ext uri="{FF2B5EF4-FFF2-40B4-BE49-F238E27FC236}">
                <a16:creationId xmlns:a16="http://schemas.microsoft.com/office/drawing/2014/main" id="{486804BC-86E5-4C16-88B9-0EB4D342933E}"/>
              </a:ext>
            </a:extLst>
          </p:cNvPr>
          <p:cNvSpPr>
            <a:spLocks noChangeArrowheads="1"/>
          </p:cNvSpPr>
          <p:nvPr/>
        </p:nvSpPr>
        <p:spPr bwMode="auto">
          <a:xfrm>
            <a:off x="244475" y="1600200"/>
            <a:ext cx="2595563"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CCECFF"/>
                </a:solidFill>
                <a:latin typeface="Times New Roman" panose="02020603050405020304" pitchFamily="18" charset="0"/>
              </a:rPr>
              <a:t>Programming View</a:t>
            </a:r>
            <a:endParaRPr lang="en-US" altLang="en-US" sz="2400">
              <a:solidFill>
                <a:srgbClr val="CCECFF"/>
              </a:solidFill>
              <a:latin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a:extLst>
              <a:ext uri="{FF2B5EF4-FFF2-40B4-BE49-F238E27FC236}">
                <a16:creationId xmlns:a16="http://schemas.microsoft.com/office/drawing/2014/main" id="{2403AC5E-77A8-4672-92EA-EFC01CC50C9B}"/>
              </a:ext>
            </a:extLst>
          </p:cNvPr>
          <p:cNvSpPr>
            <a:spLocks noGrp="1" noChangeArrowheads="1"/>
          </p:cNvSpPr>
          <p:nvPr>
            <p:ph type="title"/>
          </p:nvPr>
        </p:nvSpPr>
        <p:spPr/>
        <p:txBody>
          <a:bodyPr/>
          <a:lstStyle/>
          <a:p>
            <a:r>
              <a:rPr lang="en-US" altLang="en-US"/>
              <a:t>Trees</a:t>
            </a:r>
            <a:br>
              <a:rPr lang="en-US" altLang="en-US"/>
            </a:br>
            <a:r>
              <a:rPr lang="en-US" altLang="en-US"/>
              <a:t>Implementation of Tree BSTnode Class</a:t>
            </a:r>
          </a:p>
        </p:txBody>
      </p:sp>
      <p:sp>
        <p:nvSpPr>
          <p:cNvPr id="987139" name="Text Box 3">
            <a:extLst>
              <a:ext uri="{FF2B5EF4-FFF2-40B4-BE49-F238E27FC236}">
                <a16:creationId xmlns:a16="http://schemas.microsoft.com/office/drawing/2014/main" id="{217244D8-2680-4153-A691-41B1368C6CA2}"/>
              </a:ext>
            </a:extLst>
          </p:cNvPr>
          <p:cNvSpPr txBox="1">
            <a:spLocks noChangeArrowheads="1"/>
          </p:cNvSpPr>
          <p:nvPr/>
        </p:nvSpPr>
        <p:spPr bwMode="auto">
          <a:xfrm>
            <a:off x="152400" y="1524000"/>
            <a:ext cx="8991600" cy="5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114300">
              <a:spcBef>
                <a:spcPct val="0"/>
              </a:spcBef>
              <a:defRPr sz="2400">
                <a:solidFill>
                  <a:schemeClr val="tx1"/>
                </a:solidFill>
                <a:latin typeface="Times New Roman" panose="02020603050405020304" pitchFamily="18" charset="0"/>
              </a:defRPr>
            </a:lvl1pPr>
            <a:lvl2pPr algn="l" defTabSz="114300">
              <a:spcBef>
                <a:spcPct val="0"/>
              </a:spcBef>
              <a:defRPr sz="2400">
                <a:solidFill>
                  <a:schemeClr val="tx1"/>
                </a:solidFill>
                <a:latin typeface="Times New Roman" panose="02020603050405020304" pitchFamily="18" charset="0"/>
              </a:defRPr>
            </a:lvl2pPr>
            <a:lvl3pPr algn="l" defTabSz="114300">
              <a:spcBef>
                <a:spcPct val="0"/>
              </a:spcBef>
              <a:defRPr sz="2400">
                <a:solidFill>
                  <a:schemeClr val="tx1"/>
                </a:solidFill>
                <a:latin typeface="Times New Roman" panose="02020603050405020304" pitchFamily="18" charset="0"/>
              </a:defRPr>
            </a:lvl3pPr>
            <a:lvl4pPr algn="l" defTabSz="114300">
              <a:spcBef>
                <a:spcPct val="0"/>
              </a:spcBef>
              <a:defRPr sz="2400">
                <a:solidFill>
                  <a:schemeClr val="tx1"/>
                </a:solidFill>
                <a:latin typeface="Times New Roman" panose="02020603050405020304" pitchFamily="18" charset="0"/>
              </a:defRPr>
            </a:lvl4pPr>
            <a:lvl5pPr algn="l" defTabSz="114300">
              <a:spcBef>
                <a:spcPct val="0"/>
              </a:spcBef>
              <a:defRPr sz="2400">
                <a:solidFill>
                  <a:schemeClr val="tx1"/>
                </a:solidFill>
                <a:latin typeface="Times New Roman" panose="02020603050405020304" pitchFamily="18" charset="0"/>
              </a:defRPr>
            </a:lvl5pPr>
            <a:lvl6pPr defTabSz="114300" eaLnBrk="0" fontAlgn="base" hangingPunct="0">
              <a:spcBef>
                <a:spcPct val="0"/>
              </a:spcBef>
              <a:spcAft>
                <a:spcPct val="0"/>
              </a:spcAft>
              <a:defRPr sz="2400">
                <a:solidFill>
                  <a:schemeClr val="tx1"/>
                </a:solidFill>
                <a:latin typeface="Times New Roman" panose="02020603050405020304" pitchFamily="18" charset="0"/>
              </a:defRPr>
            </a:lvl6pPr>
            <a:lvl7pPr defTabSz="114300" eaLnBrk="0" fontAlgn="base" hangingPunct="0">
              <a:spcBef>
                <a:spcPct val="0"/>
              </a:spcBef>
              <a:spcAft>
                <a:spcPct val="0"/>
              </a:spcAft>
              <a:defRPr sz="2400">
                <a:solidFill>
                  <a:schemeClr val="tx1"/>
                </a:solidFill>
                <a:latin typeface="Times New Roman" panose="02020603050405020304" pitchFamily="18" charset="0"/>
              </a:defRPr>
            </a:lvl7pPr>
            <a:lvl8pPr defTabSz="114300" eaLnBrk="0" fontAlgn="base" hangingPunct="0">
              <a:spcBef>
                <a:spcPct val="0"/>
              </a:spcBef>
              <a:spcAft>
                <a:spcPct val="0"/>
              </a:spcAft>
              <a:defRPr sz="2400">
                <a:solidFill>
                  <a:schemeClr val="tx1"/>
                </a:solidFill>
                <a:latin typeface="Times New Roman" panose="02020603050405020304" pitchFamily="18" charset="0"/>
              </a:defRPr>
            </a:lvl8pPr>
            <a:lvl9pPr defTabSz="1143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sz="2000" b="1">
              <a:solidFill>
                <a:srgbClr val="FFFFFF"/>
              </a:solidFill>
              <a:latin typeface="Courier New" panose="02070309020205020404" pitchFamily="49" charset="0"/>
            </a:endParaRPr>
          </a:p>
          <a:p>
            <a:pPr>
              <a:spcBef>
                <a:spcPct val="50000"/>
              </a:spcBef>
            </a:pPr>
            <a:r>
              <a:rPr lang="en-US" altLang="en-US" sz="2000" b="1" noProof="1">
                <a:solidFill>
                  <a:srgbClr val="F0F000"/>
                </a:solidFill>
                <a:latin typeface="Courier New" panose="02070309020205020404" pitchFamily="49" charset="0"/>
              </a:rPr>
              <a:t>template &lt;typename T&gt;</a:t>
            </a:r>
          </a:p>
          <a:p>
            <a:pPr>
              <a:spcBef>
                <a:spcPct val="50000"/>
              </a:spcBef>
            </a:pPr>
            <a:r>
              <a:rPr lang="en-US" altLang="en-US" sz="2000" b="1" noProof="1">
                <a:solidFill>
                  <a:srgbClr val="FFFFFF"/>
                </a:solidFill>
                <a:latin typeface="Courier New" panose="02070309020205020404" pitchFamily="49" charset="0"/>
              </a:rPr>
              <a:t>class BSTnode</a:t>
            </a:r>
          </a:p>
          <a:p>
            <a:pPr>
              <a:spcBef>
                <a:spcPct val="50000"/>
              </a:spcBef>
            </a:pPr>
            <a:r>
              <a:rPr lang="en-US" altLang="en-US" sz="2000" b="1" noProof="1">
                <a:solidFill>
                  <a:srgbClr val="FFFFFF"/>
                </a:solidFill>
                <a:latin typeface="Courier New" panose="02070309020205020404" pitchFamily="49" charset="0"/>
              </a:rPr>
              <a:t>{</a:t>
            </a:r>
          </a:p>
          <a:p>
            <a:pPr>
              <a:spcBef>
                <a:spcPct val="50000"/>
              </a:spcBef>
            </a:pPr>
            <a:r>
              <a:rPr lang="en-US" altLang="en-US" sz="2000" b="1">
                <a:solidFill>
                  <a:srgbClr val="FFFFFF"/>
                </a:solidFill>
                <a:latin typeface="Courier New" panose="02070309020205020404" pitchFamily="49" charset="0"/>
              </a:rPr>
              <a:t>  </a:t>
            </a:r>
            <a:r>
              <a:rPr lang="en-US" altLang="en-US" sz="2000" b="1" noProof="1">
                <a:solidFill>
                  <a:srgbClr val="FFFFFF"/>
                </a:solidFill>
                <a:latin typeface="Courier New" panose="02070309020205020404" pitchFamily="49" charset="0"/>
              </a:rPr>
              <a:t>public:</a:t>
            </a:r>
          </a:p>
          <a:p>
            <a:pPr lvl="1">
              <a:spcBef>
                <a:spcPct val="50000"/>
              </a:spcBef>
            </a:pPr>
            <a:r>
              <a:rPr lang="en-US" altLang="en-US" sz="2000" b="1" noProof="1">
                <a:solidFill>
                  <a:srgbClr val="FFFFFF"/>
                </a:solidFill>
                <a:latin typeface="Courier New" panose="02070309020205020404" pitchFamily="49" charset="0"/>
              </a:rPr>
              <a:t>	</a:t>
            </a:r>
            <a:r>
              <a:rPr lang="en-US" altLang="en-US" sz="2000" b="1" noProof="1">
                <a:solidFill>
                  <a:srgbClr val="66FF33"/>
                </a:solidFill>
                <a:latin typeface="Courier New" panose="02070309020205020404" pitchFamily="49" charset="0"/>
              </a:rPr>
              <a:t>//data members</a:t>
            </a:r>
          </a:p>
          <a:p>
            <a:pPr lvl="1">
              <a:spcBef>
                <a:spcPct val="50000"/>
              </a:spcBef>
            </a:pPr>
            <a:r>
              <a:rPr lang="en-US" altLang="en-US" sz="2000" b="1" noProof="1">
                <a:solidFill>
                  <a:srgbClr val="FFFFFF"/>
                </a:solidFill>
                <a:latin typeface="Courier New" panose="02070309020205020404" pitchFamily="49" charset="0"/>
              </a:rPr>
              <a:t>	T nodeValue;</a:t>
            </a:r>
          </a:p>
          <a:p>
            <a:pPr lvl="1">
              <a:spcBef>
                <a:spcPct val="50000"/>
              </a:spcBef>
            </a:pPr>
            <a:r>
              <a:rPr lang="en-US" altLang="en-US" sz="2000" b="1" noProof="1">
                <a:solidFill>
                  <a:srgbClr val="FFFFFF"/>
                </a:solidFill>
                <a:latin typeface="Courier New" panose="02070309020205020404" pitchFamily="49" charset="0"/>
              </a:rPr>
              <a:t>	BSTnode&lt;T&gt; *left;</a:t>
            </a:r>
          </a:p>
          <a:p>
            <a:pPr lvl="1">
              <a:spcBef>
                <a:spcPct val="50000"/>
              </a:spcBef>
            </a:pPr>
            <a:r>
              <a:rPr lang="en-US" altLang="en-US" sz="2000" b="1" noProof="1">
                <a:solidFill>
                  <a:srgbClr val="FFFFFF"/>
                </a:solidFill>
                <a:latin typeface="Courier New" panose="02070309020205020404" pitchFamily="49" charset="0"/>
              </a:rPr>
              <a:t>	BSTnode&lt;T&gt; *right;</a:t>
            </a:r>
          </a:p>
          <a:p>
            <a:pPr>
              <a:spcBef>
                <a:spcPct val="50000"/>
              </a:spcBef>
            </a:pPr>
            <a:r>
              <a:rPr lang="en-US" altLang="en-US" sz="2000" b="1" noProof="1">
                <a:solidFill>
                  <a:srgbClr val="FFFFFF"/>
                </a:solidFill>
                <a:latin typeface="Courier New" panose="02070309020205020404" pitchFamily="49" charset="0"/>
              </a:rPr>
              <a:t>	</a:t>
            </a:r>
            <a:endParaRPr lang="en-US" altLang="en-US" sz="2000" b="1">
              <a:solidFill>
                <a:srgbClr val="FFFFFF"/>
              </a:solidFill>
              <a:latin typeface="Courier New" panose="02070309020205020404" pitchFamily="49" charset="0"/>
            </a:endParaRPr>
          </a:p>
          <a:p>
            <a:pPr>
              <a:spcBef>
                <a:spcPct val="50000"/>
              </a:spcBef>
            </a:pPr>
            <a:r>
              <a:rPr lang="en-US" altLang="en-US" sz="2000" b="1">
                <a:solidFill>
                  <a:srgbClr val="FFFFFF"/>
                </a:solidFill>
                <a:latin typeface="Courier New" panose="02070309020205020404" pitchFamily="49" charset="0"/>
              </a:rPr>
              <a:t>	</a:t>
            </a:r>
            <a:r>
              <a:rPr lang="en-US" altLang="en-US" sz="2000" b="1" noProof="1">
                <a:solidFill>
                  <a:srgbClr val="66FF33"/>
                </a:solidFill>
                <a:latin typeface="Courier New" panose="02070309020205020404" pitchFamily="49" charset="0"/>
              </a:rPr>
              <a:t>//constructor</a:t>
            </a:r>
          </a:p>
          <a:p>
            <a:pPr>
              <a:spcBef>
                <a:spcPct val="50000"/>
              </a:spcBef>
            </a:pPr>
            <a:r>
              <a:rPr lang="en-US" altLang="en-US" sz="2000" b="1" noProof="1">
                <a:solidFill>
                  <a:srgbClr val="FFFFFF"/>
                </a:solidFill>
                <a:latin typeface="Courier New" panose="02070309020205020404" pitchFamily="49" charset="0"/>
              </a:rPr>
              <a:t> 	BSTnode(const </a:t>
            </a:r>
            <a:r>
              <a:rPr lang="en-US" altLang="en-US" sz="2000" b="1">
                <a:solidFill>
                  <a:srgbClr val="FFFFFF"/>
                </a:solidFill>
                <a:latin typeface="Courier New" panose="02070309020205020404" pitchFamily="49" charset="0"/>
              </a:rPr>
              <a:t>T</a:t>
            </a:r>
            <a:r>
              <a:rPr lang="en-US" altLang="en-US" sz="2000" b="1" noProof="1">
                <a:solidFill>
                  <a:srgbClr val="FFFFFF"/>
                </a:solidFill>
                <a:latin typeface="Courier New" panose="02070309020205020404" pitchFamily="49" charset="0"/>
              </a:rPr>
              <a:t>&amp; initData = </a:t>
            </a:r>
            <a:r>
              <a:rPr lang="en-US" altLang="en-US" sz="2000" b="1">
                <a:solidFill>
                  <a:srgbClr val="FFFFFF"/>
                </a:solidFill>
                <a:latin typeface="Courier New" panose="02070309020205020404" pitchFamily="49" charset="0"/>
              </a:rPr>
              <a:t>T</a:t>
            </a:r>
            <a:r>
              <a:rPr lang="en-US" altLang="en-US" sz="2000" b="1" noProof="1">
                <a:solidFill>
                  <a:srgbClr val="FFFFFF"/>
                </a:solidFill>
                <a:latin typeface="Courier New" panose="02070309020205020404" pitchFamily="49" charset="0"/>
              </a:rPr>
              <a:t>(),</a:t>
            </a:r>
            <a:r>
              <a:rPr lang="en-US" altLang="en-US" sz="2000" b="1">
                <a:solidFill>
                  <a:srgbClr val="FFFFFF"/>
                </a:solidFill>
                <a:latin typeface="Courier New" panose="02070309020205020404" pitchFamily="49" charset="0"/>
              </a:rPr>
              <a:t> </a:t>
            </a:r>
            <a:r>
              <a:rPr lang="en-US" altLang="en-US" sz="2000" b="1" noProof="1">
                <a:solidFill>
                  <a:srgbClr val="FFFFFF"/>
                </a:solidFill>
                <a:latin typeface="Courier New" panose="02070309020205020404" pitchFamily="49" charset="0"/>
              </a:rPr>
              <a:t>BSTnode&lt;</a:t>
            </a:r>
            <a:r>
              <a:rPr lang="en-US" altLang="en-US" sz="2000" b="1">
                <a:solidFill>
                  <a:srgbClr val="FFFFFF"/>
                </a:solidFill>
                <a:latin typeface="Courier New" panose="02070309020205020404" pitchFamily="49" charset="0"/>
              </a:rPr>
              <a:t>T</a:t>
            </a:r>
            <a:r>
              <a:rPr lang="en-US" altLang="en-US" sz="2000" b="1" noProof="1">
                <a:solidFill>
                  <a:srgbClr val="FFFFFF"/>
                </a:solidFill>
                <a:latin typeface="Courier New" panose="02070309020205020404" pitchFamily="49" charset="0"/>
              </a:rPr>
              <a:t>&gt;* lt=NULL,</a:t>
            </a:r>
            <a:endParaRPr lang="en-US" altLang="en-US" sz="2000" b="1">
              <a:solidFill>
                <a:srgbClr val="FFFFFF"/>
              </a:solidFill>
              <a:latin typeface="Courier New" panose="02070309020205020404" pitchFamily="49" charset="0"/>
            </a:endParaRPr>
          </a:p>
          <a:p>
            <a:pPr>
              <a:spcBef>
                <a:spcPct val="50000"/>
              </a:spcBef>
            </a:pPr>
            <a:r>
              <a:rPr lang="en-US" altLang="en-US" sz="2000" b="1">
                <a:solidFill>
                  <a:srgbClr val="FFFFFF"/>
                </a:solidFill>
                <a:latin typeface="Courier New" panose="02070309020205020404" pitchFamily="49" charset="0"/>
              </a:rPr>
              <a:t>																																															</a:t>
            </a:r>
            <a:r>
              <a:rPr lang="en-US" altLang="en-US" sz="2000" b="1" noProof="1">
                <a:solidFill>
                  <a:srgbClr val="FFFFFF"/>
                </a:solidFill>
                <a:latin typeface="Courier New" panose="02070309020205020404" pitchFamily="49" charset="0"/>
              </a:rPr>
              <a:t> BSTnode&lt;</a:t>
            </a:r>
            <a:r>
              <a:rPr lang="en-US" altLang="en-US" sz="2000" b="1">
                <a:solidFill>
                  <a:srgbClr val="FFFFFF"/>
                </a:solidFill>
                <a:latin typeface="Courier New" panose="02070309020205020404" pitchFamily="49" charset="0"/>
              </a:rPr>
              <a:t>T</a:t>
            </a:r>
            <a:r>
              <a:rPr lang="en-US" altLang="en-US" sz="2000" b="1" noProof="1">
                <a:solidFill>
                  <a:srgbClr val="FFFFFF"/>
                </a:solidFill>
                <a:latin typeface="Courier New" panose="02070309020205020404" pitchFamily="49" charset="0"/>
              </a:rPr>
              <a:t>&gt;* rt=NULL)</a:t>
            </a:r>
          </a:p>
          <a:p>
            <a:pPr>
              <a:spcBef>
                <a:spcPct val="50000"/>
              </a:spcBef>
            </a:pPr>
            <a:r>
              <a:rPr lang="en-US" altLang="en-US" sz="2000" b="1" noProof="1">
                <a:solidFill>
                  <a:srgbClr val="FFFFFF"/>
                </a:solidFill>
                <a:latin typeface="Courier New" panose="02070309020205020404" pitchFamily="49" charset="0"/>
              </a:rPr>
              <a:t>	{ </a:t>
            </a:r>
          </a:p>
          <a:p>
            <a:pPr>
              <a:spcBef>
                <a:spcPct val="50000"/>
              </a:spcBef>
            </a:pPr>
            <a:r>
              <a:rPr lang="en-US" altLang="en-US" sz="2000" b="1" noProof="1">
                <a:solidFill>
                  <a:srgbClr val="FFFFFF"/>
                </a:solidFill>
                <a:latin typeface="Courier New" panose="02070309020205020404" pitchFamily="49" charset="0"/>
              </a:rPr>
              <a:t>		</a:t>
            </a:r>
            <a:r>
              <a:rPr lang="en-US" altLang="en-US" sz="2000" b="1">
                <a:solidFill>
                  <a:srgbClr val="FFFFFF"/>
                </a:solidFill>
                <a:latin typeface="Courier New" panose="02070309020205020404" pitchFamily="49" charset="0"/>
              </a:rPr>
              <a:t>nodeValue</a:t>
            </a:r>
            <a:r>
              <a:rPr lang="en-US" altLang="en-US" sz="2000" b="1" noProof="1">
                <a:solidFill>
                  <a:srgbClr val="FFFFFF"/>
                </a:solidFill>
                <a:latin typeface="Courier New" panose="02070309020205020404" pitchFamily="49" charset="0"/>
              </a:rPr>
              <a:t> = initData;</a:t>
            </a:r>
          </a:p>
          <a:p>
            <a:pPr>
              <a:spcBef>
                <a:spcPct val="50000"/>
              </a:spcBef>
            </a:pPr>
            <a:r>
              <a:rPr lang="en-US" altLang="en-US" sz="2000" b="1" noProof="1">
                <a:solidFill>
                  <a:srgbClr val="FFFFFF"/>
                </a:solidFill>
                <a:latin typeface="Courier New" panose="02070309020205020404" pitchFamily="49" charset="0"/>
              </a:rPr>
              <a:t>		left = lt;</a:t>
            </a:r>
          </a:p>
          <a:p>
            <a:pPr>
              <a:spcBef>
                <a:spcPct val="50000"/>
              </a:spcBef>
            </a:pPr>
            <a:r>
              <a:rPr lang="en-US" altLang="en-US" sz="2000" b="1" noProof="1">
                <a:solidFill>
                  <a:srgbClr val="FFFFFF"/>
                </a:solidFill>
                <a:latin typeface="Courier New" panose="02070309020205020404" pitchFamily="49" charset="0"/>
              </a:rPr>
              <a:t>		right = rt; </a:t>
            </a:r>
          </a:p>
          <a:p>
            <a:pPr>
              <a:spcBef>
                <a:spcPct val="50000"/>
              </a:spcBef>
            </a:pPr>
            <a:r>
              <a:rPr lang="en-US" altLang="en-US" sz="2000" b="1" noProof="1">
                <a:solidFill>
                  <a:srgbClr val="FFFFFF"/>
                </a:solidFill>
                <a:latin typeface="Courier New" panose="02070309020205020404" pitchFamily="49" charset="0"/>
              </a:rPr>
              <a:t>	}</a:t>
            </a:r>
          </a:p>
          <a:p>
            <a:pPr>
              <a:spcBef>
                <a:spcPct val="50000"/>
              </a:spcBef>
            </a:pPr>
            <a:r>
              <a:rPr lang="en-US" altLang="en-US" sz="2000" b="1" noProof="1">
                <a:solidFill>
                  <a:srgbClr val="FFFFFF"/>
                </a:solidFill>
                <a:latin typeface="Courier New" panose="02070309020205020404" pitchFamily="49" charset="0"/>
              </a:rPr>
              <a:t>};</a:t>
            </a:r>
            <a:endParaRPr lang="en-US" altLang="en-US" sz="2000" b="1">
              <a:solidFill>
                <a:srgbClr val="FFFFFF"/>
              </a:solidFill>
              <a:latin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a:extLst>
              <a:ext uri="{FF2B5EF4-FFF2-40B4-BE49-F238E27FC236}">
                <a16:creationId xmlns:a16="http://schemas.microsoft.com/office/drawing/2014/main" id="{2F21BA00-FE5B-458A-B632-970A6EE7CCDB}"/>
              </a:ext>
            </a:extLst>
          </p:cNvPr>
          <p:cNvSpPr>
            <a:spLocks noGrp="1" noChangeArrowheads="1"/>
          </p:cNvSpPr>
          <p:nvPr>
            <p:ph type="title"/>
          </p:nvPr>
        </p:nvSpPr>
        <p:spPr/>
        <p:txBody>
          <a:bodyPr/>
          <a:lstStyle/>
          <a:p>
            <a:r>
              <a:rPr lang="en-US" altLang="en-US"/>
              <a:t>Trees</a:t>
            </a:r>
            <a:br>
              <a:rPr lang="en-US" altLang="en-US"/>
            </a:br>
            <a:r>
              <a:rPr lang="en-US" altLang="en-US"/>
              <a:t>Implementation of Tree BSTree Class</a:t>
            </a:r>
          </a:p>
        </p:txBody>
      </p:sp>
      <p:sp>
        <p:nvSpPr>
          <p:cNvPr id="988163" name="Text Box 3">
            <a:extLst>
              <a:ext uri="{FF2B5EF4-FFF2-40B4-BE49-F238E27FC236}">
                <a16:creationId xmlns:a16="http://schemas.microsoft.com/office/drawing/2014/main" id="{38AD5313-CE12-46B1-8E05-03398A4A9FC5}"/>
              </a:ext>
            </a:extLst>
          </p:cNvPr>
          <p:cNvSpPr txBox="1">
            <a:spLocks noChangeArrowheads="1"/>
          </p:cNvSpPr>
          <p:nvPr/>
        </p:nvSpPr>
        <p:spPr bwMode="auto">
          <a:xfrm>
            <a:off x="152400" y="1447800"/>
            <a:ext cx="8991600" cy="51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57200">
              <a:spcBef>
                <a:spcPct val="0"/>
              </a:spcBef>
              <a:defRPr sz="2400">
                <a:solidFill>
                  <a:schemeClr val="tx1"/>
                </a:solidFill>
                <a:latin typeface="Times New Roman" panose="02020603050405020304" pitchFamily="18" charset="0"/>
              </a:defRPr>
            </a:lvl1pPr>
            <a:lvl2pPr algn="l" defTabSz="457200">
              <a:spcBef>
                <a:spcPct val="0"/>
              </a:spcBef>
              <a:defRPr sz="2400">
                <a:solidFill>
                  <a:schemeClr val="tx1"/>
                </a:solidFill>
                <a:latin typeface="Times New Roman" panose="02020603050405020304" pitchFamily="18" charset="0"/>
              </a:defRPr>
            </a:lvl2pPr>
            <a:lvl3pPr algn="l" defTabSz="457200">
              <a:spcBef>
                <a:spcPct val="0"/>
              </a:spcBef>
              <a:defRPr sz="2400">
                <a:solidFill>
                  <a:schemeClr val="tx1"/>
                </a:solidFill>
                <a:latin typeface="Times New Roman" panose="02020603050405020304" pitchFamily="18" charset="0"/>
              </a:defRPr>
            </a:lvl3pPr>
            <a:lvl4pPr algn="l" defTabSz="457200">
              <a:spcBef>
                <a:spcPct val="0"/>
              </a:spcBef>
              <a:defRPr sz="2400">
                <a:solidFill>
                  <a:schemeClr val="tx1"/>
                </a:solidFill>
                <a:latin typeface="Times New Roman" panose="02020603050405020304" pitchFamily="18" charset="0"/>
              </a:defRPr>
            </a:lvl4pPr>
            <a:lvl5pPr algn="l" defTabSz="457200">
              <a:spcBef>
                <a:spcPct val="0"/>
              </a:spcBef>
              <a:defRPr sz="2400">
                <a:solidFill>
                  <a:schemeClr val="tx1"/>
                </a:solidFill>
                <a:latin typeface="Times New Roman" panose="02020603050405020304" pitchFamily="18" charset="0"/>
              </a:defRPr>
            </a:lvl5pPr>
            <a:lvl6pPr defTabSz="457200" eaLnBrk="0" fontAlgn="base" hangingPunct="0">
              <a:spcBef>
                <a:spcPct val="0"/>
              </a:spcBef>
              <a:spcAft>
                <a:spcPct val="0"/>
              </a:spcAft>
              <a:defRPr sz="2400">
                <a:solidFill>
                  <a:schemeClr val="tx1"/>
                </a:solidFill>
                <a:latin typeface="Times New Roman" panose="02020603050405020304" pitchFamily="18" charset="0"/>
              </a:defRPr>
            </a:lvl6pPr>
            <a:lvl7pPr defTabSz="457200" eaLnBrk="0" fontAlgn="base" hangingPunct="0">
              <a:spcBef>
                <a:spcPct val="0"/>
              </a:spcBef>
              <a:spcAft>
                <a:spcPct val="0"/>
              </a:spcAft>
              <a:defRPr sz="2400">
                <a:solidFill>
                  <a:schemeClr val="tx1"/>
                </a:solidFill>
                <a:latin typeface="Times New Roman" panose="02020603050405020304" pitchFamily="18" charset="0"/>
              </a:defRPr>
            </a:lvl7pPr>
            <a:lvl8pPr defTabSz="457200" eaLnBrk="0" fontAlgn="base" hangingPunct="0">
              <a:spcBef>
                <a:spcPct val="0"/>
              </a:spcBef>
              <a:spcAft>
                <a:spcPct val="0"/>
              </a:spcAft>
              <a:defRPr sz="2400">
                <a:solidFill>
                  <a:schemeClr val="tx1"/>
                </a:solidFill>
                <a:latin typeface="Times New Roman" panose="02020603050405020304" pitchFamily="18" charset="0"/>
              </a:defRPr>
            </a:lvl8pPr>
            <a:lvl9pPr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sz="1800" b="1">
              <a:solidFill>
                <a:srgbClr val="FFFFFF"/>
              </a:solidFill>
              <a:latin typeface="Courier New" panose="02070309020205020404" pitchFamily="49" charset="0"/>
            </a:endParaRPr>
          </a:p>
          <a:p>
            <a:pPr>
              <a:spcBef>
                <a:spcPct val="50000"/>
              </a:spcBef>
            </a:pPr>
            <a:r>
              <a:rPr lang="en-US" altLang="en-US" sz="1800" b="1" noProof="1">
                <a:solidFill>
                  <a:srgbClr val="FFFFFF"/>
                </a:solidFill>
                <a:latin typeface="Courier New" panose="02070309020205020404" pitchFamily="49" charset="0"/>
              </a:rPr>
              <a:t>#include "BSTNode.h"</a:t>
            </a:r>
          </a:p>
          <a:p>
            <a:pPr>
              <a:spcBef>
                <a:spcPct val="50000"/>
              </a:spcBef>
            </a:pPr>
            <a:r>
              <a:rPr lang="en-US" altLang="en-US" sz="1800" b="1" noProof="1">
                <a:solidFill>
                  <a:srgbClr val="F0F000"/>
                </a:solidFill>
                <a:latin typeface="Courier New" panose="02070309020205020404" pitchFamily="49" charset="0"/>
              </a:rPr>
              <a:t>template &lt;typename T&gt;</a:t>
            </a:r>
          </a:p>
          <a:p>
            <a:pPr>
              <a:spcBef>
                <a:spcPct val="50000"/>
              </a:spcBef>
            </a:pPr>
            <a:r>
              <a:rPr lang="en-US" altLang="en-US" sz="1800" b="1" noProof="1">
                <a:solidFill>
                  <a:srgbClr val="F0F000"/>
                </a:solidFill>
                <a:latin typeface="Courier New" panose="02070309020205020404" pitchFamily="49" charset="0"/>
              </a:rPr>
              <a:t>class BSTree</a:t>
            </a:r>
          </a:p>
          <a:p>
            <a:pPr>
              <a:spcBef>
                <a:spcPct val="50000"/>
              </a:spcBef>
            </a:pPr>
            <a:r>
              <a:rPr lang="en-US" altLang="en-US" sz="1800" b="1" noProof="1">
                <a:solidFill>
                  <a:srgbClr val="F0F000"/>
                </a:solidFill>
                <a:latin typeface="Courier New" panose="02070309020205020404" pitchFamily="49" charset="0"/>
              </a:rPr>
              <a:t>{</a:t>
            </a:r>
          </a:p>
          <a:p>
            <a:pPr>
              <a:spcBef>
                <a:spcPct val="50000"/>
              </a:spcBef>
            </a:pPr>
            <a:r>
              <a:rPr lang="en-US" altLang="en-US" sz="1800" b="1" noProof="1">
                <a:solidFill>
                  <a:srgbClr val="F0F000"/>
                </a:solidFill>
                <a:latin typeface="Courier New" panose="02070309020205020404" pitchFamily="49" charset="0"/>
              </a:rPr>
              <a:t>	</a:t>
            </a:r>
            <a:r>
              <a:rPr lang="en-US" altLang="en-US" sz="1800" b="1" noProof="1">
                <a:solidFill>
                  <a:srgbClr val="FFFFFF"/>
                </a:solidFill>
                <a:latin typeface="Courier New" panose="02070309020205020404" pitchFamily="49" charset="0"/>
              </a:rPr>
              <a:t>public:</a:t>
            </a:r>
          </a:p>
          <a:p>
            <a:pPr>
              <a:spcBef>
                <a:spcPct val="50000"/>
              </a:spcBef>
            </a:pPr>
            <a:r>
              <a:rPr lang="en-US" altLang="en-US" sz="1800" b="1" noProof="1">
                <a:solidFill>
                  <a:srgbClr val="FFFFFF"/>
                </a:solidFill>
                <a:latin typeface="Courier New" panose="02070309020205020404" pitchFamily="49" charset="0"/>
              </a:rPr>
              <a:t>		</a:t>
            </a:r>
            <a:r>
              <a:rPr lang="en-US" altLang="en-US" sz="1800" b="1" noProof="1">
                <a:solidFill>
                  <a:srgbClr val="14FD3A"/>
                </a:solidFill>
                <a:latin typeface="Courier New" panose="02070309020205020404" pitchFamily="49" charset="0"/>
              </a:rPr>
              <a:t>//Constructor</a:t>
            </a:r>
            <a:r>
              <a:rPr lang="en-US" altLang="en-US" sz="1800" b="1">
                <a:solidFill>
                  <a:srgbClr val="14FD3A"/>
                </a:solidFill>
                <a:latin typeface="Courier New" panose="02070309020205020404" pitchFamily="49" charset="0"/>
              </a:rPr>
              <a:t>: </a:t>
            </a:r>
            <a:r>
              <a:rPr lang="en-US" altLang="en-US" sz="1800" b="1" noProof="1">
                <a:solidFill>
                  <a:srgbClr val="14FD3A"/>
                </a:solidFill>
                <a:latin typeface="Courier New" panose="02070309020205020404" pitchFamily="49" charset="0"/>
              </a:rPr>
              <a:t>Postcondition of empty tree</a:t>
            </a:r>
          </a:p>
          <a:p>
            <a:pPr>
              <a:spcBef>
                <a:spcPct val="50000"/>
              </a:spcBef>
            </a:pPr>
            <a:r>
              <a:rPr lang="en-US" altLang="en-US" sz="1800" b="1" noProof="1">
                <a:solidFill>
                  <a:srgbClr val="FFFFFF"/>
                </a:solidFill>
                <a:latin typeface="Courier New" panose="02070309020205020404" pitchFamily="49" charset="0"/>
              </a:rPr>
              <a:t> 		BSTree()	{ root = NULL; count = 0; }</a:t>
            </a:r>
          </a:p>
          <a:p>
            <a:pPr>
              <a:spcBef>
                <a:spcPct val="50000"/>
              </a:spcBef>
            </a:pPr>
            <a:r>
              <a:rPr lang="en-US" altLang="en-US" sz="1800" b="1" noProof="1">
                <a:solidFill>
                  <a:srgbClr val="FFFFFF"/>
                </a:solidFill>
                <a:latin typeface="Courier New" panose="02070309020205020404" pitchFamily="49" charset="0"/>
              </a:rPr>
              <a:t>		bool search(const T&amp; key) const;</a:t>
            </a:r>
          </a:p>
          <a:p>
            <a:pPr>
              <a:spcBef>
                <a:spcPct val="50000"/>
              </a:spcBef>
            </a:pPr>
            <a:r>
              <a:rPr lang="en-US" altLang="en-US" sz="1800" b="1" noProof="1">
                <a:solidFill>
                  <a:srgbClr val="FFFFFF"/>
                </a:solidFill>
                <a:latin typeface="Courier New" panose="02070309020205020404" pitchFamily="49" charset="0"/>
              </a:rPr>
              <a:t>		bool remove(const T &amp;key);</a:t>
            </a:r>
          </a:p>
          <a:p>
            <a:pPr>
              <a:spcBef>
                <a:spcPct val="50000"/>
              </a:spcBef>
            </a:pPr>
            <a:r>
              <a:rPr lang="en-US" altLang="en-US" sz="1800" b="1" noProof="1">
                <a:solidFill>
                  <a:srgbClr val="FFFFFF"/>
                </a:solidFill>
                <a:latin typeface="Courier New" panose="02070309020205020404" pitchFamily="49" charset="0"/>
              </a:rPr>
              <a:t>		void insert(const T&amp; key);</a:t>
            </a:r>
          </a:p>
          <a:p>
            <a:pPr>
              <a:spcBef>
                <a:spcPct val="50000"/>
              </a:spcBef>
            </a:pPr>
            <a:r>
              <a:rPr lang="en-US" altLang="en-US" sz="1800" b="1" noProof="1">
                <a:solidFill>
                  <a:srgbClr val="FFFFFF"/>
                </a:solidFill>
                <a:latin typeface="Courier New" panose="02070309020205020404" pitchFamily="49" charset="0"/>
              </a:rPr>
              <a:t>		bool find(const T&amp; key, BSTnode&lt;T&gt;* &amp;foundNode, </a:t>
            </a:r>
            <a:endParaRPr lang="en-US" altLang="en-US" sz="1800" b="1">
              <a:solidFill>
                <a:srgbClr val="FFFFFF"/>
              </a:solidFill>
              <a:latin typeface="Courier New" panose="02070309020205020404" pitchFamily="49" charset="0"/>
            </a:endParaRPr>
          </a:p>
          <a:p>
            <a:pPr>
              <a:spcBef>
                <a:spcPct val="50000"/>
              </a:spcBef>
            </a:pPr>
            <a:r>
              <a:rPr lang="en-US" altLang="en-US" sz="1800" b="1">
                <a:solidFill>
                  <a:srgbClr val="FFFFFF"/>
                </a:solidFill>
                <a:latin typeface="Courier New" panose="02070309020205020404" pitchFamily="49" charset="0"/>
              </a:rPr>
              <a:t>					</a:t>
            </a:r>
            <a:r>
              <a:rPr lang="en-US" altLang="en-US" sz="1800" b="1" noProof="1">
                <a:solidFill>
                  <a:srgbClr val="FFFFFF"/>
                </a:solidFill>
                <a:latin typeface="Courier New" panose="02070309020205020404" pitchFamily="49" charset="0"/>
              </a:rPr>
              <a:t>BSTnode&lt;T&gt;* &amp;parentNode);</a:t>
            </a:r>
          </a:p>
          <a:p>
            <a:pPr>
              <a:spcBef>
                <a:spcPct val="50000"/>
              </a:spcBef>
            </a:pPr>
            <a:r>
              <a:rPr lang="en-US" altLang="en-US" sz="1800" b="1" noProof="1">
                <a:solidFill>
                  <a:srgbClr val="FFFFFF"/>
                </a:solidFill>
                <a:latin typeface="Courier New" panose="02070309020205020404" pitchFamily="49" charset="0"/>
              </a:rPr>
              <a:t>		void inOrder(); // Traversal</a:t>
            </a:r>
          </a:p>
          <a:p>
            <a:pPr>
              <a:spcBef>
                <a:spcPct val="50000"/>
              </a:spcBef>
            </a:pPr>
            <a:r>
              <a:rPr lang="en-US" altLang="en-US" sz="1800" b="1" noProof="1">
                <a:solidFill>
                  <a:srgbClr val="FFFFFF"/>
                </a:solidFill>
                <a:latin typeface="Courier New" panose="02070309020205020404" pitchFamily="49" charset="0"/>
              </a:rPr>
              <a:t>	private:    </a:t>
            </a:r>
          </a:p>
          <a:p>
            <a:pPr>
              <a:spcBef>
                <a:spcPct val="50000"/>
              </a:spcBef>
            </a:pPr>
            <a:r>
              <a:rPr lang="en-US" altLang="en-US" sz="1800" b="1" noProof="1">
                <a:solidFill>
                  <a:srgbClr val="FFFFFF"/>
                </a:solidFill>
                <a:latin typeface="Courier New" panose="02070309020205020404" pitchFamily="49" charset="0"/>
              </a:rPr>
              <a:t>		</a:t>
            </a:r>
            <a:r>
              <a:rPr lang="en-US" altLang="en-US" sz="1800" b="1" noProof="1">
                <a:solidFill>
                  <a:srgbClr val="14FD3A"/>
                </a:solidFill>
                <a:latin typeface="Courier New" panose="02070309020205020404" pitchFamily="49" charset="0"/>
              </a:rPr>
              <a:t>//data members</a:t>
            </a:r>
          </a:p>
          <a:p>
            <a:pPr>
              <a:spcBef>
                <a:spcPct val="50000"/>
              </a:spcBef>
            </a:pPr>
            <a:r>
              <a:rPr lang="en-US" altLang="en-US" sz="1800" b="1" noProof="1">
                <a:solidFill>
                  <a:srgbClr val="FFFFFF"/>
                </a:solidFill>
                <a:latin typeface="Courier New" panose="02070309020205020404" pitchFamily="49" charset="0"/>
              </a:rPr>
              <a:t>		BSTnode&lt;T&gt;* root;	// Pointer root node</a:t>
            </a:r>
          </a:p>
          <a:p>
            <a:pPr>
              <a:spcBef>
                <a:spcPct val="50000"/>
              </a:spcBef>
            </a:pPr>
            <a:r>
              <a:rPr lang="en-US" altLang="en-US" sz="1800" b="1" noProof="1">
                <a:solidFill>
                  <a:srgbClr val="FFFFFF"/>
                </a:solidFill>
                <a:latin typeface="Courier New" panose="02070309020205020404" pitchFamily="49" charset="0"/>
              </a:rPr>
              <a:t>		int count;		// # of nodes in tree</a:t>
            </a:r>
          </a:p>
          <a:p>
            <a:pPr>
              <a:spcBef>
                <a:spcPct val="50000"/>
              </a:spcBef>
            </a:pPr>
            <a:r>
              <a:rPr lang="en-US" altLang="en-US" sz="1800" b="1" noProof="1">
                <a:solidFill>
                  <a:srgbClr val="FFFFFF"/>
                </a:solidFill>
                <a:latin typeface="Courier New" panose="02070309020205020404" pitchFamily="49" charset="0"/>
              </a:rPr>
              <a:t>		void inOrderWalk( BSTnode&lt;T&gt;* &amp;curNode);</a:t>
            </a:r>
          </a:p>
          <a:p>
            <a:pPr>
              <a:spcBef>
                <a:spcPct val="50000"/>
              </a:spcBef>
            </a:pPr>
            <a:endParaRPr lang="en-US" altLang="en-US" sz="1800" b="1" noProof="1">
              <a:solidFill>
                <a:srgbClr val="F0F000"/>
              </a:solidFill>
              <a:latin typeface="Courier New" panose="02070309020205020404" pitchFamily="49" charset="0"/>
            </a:endParaRPr>
          </a:p>
          <a:p>
            <a:pPr>
              <a:spcBef>
                <a:spcPct val="50000"/>
              </a:spcBef>
            </a:pPr>
            <a:r>
              <a:rPr lang="en-US" altLang="en-US" sz="1800" b="1" noProof="1">
                <a:solidFill>
                  <a:srgbClr val="F0F000"/>
                </a:solidFill>
                <a:latin typeface="Courier New" panose="02070309020205020404" pitchFamily="49" charset="0"/>
              </a:rPr>
              <a:t>};</a:t>
            </a:r>
            <a:endParaRPr lang="en-US" altLang="en-US" sz="1800" b="1">
              <a:solidFill>
                <a:srgbClr val="F0F000"/>
              </a:solidFill>
              <a:latin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4" name="Rectangle 4">
            <a:extLst>
              <a:ext uri="{FF2B5EF4-FFF2-40B4-BE49-F238E27FC236}">
                <a16:creationId xmlns:a16="http://schemas.microsoft.com/office/drawing/2014/main" id="{77F6A6EC-7C5A-444E-B893-EDDD53955245}"/>
              </a:ext>
            </a:extLst>
          </p:cNvPr>
          <p:cNvSpPr>
            <a:spLocks noGrp="1" noChangeArrowheads="1"/>
          </p:cNvSpPr>
          <p:nvPr>
            <p:ph type="title"/>
          </p:nvPr>
        </p:nvSpPr>
        <p:spPr/>
        <p:txBody>
          <a:bodyPr/>
          <a:lstStyle/>
          <a:p>
            <a:r>
              <a:rPr lang="en-GB" altLang="en-US"/>
              <a:t>Binary Search Tree Operations</a:t>
            </a:r>
            <a:br>
              <a:rPr lang="en-GB" altLang="en-US"/>
            </a:br>
            <a:r>
              <a:rPr lang="en-GB" altLang="en-US"/>
              <a:t>Insertions </a:t>
            </a:r>
            <a:r>
              <a:rPr lang="en-GB" altLang="en-US">
                <a:solidFill>
                  <a:srgbClr val="14FD3A"/>
                </a:solidFill>
              </a:rPr>
              <a:t>(No duplicates)</a:t>
            </a:r>
          </a:p>
        </p:txBody>
      </p:sp>
      <p:sp>
        <p:nvSpPr>
          <p:cNvPr id="921605" name="Rectangle 5">
            <a:extLst>
              <a:ext uri="{FF2B5EF4-FFF2-40B4-BE49-F238E27FC236}">
                <a16:creationId xmlns:a16="http://schemas.microsoft.com/office/drawing/2014/main" id="{04430C7D-6955-4ACD-BE13-96F2D6C540C6}"/>
              </a:ext>
            </a:extLst>
          </p:cNvPr>
          <p:cNvSpPr>
            <a:spLocks noGrp="1" noChangeArrowheads="1"/>
          </p:cNvSpPr>
          <p:nvPr>
            <p:ph type="body" idx="1"/>
          </p:nvPr>
        </p:nvSpPr>
        <p:spPr/>
        <p:txBody>
          <a:bodyPr/>
          <a:lstStyle/>
          <a:p>
            <a:r>
              <a:rPr lang="en-GB" altLang="en-US"/>
              <a:t>Binary trees are normally created by inserting nodes into an initially empty tree.</a:t>
            </a:r>
          </a:p>
          <a:p>
            <a:pPr lvl="1"/>
            <a:r>
              <a:rPr lang="en-GB" altLang="en-US"/>
              <a:t>If a binary tree is not ordered, a new node can be inserted “anywhere”.</a:t>
            </a:r>
          </a:p>
          <a:p>
            <a:pPr lvl="2"/>
            <a:r>
              <a:rPr lang="en-GB" altLang="en-US"/>
              <a:t>Add new node onto any existing node that has less than 2 children.</a:t>
            </a:r>
          </a:p>
          <a:p>
            <a:endParaRPr lang="en-GB" altLang="en-US"/>
          </a:p>
          <a:p>
            <a:r>
              <a:rPr lang="en-GB" altLang="en-US"/>
              <a:t>Binary search tree insertion algorithm:</a:t>
            </a:r>
          </a:p>
          <a:p>
            <a:pPr lvl="1"/>
            <a:r>
              <a:rPr lang="en-GB" altLang="en-US"/>
              <a:t>If tree is empty, the first insert will create the root node.</a:t>
            </a:r>
          </a:p>
          <a:p>
            <a:pPr lvl="1"/>
            <a:r>
              <a:rPr lang="en-GB" altLang="en-US"/>
              <a:t>Given a key K, search for the unique parent node with less than 2 children where the insertion node with key K would belong.</a:t>
            </a:r>
          </a:p>
          <a:p>
            <a:pPr lvl="2"/>
            <a:r>
              <a:rPr lang="en-GB" altLang="en-US"/>
              <a:t>This will require a search routine.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30" name="Rectangle 6">
            <a:extLst>
              <a:ext uri="{FF2B5EF4-FFF2-40B4-BE49-F238E27FC236}">
                <a16:creationId xmlns:a16="http://schemas.microsoft.com/office/drawing/2014/main" id="{FDD8502E-C51D-4082-A185-1188F60DB23C}"/>
              </a:ext>
            </a:extLst>
          </p:cNvPr>
          <p:cNvSpPr>
            <a:spLocks noGrp="1" noChangeArrowheads="1"/>
          </p:cNvSpPr>
          <p:nvPr>
            <p:ph type="title"/>
          </p:nvPr>
        </p:nvSpPr>
        <p:spPr/>
        <p:txBody>
          <a:bodyPr/>
          <a:lstStyle/>
          <a:p>
            <a:r>
              <a:rPr lang="en-GB" altLang="en-US"/>
              <a:t>Insertions</a:t>
            </a:r>
          </a:p>
        </p:txBody>
      </p:sp>
      <p:sp>
        <p:nvSpPr>
          <p:cNvPr id="922631" name="Rectangle 7">
            <a:extLst>
              <a:ext uri="{FF2B5EF4-FFF2-40B4-BE49-F238E27FC236}">
                <a16:creationId xmlns:a16="http://schemas.microsoft.com/office/drawing/2014/main" id="{3D19A716-5B16-4A85-9FEB-F2FCED0DC20B}"/>
              </a:ext>
            </a:extLst>
          </p:cNvPr>
          <p:cNvSpPr>
            <a:spLocks noGrp="1" noChangeArrowheads="1"/>
          </p:cNvSpPr>
          <p:nvPr>
            <p:ph type="body" idx="1"/>
          </p:nvPr>
        </p:nvSpPr>
        <p:spPr/>
        <p:txBody>
          <a:bodyPr/>
          <a:lstStyle/>
          <a:p>
            <a:r>
              <a:rPr lang="en-GB" altLang="en-US"/>
              <a:t>Insert 15,  8,  12,  19,  5,  and 23 into an empty BST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2" name="Oval 4">
            <a:extLst>
              <a:ext uri="{FF2B5EF4-FFF2-40B4-BE49-F238E27FC236}">
                <a16:creationId xmlns:a16="http://schemas.microsoft.com/office/drawing/2014/main" id="{82F617E2-6B3A-44B9-8CF9-AA0E8D6D421E}"/>
              </a:ext>
            </a:extLst>
          </p:cNvPr>
          <p:cNvSpPr>
            <a:spLocks noChangeArrowheads="1"/>
          </p:cNvSpPr>
          <p:nvPr/>
        </p:nvSpPr>
        <p:spPr bwMode="auto">
          <a:xfrm>
            <a:off x="3881438" y="2895600"/>
            <a:ext cx="533400" cy="533400"/>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53" name="Text Box 5">
            <a:extLst>
              <a:ext uri="{FF2B5EF4-FFF2-40B4-BE49-F238E27FC236}">
                <a16:creationId xmlns:a16="http://schemas.microsoft.com/office/drawing/2014/main" id="{B4550AC1-09D1-4BD7-B098-50F9471CB0AF}"/>
              </a:ext>
            </a:extLst>
          </p:cNvPr>
          <p:cNvSpPr txBox="1">
            <a:spLocks noChangeArrowheads="1"/>
          </p:cNvSpPr>
          <p:nvPr/>
        </p:nvSpPr>
        <p:spPr bwMode="auto">
          <a:xfrm>
            <a:off x="3875088" y="29337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23654" name="Rectangle 6">
            <a:extLst>
              <a:ext uri="{FF2B5EF4-FFF2-40B4-BE49-F238E27FC236}">
                <a16:creationId xmlns:a16="http://schemas.microsoft.com/office/drawing/2014/main" id="{3F208189-A071-4FA1-B533-BFD65A18BCB2}"/>
              </a:ext>
            </a:extLst>
          </p:cNvPr>
          <p:cNvSpPr>
            <a:spLocks noGrp="1" noChangeArrowheads="1"/>
          </p:cNvSpPr>
          <p:nvPr>
            <p:ph type="title"/>
          </p:nvPr>
        </p:nvSpPr>
        <p:spPr/>
        <p:txBody>
          <a:bodyPr/>
          <a:lstStyle/>
          <a:p>
            <a:r>
              <a:rPr lang="en-GB" altLang="en-US"/>
              <a:t>Insertions</a:t>
            </a:r>
          </a:p>
        </p:txBody>
      </p:sp>
      <p:sp>
        <p:nvSpPr>
          <p:cNvPr id="923655" name="Rectangle 7">
            <a:extLst>
              <a:ext uri="{FF2B5EF4-FFF2-40B4-BE49-F238E27FC236}">
                <a16:creationId xmlns:a16="http://schemas.microsoft.com/office/drawing/2014/main" id="{A44D552B-AC75-4FB6-A426-FEAAAC12ED18}"/>
              </a:ext>
            </a:extLst>
          </p:cNvPr>
          <p:cNvSpPr>
            <a:spLocks noGrp="1" noChangeArrowheads="1"/>
          </p:cNvSpPr>
          <p:nvPr>
            <p:ph type="body" idx="1"/>
          </p:nvPr>
        </p:nvSpPr>
        <p:spPr/>
        <p:txBody>
          <a:bodyPr/>
          <a:lstStyle/>
          <a:p>
            <a:r>
              <a:rPr lang="en-GB" altLang="en-US"/>
              <a:t>Insert 15,  8,  12,  19,  5,  and 23 into an empty BST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4683" name="Group 11">
            <a:extLst>
              <a:ext uri="{FF2B5EF4-FFF2-40B4-BE49-F238E27FC236}">
                <a16:creationId xmlns:a16="http://schemas.microsoft.com/office/drawing/2014/main" id="{CE2EAA16-DF57-471A-9671-982DED273AE7}"/>
              </a:ext>
            </a:extLst>
          </p:cNvPr>
          <p:cNvGrpSpPr>
            <a:grpSpLocks/>
          </p:cNvGrpSpPr>
          <p:nvPr/>
        </p:nvGrpSpPr>
        <p:grpSpPr bwMode="auto">
          <a:xfrm>
            <a:off x="3119438" y="2895600"/>
            <a:ext cx="1295400" cy="1371600"/>
            <a:chOff x="1965" y="1824"/>
            <a:chExt cx="816" cy="864"/>
          </a:xfrm>
        </p:grpSpPr>
        <p:sp>
          <p:nvSpPr>
            <p:cNvPr id="924676" name="Oval 4">
              <a:extLst>
                <a:ext uri="{FF2B5EF4-FFF2-40B4-BE49-F238E27FC236}">
                  <a16:creationId xmlns:a16="http://schemas.microsoft.com/office/drawing/2014/main" id="{D407E2AA-CCC9-4A55-82F8-9CB8B373E59D}"/>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77" name="Oval 5">
              <a:extLst>
                <a:ext uri="{FF2B5EF4-FFF2-40B4-BE49-F238E27FC236}">
                  <a16:creationId xmlns:a16="http://schemas.microsoft.com/office/drawing/2014/main" id="{6AC57FDA-7A90-48C4-9822-E6C156DD3BA5}"/>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78" name="Text Box 6">
              <a:extLst>
                <a:ext uri="{FF2B5EF4-FFF2-40B4-BE49-F238E27FC236}">
                  <a16:creationId xmlns:a16="http://schemas.microsoft.com/office/drawing/2014/main" id="{E2BC50C9-27EE-42BF-B9CF-F41DEC001D11}"/>
                </a:ext>
              </a:extLst>
            </p:cNvPr>
            <p:cNvSpPr txBox="1">
              <a:spLocks noChangeArrowheads="1"/>
            </p:cNvSpPr>
            <p:nvPr/>
          </p:nvSpPr>
          <p:spPr bwMode="auto">
            <a:xfrm>
              <a:off x="2006" y="237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24679" name="Text Box 7">
              <a:extLst>
                <a:ext uri="{FF2B5EF4-FFF2-40B4-BE49-F238E27FC236}">
                  <a16:creationId xmlns:a16="http://schemas.microsoft.com/office/drawing/2014/main" id="{2526593B-A085-44DC-B8A4-BEF8C1912AA0}"/>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24680" name="Line 8">
              <a:extLst>
                <a:ext uri="{FF2B5EF4-FFF2-40B4-BE49-F238E27FC236}">
                  <a16:creationId xmlns:a16="http://schemas.microsoft.com/office/drawing/2014/main" id="{5B5B8913-B134-4610-AD97-BFAEAA18E75F}"/>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4681" name="Rectangle 9">
            <a:extLst>
              <a:ext uri="{FF2B5EF4-FFF2-40B4-BE49-F238E27FC236}">
                <a16:creationId xmlns:a16="http://schemas.microsoft.com/office/drawing/2014/main" id="{A24D4F2F-A43C-4C26-AA1A-80BF5B13B26D}"/>
              </a:ext>
            </a:extLst>
          </p:cNvPr>
          <p:cNvSpPr>
            <a:spLocks noGrp="1" noChangeArrowheads="1"/>
          </p:cNvSpPr>
          <p:nvPr>
            <p:ph type="title"/>
          </p:nvPr>
        </p:nvSpPr>
        <p:spPr/>
        <p:txBody>
          <a:bodyPr/>
          <a:lstStyle/>
          <a:p>
            <a:r>
              <a:rPr lang="en-GB" altLang="en-US"/>
              <a:t>Insertions</a:t>
            </a:r>
          </a:p>
        </p:txBody>
      </p:sp>
      <p:sp>
        <p:nvSpPr>
          <p:cNvPr id="924682" name="Rectangle 10">
            <a:extLst>
              <a:ext uri="{FF2B5EF4-FFF2-40B4-BE49-F238E27FC236}">
                <a16:creationId xmlns:a16="http://schemas.microsoft.com/office/drawing/2014/main" id="{023276D6-F91C-43E4-B5B0-30674FE165FF}"/>
              </a:ext>
            </a:extLst>
          </p:cNvPr>
          <p:cNvSpPr>
            <a:spLocks noGrp="1" noChangeArrowheads="1"/>
          </p:cNvSpPr>
          <p:nvPr>
            <p:ph type="body" idx="1"/>
          </p:nvPr>
        </p:nvSpPr>
        <p:spPr/>
        <p:txBody>
          <a:bodyPr/>
          <a:lstStyle/>
          <a:p>
            <a:r>
              <a:rPr lang="en-GB" altLang="en-US"/>
              <a:t>Insert 15,  8,  12,  19,  5,  and 23 into an empty BST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5710" name="Group 14">
            <a:extLst>
              <a:ext uri="{FF2B5EF4-FFF2-40B4-BE49-F238E27FC236}">
                <a16:creationId xmlns:a16="http://schemas.microsoft.com/office/drawing/2014/main" id="{11B6A330-1087-4CC9-B441-E317E5159D97}"/>
              </a:ext>
            </a:extLst>
          </p:cNvPr>
          <p:cNvGrpSpPr>
            <a:grpSpLocks/>
          </p:cNvGrpSpPr>
          <p:nvPr/>
        </p:nvGrpSpPr>
        <p:grpSpPr bwMode="auto">
          <a:xfrm>
            <a:off x="3119438" y="2895600"/>
            <a:ext cx="1295400" cy="2209800"/>
            <a:chOff x="1965" y="1824"/>
            <a:chExt cx="816" cy="1392"/>
          </a:xfrm>
        </p:grpSpPr>
        <p:sp>
          <p:nvSpPr>
            <p:cNvPr id="925700" name="Oval 4">
              <a:extLst>
                <a:ext uri="{FF2B5EF4-FFF2-40B4-BE49-F238E27FC236}">
                  <a16:creationId xmlns:a16="http://schemas.microsoft.com/office/drawing/2014/main" id="{1679FD28-C0D9-4906-A44C-B41C3E39CA86}"/>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01" name="Oval 5">
              <a:extLst>
                <a:ext uri="{FF2B5EF4-FFF2-40B4-BE49-F238E27FC236}">
                  <a16:creationId xmlns:a16="http://schemas.microsoft.com/office/drawing/2014/main" id="{31D03071-EFEC-47CD-A143-00EB0E927CAA}"/>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02" name="Text Box 6">
              <a:extLst>
                <a:ext uri="{FF2B5EF4-FFF2-40B4-BE49-F238E27FC236}">
                  <a16:creationId xmlns:a16="http://schemas.microsoft.com/office/drawing/2014/main" id="{A2D62866-077E-4871-B3BE-71EAE3095AF7}"/>
                </a:ext>
              </a:extLst>
            </p:cNvPr>
            <p:cNvSpPr txBox="1">
              <a:spLocks noChangeArrowheads="1"/>
            </p:cNvSpPr>
            <p:nvPr/>
          </p:nvSpPr>
          <p:spPr bwMode="auto">
            <a:xfrm>
              <a:off x="2006" y="237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25703" name="Text Box 7">
              <a:extLst>
                <a:ext uri="{FF2B5EF4-FFF2-40B4-BE49-F238E27FC236}">
                  <a16:creationId xmlns:a16="http://schemas.microsoft.com/office/drawing/2014/main" id="{A1610D65-0A43-4262-851F-A4879DAACB6C}"/>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25704" name="Line 8">
              <a:extLst>
                <a:ext uri="{FF2B5EF4-FFF2-40B4-BE49-F238E27FC236}">
                  <a16:creationId xmlns:a16="http://schemas.microsoft.com/office/drawing/2014/main" id="{AFC1C752-79C6-4E56-8D9E-A4DA06DB1C8A}"/>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05" name="Oval 9">
              <a:extLst>
                <a:ext uri="{FF2B5EF4-FFF2-40B4-BE49-F238E27FC236}">
                  <a16:creationId xmlns:a16="http://schemas.microsoft.com/office/drawing/2014/main" id="{F9ABBDFD-B0BA-4E23-9910-AB4BB1D2E1C3}"/>
                </a:ext>
              </a:extLst>
            </p:cNvPr>
            <p:cNvSpPr>
              <a:spLocks noChangeArrowheads="1"/>
            </p:cNvSpPr>
            <p:nvPr/>
          </p:nvSpPr>
          <p:spPr bwMode="auto">
            <a:xfrm>
              <a:off x="2401"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06" name="Line 10">
              <a:extLst>
                <a:ext uri="{FF2B5EF4-FFF2-40B4-BE49-F238E27FC236}">
                  <a16:creationId xmlns:a16="http://schemas.microsoft.com/office/drawing/2014/main" id="{7EB26BB1-B01A-48D0-B980-BE1BD1AAB08F}"/>
                </a:ext>
              </a:extLst>
            </p:cNvPr>
            <p:cNvSpPr>
              <a:spLocks noChangeShapeType="1"/>
            </p:cNvSpPr>
            <p:nvPr/>
          </p:nvSpPr>
          <p:spPr bwMode="auto">
            <a:xfrm>
              <a:off x="2309"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07" name="Text Box 11">
              <a:extLst>
                <a:ext uri="{FF2B5EF4-FFF2-40B4-BE49-F238E27FC236}">
                  <a16:creationId xmlns:a16="http://schemas.microsoft.com/office/drawing/2014/main" id="{BBD94F02-330A-4849-A1E4-8963E3D2495A}"/>
                </a:ext>
              </a:extLst>
            </p:cNvPr>
            <p:cNvSpPr txBox="1">
              <a:spLocks noChangeArrowheads="1"/>
            </p:cNvSpPr>
            <p:nvPr/>
          </p:nvSpPr>
          <p:spPr bwMode="auto">
            <a:xfrm>
              <a:off x="2393" y="28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grpSp>
      <p:sp>
        <p:nvSpPr>
          <p:cNvPr id="925708" name="Rectangle 12">
            <a:extLst>
              <a:ext uri="{FF2B5EF4-FFF2-40B4-BE49-F238E27FC236}">
                <a16:creationId xmlns:a16="http://schemas.microsoft.com/office/drawing/2014/main" id="{E07A4EBC-CE56-4D50-8AFC-8E0DAB6E9E58}"/>
              </a:ext>
            </a:extLst>
          </p:cNvPr>
          <p:cNvSpPr>
            <a:spLocks noGrp="1" noChangeArrowheads="1"/>
          </p:cNvSpPr>
          <p:nvPr>
            <p:ph type="title"/>
          </p:nvPr>
        </p:nvSpPr>
        <p:spPr/>
        <p:txBody>
          <a:bodyPr/>
          <a:lstStyle/>
          <a:p>
            <a:r>
              <a:rPr lang="en-GB" altLang="en-US"/>
              <a:t>Insertions</a:t>
            </a:r>
          </a:p>
        </p:txBody>
      </p:sp>
      <p:sp>
        <p:nvSpPr>
          <p:cNvPr id="925709" name="Rectangle 13">
            <a:extLst>
              <a:ext uri="{FF2B5EF4-FFF2-40B4-BE49-F238E27FC236}">
                <a16:creationId xmlns:a16="http://schemas.microsoft.com/office/drawing/2014/main" id="{FC364C2B-80F9-4FF8-9DE8-92F76CD778D5}"/>
              </a:ext>
            </a:extLst>
          </p:cNvPr>
          <p:cNvSpPr>
            <a:spLocks noGrp="1" noChangeArrowheads="1"/>
          </p:cNvSpPr>
          <p:nvPr>
            <p:ph type="body" idx="1"/>
          </p:nvPr>
        </p:nvSpPr>
        <p:spPr/>
        <p:txBody>
          <a:bodyPr/>
          <a:lstStyle/>
          <a:p>
            <a:r>
              <a:rPr lang="en-GB" altLang="en-US"/>
              <a:t>Insert 15,  8,  12,  19,  5,  and 23 into an empty BST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a:extLst>
              <a:ext uri="{FF2B5EF4-FFF2-40B4-BE49-F238E27FC236}">
                <a16:creationId xmlns:a16="http://schemas.microsoft.com/office/drawing/2014/main" id="{EB598803-B817-4F35-9996-C3E9AFE4EC72}"/>
              </a:ext>
            </a:extLst>
          </p:cNvPr>
          <p:cNvSpPr>
            <a:spLocks noGrp="1" noChangeArrowheads="1"/>
          </p:cNvSpPr>
          <p:nvPr>
            <p:ph type="title"/>
          </p:nvPr>
        </p:nvSpPr>
        <p:spPr/>
        <p:txBody>
          <a:bodyPr/>
          <a:lstStyle/>
          <a:p>
            <a:r>
              <a:rPr lang="en-US" altLang="en-US"/>
              <a:t>Trees Terminology</a:t>
            </a:r>
            <a:br>
              <a:rPr lang="en-US" altLang="en-US"/>
            </a:br>
            <a:r>
              <a:rPr lang="en-US" altLang="en-US"/>
              <a:t>In-degree and Out-degree</a:t>
            </a:r>
          </a:p>
        </p:txBody>
      </p:sp>
      <p:sp>
        <p:nvSpPr>
          <p:cNvPr id="972803" name="Rectangle 3">
            <a:extLst>
              <a:ext uri="{FF2B5EF4-FFF2-40B4-BE49-F238E27FC236}">
                <a16:creationId xmlns:a16="http://schemas.microsoft.com/office/drawing/2014/main" id="{C3D78A0D-1FF5-4AF6-A263-1FF7E4EA49A6}"/>
              </a:ext>
            </a:extLst>
          </p:cNvPr>
          <p:cNvSpPr>
            <a:spLocks noGrp="1" noChangeArrowheads="1"/>
          </p:cNvSpPr>
          <p:nvPr>
            <p:ph type="body" idx="1"/>
          </p:nvPr>
        </p:nvSpPr>
        <p:spPr/>
        <p:txBody>
          <a:bodyPr/>
          <a:lstStyle/>
          <a:p>
            <a:endParaRPr lang="en-GB" altLang="en-US"/>
          </a:p>
          <a:p>
            <a:endParaRPr lang="en-GB" altLang="en-US"/>
          </a:p>
          <a:p>
            <a:endParaRPr lang="en-GB" altLang="en-US"/>
          </a:p>
          <a:p>
            <a:endParaRPr lang="en-GB" altLang="en-US"/>
          </a:p>
          <a:p>
            <a:endParaRPr lang="en-GB" altLang="en-US"/>
          </a:p>
          <a:p>
            <a:endParaRPr lang="en-GB" altLang="en-US"/>
          </a:p>
          <a:p>
            <a:endParaRPr lang="en-GB" altLang="en-US"/>
          </a:p>
          <a:p>
            <a:endParaRPr lang="en-GB" altLang="en-US"/>
          </a:p>
          <a:p>
            <a:pPr>
              <a:lnSpc>
                <a:spcPct val="109000"/>
              </a:lnSpc>
            </a:pPr>
            <a:r>
              <a:rPr lang="en-GB" altLang="en-US"/>
              <a:t>The </a:t>
            </a:r>
            <a:r>
              <a:rPr lang="en-GB" altLang="en-US">
                <a:solidFill>
                  <a:srgbClr val="14FD3A"/>
                </a:solidFill>
              </a:rPr>
              <a:t>in-degree</a:t>
            </a:r>
            <a:r>
              <a:rPr lang="en-GB" altLang="en-US"/>
              <a:t> of a node is the # of links coming into a node.</a:t>
            </a:r>
          </a:p>
          <a:p>
            <a:pPr lvl="2"/>
            <a:r>
              <a:rPr lang="en-GB" altLang="en-US"/>
              <a:t>The root node has in-degree 0. All other nodes have in-degree 1.</a:t>
            </a:r>
          </a:p>
          <a:p>
            <a:r>
              <a:rPr lang="en-GB" altLang="en-US"/>
              <a:t>The </a:t>
            </a:r>
            <a:r>
              <a:rPr lang="en-GB" altLang="en-US">
                <a:solidFill>
                  <a:srgbClr val="14FD3A"/>
                </a:solidFill>
              </a:rPr>
              <a:t>out-degree</a:t>
            </a:r>
            <a:r>
              <a:rPr lang="en-GB" altLang="en-US"/>
              <a:t> of a node is the # of links leading from a node.</a:t>
            </a:r>
          </a:p>
          <a:p>
            <a:pPr lvl="2"/>
            <a:r>
              <a:rPr lang="en-GB" altLang="en-US"/>
              <a:t>The leaf nodes in a tree all have out-degree zero.</a:t>
            </a:r>
            <a:endParaRPr lang="en-US" altLang="en-US"/>
          </a:p>
        </p:txBody>
      </p:sp>
      <p:grpSp>
        <p:nvGrpSpPr>
          <p:cNvPr id="972804" name="Group 4">
            <a:extLst>
              <a:ext uri="{FF2B5EF4-FFF2-40B4-BE49-F238E27FC236}">
                <a16:creationId xmlns:a16="http://schemas.microsoft.com/office/drawing/2014/main" id="{31D2ACA1-31C7-4793-9BB1-AFF6DC69F260}"/>
              </a:ext>
            </a:extLst>
          </p:cNvPr>
          <p:cNvGrpSpPr>
            <a:grpSpLocks/>
          </p:cNvGrpSpPr>
          <p:nvPr/>
        </p:nvGrpSpPr>
        <p:grpSpPr bwMode="auto">
          <a:xfrm>
            <a:off x="990600" y="1549400"/>
            <a:ext cx="6934200" cy="3124200"/>
            <a:chOff x="752" y="1920"/>
            <a:chExt cx="4368" cy="1968"/>
          </a:xfrm>
        </p:grpSpPr>
        <p:sp>
          <p:nvSpPr>
            <p:cNvPr id="972805" name="Oval 5">
              <a:extLst>
                <a:ext uri="{FF2B5EF4-FFF2-40B4-BE49-F238E27FC236}">
                  <a16:creationId xmlns:a16="http://schemas.microsoft.com/office/drawing/2014/main" id="{CE8AC8C2-C710-4372-B7A0-D99EB4272BFB}"/>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06" name="Oval 6">
              <a:extLst>
                <a:ext uri="{FF2B5EF4-FFF2-40B4-BE49-F238E27FC236}">
                  <a16:creationId xmlns:a16="http://schemas.microsoft.com/office/drawing/2014/main" id="{7B3F963E-F7EB-407C-878E-C48D4FEC8CA6}"/>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07" name="Oval 7">
              <a:extLst>
                <a:ext uri="{FF2B5EF4-FFF2-40B4-BE49-F238E27FC236}">
                  <a16:creationId xmlns:a16="http://schemas.microsoft.com/office/drawing/2014/main" id="{B107D8D0-EACE-45A6-8CC8-318EE440087E}"/>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08" name="Oval 8">
              <a:extLst>
                <a:ext uri="{FF2B5EF4-FFF2-40B4-BE49-F238E27FC236}">
                  <a16:creationId xmlns:a16="http://schemas.microsoft.com/office/drawing/2014/main" id="{B3AEDBB5-65BC-4B11-9527-8D41487F3119}"/>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09" name="Oval 9">
              <a:extLst>
                <a:ext uri="{FF2B5EF4-FFF2-40B4-BE49-F238E27FC236}">
                  <a16:creationId xmlns:a16="http://schemas.microsoft.com/office/drawing/2014/main" id="{87A8F92C-3BBB-41CB-AD06-D1B8FA733B72}"/>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10" name="Oval 10">
              <a:extLst>
                <a:ext uri="{FF2B5EF4-FFF2-40B4-BE49-F238E27FC236}">
                  <a16:creationId xmlns:a16="http://schemas.microsoft.com/office/drawing/2014/main" id="{84B72D13-BBE7-40ED-BF4B-337C81093328}"/>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11" name="Oval 11">
              <a:extLst>
                <a:ext uri="{FF2B5EF4-FFF2-40B4-BE49-F238E27FC236}">
                  <a16:creationId xmlns:a16="http://schemas.microsoft.com/office/drawing/2014/main" id="{219B8513-3227-47DB-BF80-687F52720BAD}"/>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12" name="Oval 12">
              <a:extLst>
                <a:ext uri="{FF2B5EF4-FFF2-40B4-BE49-F238E27FC236}">
                  <a16:creationId xmlns:a16="http://schemas.microsoft.com/office/drawing/2014/main" id="{B1E28F02-33C3-4076-8A99-DCE5A8340176}"/>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13" name="Oval 13">
              <a:extLst>
                <a:ext uri="{FF2B5EF4-FFF2-40B4-BE49-F238E27FC236}">
                  <a16:creationId xmlns:a16="http://schemas.microsoft.com/office/drawing/2014/main" id="{17ED3FB8-60D2-4BF9-8181-2407720671AB}"/>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14" name="Oval 14">
              <a:extLst>
                <a:ext uri="{FF2B5EF4-FFF2-40B4-BE49-F238E27FC236}">
                  <a16:creationId xmlns:a16="http://schemas.microsoft.com/office/drawing/2014/main" id="{DCEBD8E0-B49C-4DE8-82E0-3ADA243649E1}"/>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15" name="Text Box 15">
              <a:extLst>
                <a:ext uri="{FF2B5EF4-FFF2-40B4-BE49-F238E27FC236}">
                  <a16:creationId xmlns:a16="http://schemas.microsoft.com/office/drawing/2014/main" id="{B79F12DC-9851-4972-83DA-F805336D12D9}"/>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72816" name="Text Box 16">
              <a:extLst>
                <a:ext uri="{FF2B5EF4-FFF2-40B4-BE49-F238E27FC236}">
                  <a16:creationId xmlns:a16="http://schemas.microsoft.com/office/drawing/2014/main" id="{1DE8997E-6F95-4E6F-837C-093FDB091EBE}"/>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972817" name="Text Box 17">
              <a:extLst>
                <a:ext uri="{FF2B5EF4-FFF2-40B4-BE49-F238E27FC236}">
                  <a16:creationId xmlns:a16="http://schemas.microsoft.com/office/drawing/2014/main" id="{AD3683DC-9060-46BA-9CC2-A51AEE8527C9}"/>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972818" name="Text Box 18">
              <a:extLst>
                <a:ext uri="{FF2B5EF4-FFF2-40B4-BE49-F238E27FC236}">
                  <a16:creationId xmlns:a16="http://schemas.microsoft.com/office/drawing/2014/main" id="{9C6CC80F-99FE-48C9-BD93-2A585DF8C8F7}"/>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72819" name="Text Box 19">
              <a:extLst>
                <a:ext uri="{FF2B5EF4-FFF2-40B4-BE49-F238E27FC236}">
                  <a16:creationId xmlns:a16="http://schemas.microsoft.com/office/drawing/2014/main" id="{BDE009BD-EF5C-416C-86C6-E9AB30ED461A}"/>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72820" name="Text Box 20">
              <a:extLst>
                <a:ext uri="{FF2B5EF4-FFF2-40B4-BE49-F238E27FC236}">
                  <a16:creationId xmlns:a16="http://schemas.microsoft.com/office/drawing/2014/main" id="{274E60A6-1080-44C6-9E96-FCEAEEAEDEF4}"/>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72821" name="Text Box 21">
              <a:extLst>
                <a:ext uri="{FF2B5EF4-FFF2-40B4-BE49-F238E27FC236}">
                  <a16:creationId xmlns:a16="http://schemas.microsoft.com/office/drawing/2014/main" id="{7CFFBBE0-F563-42AA-8CFE-AF9574E9D516}"/>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72822" name="Text Box 22">
              <a:extLst>
                <a:ext uri="{FF2B5EF4-FFF2-40B4-BE49-F238E27FC236}">
                  <a16:creationId xmlns:a16="http://schemas.microsoft.com/office/drawing/2014/main" id="{05775030-1BFF-423F-8072-8CE3DCF97AC7}"/>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72823" name="Text Box 23">
              <a:extLst>
                <a:ext uri="{FF2B5EF4-FFF2-40B4-BE49-F238E27FC236}">
                  <a16:creationId xmlns:a16="http://schemas.microsoft.com/office/drawing/2014/main" id="{BED2886D-EF30-4755-8B7F-13344F616FD1}"/>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72824" name="Text Box 24">
              <a:extLst>
                <a:ext uri="{FF2B5EF4-FFF2-40B4-BE49-F238E27FC236}">
                  <a16:creationId xmlns:a16="http://schemas.microsoft.com/office/drawing/2014/main" id="{7E322D7C-F236-4824-A9AD-F8282F2AB739}"/>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72825" name="Line 25">
              <a:extLst>
                <a:ext uri="{FF2B5EF4-FFF2-40B4-BE49-F238E27FC236}">
                  <a16:creationId xmlns:a16="http://schemas.microsoft.com/office/drawing/2014/main" id="{0273CE2A-631A-4653-822F-EEC6710DEFC0}"/>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26" name="Line 26">
              <a:extLst>
                <a:ext uri="{FF2B5EF4-FFF2-40B4-BE49-F238E27FC236}">
                  <a16:creationId xmlns:a16="http://schemas.microsoft.com/office/drawing/2014/main" id="{DB3567C3-9625-4B36-B96C-D168299472F6}"/>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27" name="Line 27">
              <a:extLst>
                <a:ext uri="{FF2B5EF4-FFF2-40B4-BE49-F238E27FC236}">
                  <a16:creationId xmlns:a16="http://schemas.microsoft.com/office/drawing/2014/main" id="{D339EF3F-496C-44A3-8938-8667B0DE023B}"/>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28" name="Line 28">
              <a:extLst>
                <a:ext uri="{FF2B5EF4-FFF2-40B4-BE49-F238E27FC236}">
                  <a16:creationId xmlns:a16="http://schemas.microsoft.com/office/drawing/2014/main" id="{46EFF3E5-0B4C-46E4-96A0-388054CE46DB}"/>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29" name="Line 29">
              <a:extLst>
                <a:ext uri="{FF2B5EF4-FFF2-40B4-BE49-F238E27FC236}">
                  <a16:creationId xmlns:a16="http://schemas.microsoft.com/office/drawing/2014/main" id="{A36DCCBF-E976-459C-A1A8-437133C4049A}"/>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30" name="Line 30">
              <a:extLst>
                <a:ext uri="{FF2B5EF4-FFF2-40B4-BE49-F238E27FC236}">
                  <a16:creationId xmlns:a16="http://schemas.microsoft.com/office/drawing/2014/main" id="{F74EBDB1-9D76-425E-977B-463CE6CB95E2}"/>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31" name="Line 31">
              <a:extLst>
                <a:ext uri="{FF2B5EF4-FFF2-40B4-BE49-F238E27FC236}">
                  <a16:creationId xmlns:a16="http://schemas.microsoft.com/office/drawing/2014/main" id="{9FFEFD9B-5EEC-48B1-BCAD-A9BD434D3966}"/>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32" name="Line 32">
              <a:extLst>
                <a:ext uri="{FF2B5EF4-FFF2-40B4-BE49-F238E27FC236}">
                  <a16:creationId xmlns:a16="http://schemas.microsoft.com/office/drawing/2014/main" id="{84CC28BF-6CDA-4A62-AC55-142A9CEE5E5B}"/>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33" name="Line 33">
              <a:extLst>
                <a:ext uri="{FF2B5EF4-FFF2-40B4-BE49-F238E27FC236}">
                  <a16:creationId xmlns:a16="http://schemas.microsoft.com/office/drawing/2014/main" id="{C3B993BF-3415-470B-B5CB-276F8F078B4C}"/>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2834" name="Group 34">
            <a:extLst>
              <a:ext uri="{FF2B5EF4-FFF2-40B4-BE49-F238E27FC236}">
                <a16:creationId xmlns:a16="http://schemas.microsoft.com/office/drawing/2014/main" id="{39792628-56FE-4FB7-A0E0-6DD6B2DCDBB6}"/>
              </a:ext>
            </a:extLst>
          </p:cNvPr>
          <p:cNvGrpSpPr>
            <a:grpSpLocks/>
          </p:cNvGrpSpPr>
          <p:nvPr/>
        </p:nvGrpSpPr>
        <p:grpSpPr bwMode="auto">
          <a:xfrm>
            <a:off x="571500" y="1452563"/>
            <a:ext cx="1676400" cy="998537"/>
            <a:chOff x="360" y="2059"/>
            <a:chExt cx="1056" cy="629"/>
          </a:xfrm>
        </p:grpSpPr>
        <p:sp>
          <p:nvSpPr>
            <p:cNvPr id="972835" name="Text Box 35">
              <a:extLst>
                <a:ext uri="{FF2B5EF4-FFF2-40B4-BE49-F238E27FC236}">
                  <a16:creationId xmlns:a16="http://schemas.microsoft.com/office/drawing/2014/main" id="{50188297-6F4A-4474-B9C4-51093F756BD8}"/>
                </a:ext>
              </a:extLst>
            </p:cNvPr>
            <p:cNvSpPr txBox="1">
              <a:spLocks noChangeArrowheads="1"/>
            </p:cNvSpPr>
            <p:nvPr/>
          </p:nvSpPr>
          <p:spPr bwMode="auto">
            <a:xfrm>
              <a:off x="360" y="2059"/>
              <a:ext cx="10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a:solidFill>
                    <a:srgbClr val="14FD3A"/>
                  </a:solidFill>
                  <a:latin typeface="Times New Roman" panose="02020603050405020304" pitchFamily="18" charset="0"/>
                </a:rPr>
                <a:t>in-degree=1, out-degree=2</a:t>
              </a:r>
              <a:endParaRPr lang="en-GB" altLang="en-US" sz="2400">
                <a:solidFill>
                  <a:srgbClr val="14FD3A"/>
                </a:solidFill>
                <a:latin typeface="Times New Roman" panose="02020603050405020304" pitchFamily="18" charset="0"/>
              </a:endParaRPr>
            </a:p>
          </p:txBody>
        </p:sp>
        <p:sp>
          <p:nvSpPr>
            <p:cNvPr id="972836" name="Line 36">
              <a:extLst>
                <a:ext uri="{FF2B5EF4-FFF2-40B4-BE49-F238E27FC236}">
                  <a16:creationId xmlns:a16="http://schemas.microsoft.com/office/drawing/2014/main" id="{2ACFEF02-2DCA-4E82-B8A8-8DE0621F5125}"/>
                </a:ext>
              </a:extLst>
            </p:cNvPr>
            <p:cNvSpPr>
              <a:spLocks noChangeShapeType="1"/>
            </p:cNvSpPr>
            <p:nvPr/>
          </p:nvSpPr>
          <p:spPr bwMode="auto">
            <a:xfrm>
              <a:off x="1044" y="2496"/>
              <a:ext cx="204" cy="192"/>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72844" name="Group 44">
            <a:extLst>
              <a:ext uri="{FF2B5EF4-FFF2-40B4-BE49-F238E27FC236}">
                <a16:creationId xmlns:a16="http://schemas.microsoft.com/office/drawing/2014/main" id="{53C4031B-6D5A-4990-B071-5C06203B563F}"/>
              </a:ext>
            </a:extLst>
          </p:cNvPr>
          <p:cNvGrpSpPr>
            <a:grpSpLocks/>
          </p:cNvGrpSpPr>
          <p:nvPr/>
        </p:nvGrpSpPr>
        <p:grpSpPr bwMode="auto">
          <a:xfrm>
            <a:off x="4648200" y="1406525"/>
            <a:ext cx="4381500" cy="396875"/>
            <a:chOff x="2928" y="886"/>
            <a:chExt cx="2760" cy="250"/>
          </a:xfrm>
        </p:grpSpPr>
        <p:sp>
          <p:nvSpPr>
            <p:cNvPr id="972837" name="Text Box 37">
              <a:extLst>
                <a:ext uri="{FF2B5EF4-FFF2-40B4-BE49-F238E27FC236}">
                  <a16:creationId xmlns:a16="http://schemas.microsoft.com/office/drawing/2014/main" id="{A3D52576-4129-4FF7-A4A3-CD53DC5CC036}"/>
                </a:ext>
              </a:extLst>
            </p:cNvPr>
            <p:cNvSpPr txBox="1">
              <a:spLocks noChangeArrowheads="1"/>
            </p:cNvSpPr>
            <p:nvPr/>
          </p:nvSpPr>
          <p:spPr bwMode="auto">
            <a:xfrm>
              <a:off x="3528" y="886"/>
              <a:ext cx="2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a:solidFill>
                    <a:srgbClr val="CCECFF"/>
                  </a:solidFill>
                  <a:latin typeface="Times New Roman" panose="02020603050405020304" pitchFamily="18" charset="0"/>
                </a:rPr>
                <a:t>in-degree=0, out-degree=3</a:t>
              </a:r>
            </a:p>
          </p:txBody>
        </p:sp>
        <p:sp>
          <p:nvSpPr>
            <p:cNvPr id="972838" name="Line 38">
              <a:extLst>
                <a:ext uri="{FF2B5EF4-FFF2-40B4-BE49-F238E27FC236}">
                  <a16:creationId xmlns:a16="http://schemas.microsoft.com/office/drawing/2014/main" id="{35B1B220-DAEB-417C-95FC-80B26FCED1E5}"/>
                </a:ext>
              </a:extLst>
            </p:cNvPr>
            <p:cNvSpPr>
              <a:spLocks noChangeShapeType="1"/>
            </p:cNvSpPr>
            <p:nvPr/>
          </p:nvSpPr>
          <p:spPr bwMode="auto">
            <a:xfrm flipH="1" flipV="1">
              <a:off x="2928" y="1016"/>
              <a:ext cx="624" cy="0"/>
            </a:xfrm>
            <a:prstGeom prst="line">
              <a:avLst/>
            </a:prstGeom>
            <a:noFill/>
            <a:ln w="28575">
              <a:solidFill>
                <a:srgbClr val="CCE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72839" name="Group 39">
            <a:extLst>
              <a:ext uri="{FF2B5EF4-FFF2-40B4-BE49-F238E27FC236}">
                <a16:creationId xmlns:a16="http://schemas.microsoft.com/office/drawing/2014/main" id="{2237A52D-B2F8-4E96-A882-6AA50ED9BED0}"/>
              </a:ext>
            </a:extLst>
          </p:cNvPr>
          <p:cNvGrpSpPr>
            <a:grpSpLocks/>
          </p:cNvGrpSpPr>
          <p:nvPr/>
        </p:nvGrpSpPr>
        <p:grpSpPr bwMode="auto">
          <a:xfrm>
            <a:off x="1562100" y="3886200"/>
            <a:ext cx="1676400" cy="960438"/>
            <a:chOff x="984" y="3592"/>
            <a:chExt cx="1056" cy="605"/>
          </a:xfrm>
        </p:grpSpPr>
        <p:sp>
          <p:nvSpPr>
            <p:cNvPr id="972840" name="Text Box 40">
              <a:extLst>
                <a:ext uri="{FF2B5EF4-FFF2-40B4-BE49-F238E27FC236}">
                  <a16:creationId xmlns:a16="http://schemas.microsoft.com/office/drawing/2014/main" id="{3575C866-CDD5-4181-8B00-78F5BF65A7DA}"/>
                </a:ext>
              </a:extLst>
            </p:cNvPr>
            <p:cNvSpPr txBox="1">
              <a:spLocks noChangeArrowheads="1"/>
            </p:cNvSpPr>
            <p:nvPr/>
          </p:nvSpPr>
          <p:spPr bwMode="auto">
            <a:xfrm>
              <a:off x="984" y="3755"/>
              <a:ext cx="10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a:solidFill>
                    <a:srgbClr val="F0F000"/>
                  </a:solidFill>
                  <a:latin typeface="Times New Roman" panose="02020603050405020304" pitchFamily="18" charset="0"/>
                </a:rPr>
                <a:t>in-degree=1, out-degree=0</a:t>
              </a:r>
              <a:endParaRPr lang="en-GB" altLang="en-US" sz="2400">
                <a:solidFill>
                  <a:srgbClr val="F0F000"/>
                </a:solidFill>
                <a:latin typeface="Times New Roman" panose="02020603050405020304" pitchFamily="18" charset="0"/>
              </a:endParaRPr>
            </a:p>
          </p:txBody>
        </p:sp>
        <p:sp>
          <p:nvSpPr>
            <p:cNvPr id="972841" name="Line 41">
              <a:extLst>
                <a:ext uri="{FF2B5EF4-FFF2-40B4-BE49-F238E27FC236}">
                  <a16:creationId xmlns:a16="http://schemas.microsoft.com/office/drawing/2014/main" id="{D0BB15FC-461C-4C1A-85D4-F7532801C692}"/>
                </a:ext>
              </a:extLst>
            </p:cNvPr>
            <p:cNvSpPr>
              <a:spLocks noChangeShapeType="1"/>
            </p:cNvSpPr>
            <p:nvPr/>
          </p:nvSpPr>
          <p:spPr bwMode="auto">
            <a:xfrm flipV="1">
              <a:off x="1696" y="3592"/>
              <a:ext cx="144"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972834"/>
                                        </p:tgtEl>
                                        <p:attrNameLst>
                                          <p:attrName>style.visibility</p:attrName>
                                        </p:attrNameLst>
                                      </p:cBhvr>
                                      <p:to>
                                        <p:strVal val="visible"/>
                                      </p:to>
                                    </p:set>
                                    <p:anim calcmode="lin" valueType="num">
                                      <p:cBhvr additive="base">
                                        <p:cTn id="7" dur="500" fill="hold"/>
                                        <p:tgtEl>
                                          <p:spTgt spid="972834"/>
                                        </p:tgtEl>
                                        <p:attrNameLst>
                                          <p:attrName>ppt_x</p:attrName>
                                        </p:attrNameLst>
                                      </p:cBhvr>
                                      <p:tavLst>
                                        <p:tav tm="0">
                                          <p:val>
                                            <p:strVal val="0-#ppt_w/2"/>
                                          </p:val>
                                        </p:tav>
                                        <p:tav tm="100000">
                                          <p:val>
                                            <p:strVal val="#ppt_x"/>
                                          </p:val>
                                        </p:tav>
                                      </p:tavLst>
                                    </p:anim>
                                    <p:anim calcmode="lin" valueType="num">
                                      <p:cBhvr additive="base">
                                        <p:cTn id="8" dur="500" fill="hold"/>
                                        <p:tgtEl>
                                          <p:spTgt spid="9728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972844"/>
                                        </p:tgtEl>
                                        <p:attrNameLst>
                                          <p:attrName>style.visibility</p:attrName>
                                        </p:attrNameLst>
                                      </p:cBhvr>
                                      <p:to>
                                        <p:strVal val="visible"/>
                                      </p:to>
                                    </p:set>
                                    <p:anim calcmode="lin" valueType="num">
                                      <p:cBhvr additive="base">
                                        <p:cTn id="13" dur="500" fill="hold"/>
                                        <p:tgtEl>
                                          <p:spTgt spid="972844"/>
                                        </p:tgtEl>
                                        <p:attrNameLst>
                                          <p:attrName>ppt_x</p:attrName>
                                        </p:attrNameLst>
                                      </p:cBhvr>
                                      <p:tavLst>
                                        <p:tav tm="0">
                                          <p:val>
                                            <p:strVal val="1+#ppt_w/2"/>
                                          </p:val>
                                        </p:tav>
                                        <p:tav tm="100000">
                                          <p:val>
                                            <p:strVal val="#ppt_x"/>
                                          </p:val>
                                        </p:tav>
                                      </p:tavLst>
                                    </p:anim>
                                    <p:anim calcmode="lin" valueType="num">
                                      <p:cBhvr additive="base">
                                        <p:cTn id="14" dur="500" fill="hold"/>
                                        <p:tgtEl>
                                          <p:spTgt spid="9728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972839"/>
                                        </p:tgtEl>
                                        <p:attrNameLst>
                                          <p:attrName>style.visibility</p:attrName>
                                        </p:attrNameLst>
                                      </p:cBhvr>
                                      <p:to>
                                        <p:strVal val="visible"/>
                                      </p:to>
                                    </p:set>
                                    <p:animEffect transition="in" filter="wipe(down)">
                                      <p:cBhvr>
                                        <p:cTn id="19" dur="500"/>
                                        <p:tgtEl>
                                          <p:spTgt spid="972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6737" name="Group 17">
            <a:extLst>
              <a:ext uri="{FF2B5EF4-FFF2-40B4-BE49-F238E27FC236}">
                <a16:creationId xmlns:a16="http://schemas.microsoft.com/office/drawing/2014/main" id="{F94865B9-624B-40E8-B2FF-784015E660C1}"/>
              </a:ext>
            </a:extLst>
          </p:cNvPr>
          <p:cNvGrpSpPr>
            <a:grpSpLocks/>
          </p:cNvGrpSpPr>
          <p:nvPr/>
        </p:nvGrpSpPr>
        <p:grpSpPr bwMode="auto">
          <a:xfrm>
            <a:off x="3119438" y="2895600"/>
            <a:ext cx="2057400" cy="2209800"/>
            <a:chOff x="1965" y="1824"/>
            <a:chExt cx="1296" cy="1392"/>
          </a:xfrm>
        </p:grpSpPr>
        <p:sp>
          <p:nvSpPr>
            <p:cNvPr id="926724" name="Oval 4">
              <a:extLst>
                <a:ext uri="{FF2B5EF4-FFF2-40B4-BE49-F238E27FC236}">
                  <a16:creationId xmlns:a16="http://schemas.microsoft.com/office/drawing/2014/main" id="{D2F2B673-416D-421F-9FB1-657C9BB00561}"/>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25" name="Oval 5">
              <a:extLst>
                <a:ext uri="{FF2B5EF4-FFF2-40B4-BE49-F238E27FC236}">
                  <a16:creationId xmlns:a16="http://schemas.microsoft.com/office/drawing/2014/main" id="{F99BD47E-05F3-46B9-9A70-0B2B92C8D5A2}"/>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26" name="Oval 6">
              <a:extLst>
                <a:ext uri="{FF2B5EF4-FFF2-40B4-BE49-F238E27FC236}">
                  <a16:creationId xmlns:a16="http://schemas.microsoft.com/office/drawing/2014/main" id="{BCDAA895-D1C5-4AD6-8996-106620F83292}"/>
                </a:ext>
              </a:extLst>
            </p:cNvPr>
            <p:cNvSpPr>
              <a:spLocks noChangeArrowheads="1"/>
            </p:cNvSpPr>
            <p:nvPr/>
          </p:nvSpPr>
          <p:spPr bwMode="auto">
            <a:xfrm>
              <a:off x="292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27" name="Text Box 7">
              <a:extLst>
                <a:ext uri="{FF2B5EF4-FFF2-40B4-BE49-F238E27FC236}">
                  <a16:creationId xmlns:a16="http://schemas.microsoft.com/office/drawing/2014/main" id="{B7558A91-0BE7-4F2E-A880-EFF8B99863E6}"/>
                </a:ext>
              </a:extLst>
            </p:cNvPr>
            <p:cNvSpPr txBox="1">
              <a:spLocks noChangeArrowheads="1"/>
            </p:cNvSpPr>
            <p:nvPr/>
          </p:nvSpPr>
          <p:spPr bwMode="auto">
            <a:xfrm>
              <a:off x="2918" y="237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26728" name="Text Box 8">
              <a:extLst>
                <a:ext uri="{FF2B5EF4-FFF2-40B4-BE49-F238E27FC236}">
                  <a16:creationId xmlns:a16="http://schemas.microsoft.com/office/drawing/2014/main" id="{AF453B80-AC24-437E-9083-352D533211BE}"/>
                </a:ext>
              </a:extLst>
            </p:cNvPr>
            <p:cNvSpPr txBox="1">
              <a:spLocks noChangeArrowheads="1"/>
            </p:cNvSpPr>
            <p:nvPr/>
          </p:nvSpPr>
          <p:spPr bwMode="auto">
            <a:xfrm>
              <a:off x="2006" y="237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26729" name="Text Box 9">
              <a:extLst>
                <a:ext uri="{FF2B5EF4-FFF2-40B4-BE49-F238E27FC236}">
                  <a16:creationId xmlns:a16="http://schemas.microsoft.com/office/drawing/2014/main" id="{27B976D9-2DBA-4957-AD2A-859FC1615462}"/>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26730" name="Line 10">
              <a:extLst>
                <a:ext uri="{FF2B5EF4-FFF2-40B4-BE49-F238E27FC236}">
                  <a16:creationId xmlns:a16="http://schemas.microsoft.com/office/drawing/2014/main" id="{77252C29-92E3-4D94-9352-0CD7C724817E}"/>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31" name="Line 11">
              <a:extLst>
                <a:ext uri="{FF2B5EF4-FFF2-40B4-BE49-F238E27FC236}">
                  <a16:creationId xmlns:a16="http://schemas.microsoft.com/office/drawing/2014/main" id="{11F67BF7-566A-4DE1-ABBC-B5AF86FCFCEF}"/>
                </a:ext>
              </a:extLst>
            </p:cNvPr>
            <p:cNvSpPr>
              <a:spLocks noChangeShapeType="1"/>
            </p:cNvSpPr>
            <p:nvPr/>
          </p:nvSpPr>
          <p:spPr bwMode="auto">
            <a:xfrm>
              <a:off x="2789" y="199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32" name="Oval 12">
              <a:extLst>
                <a:ext uri="{FF2B5EF4-FFF2-40B4-BE49-F238E27FC236}">
                  <a16:creationId xmlns:a16="http://schemas.microsoft.com/office/drawing/2014/main" id="{C242DC4E-F7D4-4F41-B4AF-ACEA5E910F28}"/>
                </a:ext>
              </a:extLst>
            </p:cNvPr>
            <p:cNvSpPr>
              <a:spLocks noChangeArrowheads="1"/>
            </p:cNvSpPr>
            <p:nvPr/>
          </p:nvSpPr>
          <p:spPr bwMode="auto">
            <a:xfrm>
              <a:off x="2401"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33" name="Line 13">
              <a:extLst>
                <a:ext uri="{FF2B5EF4-FFF2-40B4-BE49-F238E27FC236}">
                  <a16:creationId xmlns:a16="http://schemas.microsoft.com/office/drawing/2014/main" id="{094EC9A9-9169-4940-B98E-12BB389538B3}"/>
                </a:ext>
              </a:extLst>
            </p:cNvPr>
            <p:cNvSpPr>
              <a:spLocks noChangeShapeType="1"/>
            </p:cNvSpPr>
            <p:nvPr/>
          </p:nvSpPr>
          <p:spPr bwMode="auto">
            <a:xfrm>
              <a:off x="2309"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734" name="Text Box 14">
              <a:extLst>
                <a:ext uri="{FF2B5EF4-FFF2-40B4-BE49-F238E27FC236}">
                  <a16:creationId xmlns:a16="http://schemas.microsoft.com/office/drawing/2014/main" id="{6FD96FD5-5E98-4C01-B784-04D831CA16C3}"/>
                </a:ext>
              </a:extLst>
            </p:cNvPr>
            <p:cNvSpPr txBox="1">
              <a:spLocks noChangeArrowheads="1"/>
            </p:cNvSpPr>
            <p:nvPr/>
          </p:nvSpPr>
          <p:spPr bwMode="auto">
            <a:xfrm>
              <a:off x="2393" y="28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grpSp>
      <p:sp>
        <p:nvSpPr>
          <p:cNvPr id="926735" name="Rectangle 15">
            <a:extLst>
              <a:ext uri="{FF2B5EF4-FFF2-40B4-BE49-F238E27FC236}">
                <a16:creationId xmlns:a16="http://schemas.microsoft.com/office/drawing/2014/main" id="{3A2E0F78-220C-4974-929C-4B99C1B08721}"/>
              </a:ext>
            </a:extLst>
          </p:cNvPr>
          <p:cNvSpPr>
            <a:spLocks noGrp="1" noChangeArrowheads="1"/>
          </p:cNvSpPr>
          <p:nvPr>
            <p:ph type="title"/>
          </p:nvPr>
        </p:nvSpPr>
        <p:spPr/>
        <p:txBody>
          <a:bodyPr/>
          <a:lstStyle/>
          <a:p>
            <a:r>
              <a:rPr lang="en-GB" altLang="en-US"/>
              <a:t>Insertions</a:t>
            </a:r>
          </a:p>
        </p:txBody>
      </p:sp>
      <p:sp>
        <p:nvSpPr>
          <p:cNvPr id="926736" name="Rectangle 16">
            <a:extLst>
              <a:ext uri="{FF2B5EF4-FFF2-40B4-BE49-F238E27FC236}">
                <a16:creationId xmlns:a16="http://schemas.microsoft.com/office/drawing/2014/main" id="{308EC599-0A2B-401F-82EF-028FB98FE4A6}"/>
              </a:ext>
            </a:extLst>
          </p:cNvPr>
          <p:cNvSpPr>
            <a:spLocks noGrp="1" noChangeArrowheads="1"/>
          </p:cNvSpPr>
          <p:nvPr>
            <p:ph type="body" idx="1"/>
          </p:nvPr>
        </p:nvSpPr>
        <p:spPr/>
        <p:txBody>
          <a:bodyPr/>
          <a:lstStyle/>
          <a:p>
            <a:r>
              <a:rPr lang="en-GB" altLang="en-US"/>
              <a:t>Insert 15,  8,  12,  19,  5,  and 23 into an empty BST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7764" name="Group 20">
            <a:extLst>
              <a:ext uri="{FF2B5EF4-FFF2-40B4-BE49-F238E27FC236}">
                <a16:creationId xmlns:a16="http://schemas.microsoft.com/office/drawing/2014/main" id="{686324FD-CCF9-4A14-BAC3-23D0F9460420}"/>
              </a:ext>
            </a:extLst>
          </p:cNvPr>
          <p:cNvGrpSpPr>
            <a:grpSpLocks/>
          </p:cNvGrpSpPr>
          <p:nvPr/>
        </p:nvGrpSpPr>
        <p:grpSpPr bwMode="auto">
          <a:xfrm>
            <a:off x="2522538" y="2895600"/>
            <a:ext cx="2654300" cy="2209800"/>
            <a:chOff x="1589" y="1824"/>
            <a:chExt cx="1672" cy="1392"/>
          </a:xfrm>
        </p:grpSpPr>
        <p:sp>
          <p:nvSpPr>
            <p:cNvPr id="927748" name="Oval 4">
              <a:extLst>
                <a:ext uri="{FF2B5EF4-FFF2-40B4-BE49-F238E27FC236}">
                  <a16:creationId xmlns:a16="http://schemas.microsoft.com/office/drawing/2014/main" id="{8817C901-0874-4E05-905B-364D1036308F}"/>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49" name="Oval 5">
              <a:extLst>
                <a:ext uri="{FF2B5EF4-FFF2-40B4-BE49-F238E27FC236}">
                  <a16:creationId xmlns:a16="http://schemas.microsoft.com/office/drawing/2014/main" id="{95018581-FCDB-42A4-B61A-700A7DADE2A0}"/>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50" name="Oval 6">
              <a:extLst>
                <a:ext uri="{FF2B5EF4-FFF2-40B4-BE49-F238E27FC236}">
                  <a16:creationId xmlns:a16="http://schemas.microsoft.com/office/drawing/2014/main" id="{D75F7EE7-D73D-4360-8934-284947120E78}"/>
                </a:ext>
              </a:extLst>
            </p:cNvPr>
            <p:cNvSpPr>
              <a:spLocks noChangeArrowheads="1"/>
            </p:cNvSpPr>
            <p:nvPr/>
          </p:nvSpPr>
          <p:spPr bwMode="auto">
            <a:xfrm>
              <a:off x="292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51" name="Text Box 7">
              <a:extLst>
                <a:ext uri="{FF2B5EF4-FFF2-40B4-BE49-F238E27FC236}">
                  <a16:creationId xmlns:a16="http://schemas.microsoft.com/office/drawing/2014/main" id="{2A04B8B1-4787-4256-9404-AA235F99BBF8}"/>
                </a:ext>
              </a:extLst>
            </p:cNvPr>
            <p:cNvSpPr txBox="1">
              <a:spLocks noChangeArrowheads="1"/>
            </p:cNvSpPr>
            <p:nvPr/>
          </p:nvSpPr>
          <p:spPr bwMode="auto">
            <a:xfrm>
              <a:off x="2918" y="237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27752" name="Text Box 8">
              <a:extLst>
                <a:ext uri="{FF2B5EF4-FFF2-40B4-BE49-F238E27FC236}">
                  <a16:creationId xmlns:a16="http://schemas.microsoft.com/office/drawing/2014/main" id="{87C8D505-BC49-453F-BDA1-A37ED0203A27}"/>
                </a:ext>
              </a:extLst>
            </p:cNvPr>
            <p:cNvSpPr txBox="1">
              <a:spLocks noChangeArrowheads="1"/>
            </p:cNvSpPr>
            <p:nvPr/>
          </p:nvSpPr>
          <p:spPr bwMode="auto">
            <a:xfrm>
              <a:off x="2015" y="238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27753" name="Text Box 9">
              <a:extLst>
                <a:ext uri="{FF2B5EF4-FFF2-40B4-BE49-F238E27FC236}">
                  <a16:creationId xmlns:a16="http://schemas.microsoft.com/office/drawing/2014/main" id="{D7BC4F3A-4A7F-498C-9223-60892D7BB872}"/>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27754" name="Line 10">
              <a:extLst>
                <a:ext uri="{FF2B5EF4-FFF2-40B4-BE49-F238E27FC236}">
                  <a16:creationId xmlns:a16="http://schemas.microsoft.com/office/drawing/2014/main" id="{B6594CB9-36DD-4F81-9060-DEBE5A9F4328}"/>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55" name="Line 11">
              <a:extLst>
                <a:ext uri="{FF2B5EF4-FFF2-40B4-BE49-F238E27FC236}">
                  <a16:creationId xmlns:a16="http://schemas.microsoft.com/office/drawing/2014/main" id="{3C5E8A0E-DA72-42D4-A55E-BE9067AFB3AB}"/>
                </a:ext>
              </a:extLst>
            </p:cNvPr>
            <p:cNvSpPr>
              <a:spLocks noChangeShapeType="1"/>
            </p:cNvSpPr>
            <p:nvPr/>
          </p:nvSpPr>
          <p:spPr bwMode="auto">
            <a:xfrm>
              <a:off x="2789" y="199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56" name="Oval 12">
              <a:extLst>
                <a:ext uri="{FF2B5EF4-FFF2-40B4-BE49-F238E27FC236}">
                  <a16:creationId xmlns:a16="http://schemas.microsoft.com/office/drawing/2014/main" id="{B4280467-D5D4-4918-BAB6-6A53B2735FAE}"/>
                </a:ext>
              </a:extLst>
            </p:cNvPr>
            <p:cNvSpPr>
              <a:spLocks noChangeArrowheads="1"/>
            </p:cNvSpPr>
            <p:nvPr/>
          </p:nvSpPr>
          <p:spPr bwMode="auto">
            <a:xfrm>
              <a:off x="1589"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57" name="Oval 13">
              <a:extLst>
                <a:ext uri="{FF2B5EF4-FFF2-40B4-BE49-F238E27FC236}">
                  <a16:creationId xmlns:a16="http://schemas.microsoft.com/office/drawing/2014/main" id="{E0C840B7-4066-4C7D-91A7-84F66546FD75}"/>
                </a:ext>
              </a:extLst>
            </p:cNvPr>
            <p:cNvSpPr>
              <a:spLocks noChangeArrowheads="1"/>
            </p:cNvSpPr>
            <p:nvPr/>
          </p:nvSpPr>
          <p:spPr bwMode="auto">
            <a:xfrm>
              <a:off x="2401"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58" name="Line 14">
              <a:extLst>
                <a:ext uri="{FF2B5EF4-FFF2-40B4-BE49-F238E27FC236}">
                  <a16:creationId xmlns:a16="http://schemas.microsoft.com/office/drawing/2014/main" id="{B6A98DC3-FB23-4EF7-A1D2-2E520CE93929}"/>
                </a:ext>
              </a:extLst>
            </p:cNvPr>
            <p:cNvSpPr>
              <a:spLocks noChangeShapeType="1"/>
            </p:cNvSpPr>
            <p:nvPr/>
          </p:nvSpPr>
          <p:spPr bwMode="auto">
            <a:xfrm flipH="1">
              <a:off x="1753" y="252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59" name="Line 15">
              <a:extLst>
                <a:ext uri="{FF2B5EF4-FFF2-40B4-BE49-F238E27FC236}">
                  <a16:creationId xmlns:a16="http://schemas.microsoft.com/office/drawing/2014/main" id="{AB126ED4-BCBB-421C-A6FF-D701B406D726}"/>
                </a:ext>
              </a:extLst>
            </p:cNvPr>
            <p:cNvSpPr>
              <a:spLocks noChangeShapeType="1"/>
            </p:cNvSpPr>
            <p:nvPr/>
          </p:nvSpPr>
          <p:spPr bwMode="auto">
            <a:xfrm>
              <a:off x="2309"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60" name="Text Box 16">
              <a:extLst>
                <a:ext uri="{FF2B5EF4-FFF2-40B4-BE49-F238E27FC236}">
                  <a16:creationId xmlns:a16="http://schemas.microsoft.com/office/drawing/2014/main" id="{09A81D88-033C-4C27-BD17-C97F4AF65E1A}"/>
                </a:ext>
              </a:extLst>
            </p:cNvPr>
            <p:cNvSpPr txBox="1">
              <a:spLocks noChangeArrowheads="1"/>
            </p:cNvSpPr>
            <p:nvPr/>
          </p:nvSpPr>
          <p:spPr bwMode="auto">
            <a:xfrm>
              <a:off x="2393" y="28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27761" name="Text Box 17">
              <a:extLst>
                <a:ext uri="{FF2B5EF4-FFF2-40B4-BE49-F238E27FC236}">
                  <a16:creationId xmlns:a16="http://schemas.microsoft.com/office/drawing/2014/main" id="{DD329FBA-D571-428A-8662-1246E1B094AB}"/>
                </a:ext>
              </a:extLst>
            </p:cNvPr>
            <p:cNvSpPr txBox="1">
              <a:spLocks noChangeArrowheads="1"/>
            </p:cNvSpPr>
            <p:nvPr/>
          </p:nvSpPr>
          <p:spPr bwMode="auto">
            <a:xfrm>
              <a:off x="1648" y="2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5</a:t>
              </a:r>
              <a:endParaRPr lang="en-US" altLang="en-US" sz="2400">
                <a:latin typeface="Times New Roman" panose="02020603050405020304" pitchFamily="18" charset="0"/>
              </a:endParaRPr>
            </a:p>
          </p:txBody>
        </p:sp>
      </p:grpSp>
      <p:sp>
        <p:nvSpPr>
          <p:cNvPr id="927762" name="Rectangle 18">
            <a:extLst>
              <a:ext uri="{FF2B5EF4-FFF2-40B4-BE49-F238E27FC236}">
                <a16:creationId xmlns:a16="http://schemas.microsoft.com/office/drawing/2014/main" id="{19E9221A-618A-4FC3-84FF-EAC382A3D1BE}"/>
              </a:ext>
            </a:extLst>
          </p:cNvPr>
          <p:cNvSpPr>
            <a:spLocks noGrp="1" noChangeArrowheads="1"/>
          </p:cNvSpPr>
          <p:nvPr>
            <p:ph type="title"/>
          </p:nvPr>
        </p:nvSpPr>
        <p:spPr/>
        <p:txBody>
          <a:bodyPr/>
          <a:lstStyle/>
          <a:p>
            <a:r>
              <a:rPr lang="en-GB" altLang="en-US"/>
              <a:t>Insertions</a:t>
            </a:r>
          </a:p>
        </p:txBody>
      </p:sp>
      <p:sp>
        <p:nvSpPr>
          <p:cNvPr id="927763" name="Rectangle 19">
            <a:extLst>
              <a:ext uri="{FF2B5EF4-FFF2-40B4-BE49-F238E27FC236}">
                <a16:creationId xmlns:a16="http://schemas.microsoft.com/office/drawing/2014/main" id="{8E51B7C3-9322-4ED9-AEB7-26AA456B26CF}"/>
              </a:ext>
            </a:extLst>
          </p:cNvPr>
          <p:cNvSpPr>
            <a:spLocks noGrp="1" noChangeArrowheads="1"/>
          </p:cNvSpPr>
          <p:nvPr>
            <p:ph type="body" idx="1"/>
          </p:nvPr>
        </p:nvSpPr>
        <p:spPr/>
        <p:txBody>
          <a:bodyPr/>
          <a:lstStyle/>
          <a:p>
            <a:r>
              <a:rPr lang="en-GB" altLang="en-US"/>
              <a:t>Insert 15,  8,  12,  19,  5,  and 23 into an empty BST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8791" name="Group 23">
            <a:extLst>
              <a:ext uri="{FF2B5EF4-FFF2-40B4-BE49-F238E27FC236}">
                <a16:creationId xmlns:a16="http://schemas.microsoft.com/office/drawing/2014/main" id="{3DA796E4-E71B-4F56-B9FE-4086BCBFFE07}"/>
              </a:ext>
            </a:extLst>
          </p:cNvPr>
          <p:cNvGrpSpPr>
            <a:grpSpLocks/>
          </p:cNvGrpSpPr>
          <p:nvPr/>
        </p:nvGrpSpPr>
        <p:grpSpPr bwMode="auto">
          <a:xfrm>
            <a:off x="2522538" y="2895600"/>
            <a:ext cx="3344862" cy="2209800"/>
            <a:chOff x="1589" y="1824"/>
            <a:chExt cx="2107" cy="1392"/>
          </a:xfrm>
        </p:grpSpPr>
        <p:sp>
          <p:nvSpPr>
            <p:cNvPr id="928772" name="Oval 4">
              <a:extLst>
                <a:ext uri="{FF2B5EF4-FFF2-40B4-BE49-F238E27FC236}">
                  <a16:creationId xmlns:a16="http://schemas.microsoft.com/office/drawing/2014/main" id="{CBE3B5EC-AA2B-417F-A610-553D9292C168}"/>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73" name="Oval 5">
              <a:extLst>
                <a:ext uri="{FF2B5EF4-FFF2-40B4-BE49-F238E27FC236}">
                  <a16:creationId xmlns:a16="http://schemas.microsoft.com/office/drawing/2014/main" id="{718BD90A-7574-4EEE-8240-365E9B144509}"/>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74" name="Oval 6">
              <a:extLst>
                <a:ext uri="{FF2B5EF4-FFF2-40B4-BE49-F238E27FC236}">
                  <a16:creationId xmlns:a16="http://schemas.microsoft.com/office/drawing/2014/main" id="{71ECAE67-CC60-442D-8743-F7F1028FA7BF}"/>
                </a:ext>
              </a:extLst>
            </p:cNvPr>
            <p:cNvSpPr>
              <a:spLocks noChangeArrowheads="1"/>
            </p:cNvSpPr>
            <p:nvPr/>
          </p:nvSpPr>
          <p:spPr bwMode="auto">
            <a:xfrm>
              <a:off x="292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75" name="Oval 7">
              <a:extLst>
                <a:ext uri="{FF2B5EF4-FFF2-40B4-BE49-F238E27FC236}">
                  <a16:creationId xmlns:a16="http://schemas.microsoft.com/office/drawing/2014/main" id="{187DF876-60CB-4C9F-B851-25DD3C9054A0}"/>
                </a:ext>
              </a:extLst>
            </p:cNvPr>
            <p:cNvSpPr>
              <a:spLocks noChangeArrowheads="1"/>
            </p:cNvSpPr>
            <p:nvPr/>
          </p:nvSpPr>
          <p:spPr bwMode="auto">
            <a:xfrm>
              <a:off x="3357"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76" name="Text Box 8">
              <a:extLst>
                <a:ext uri="{FF2B5EF4-FFF2-40B4-BE49-F238E27FC236}">
                  <a16:creationId xmlns:a16="http://schemas.microsoft.com/office/drawing/2014/main" id="{4F5AE6AA-2A82-4A0D-8549-F3BB5AE15E6B}"/>
                </a:ext>
              </a:extLst>
            </p:cNvPr>
            <p:cNvSpPr txBox="1">
              <a:spLocks noChangeArrowheads="1"/>
            </p:cNvSpPr>
            <p:nvPr/>
          </p:nvSpPr>
          <p:spPr bwMode="auto">
            <a:xfrm>
              <a:off x="3366" y="290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28777" name="Text Box 9">
              <a:extLst>
                <a:ext uri="{FF2B5EF4-FFF2-40B4-BE49-F238E27FC236}">
                  <a16:creationId xmlns:a16="http://schemas.microsoft.com/office/drawing/2014/main" id="{E82CD7A5-21DC-44EF-A340-F672B4CDB548}"/>
                </a:ext>
              </a:extLst>
            </p:cNvPr>
            <p:cNvSpPr txBox="1">
              <a:spLocks noChangeArrowheads="1"/>
            </p:cNvSpPr>
            <p:nvPr/>
          </p:nvSpPr>
          <p:spPr bwMode="auto">
            <a:xfrm>
              <a:off x="2918" y="237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28778" name="Text Box 10">
              <a:extLst>
                <a:ext uri="{FF2B5EF4-FFF2-40B4-BE49-F238E27FC236}">
                  <a16:creationId xmlns:a16="http://schemas.microsoft.com/office/drawing/2014/main" id="{92FCB1F3-CFD9-4994-8658-DC828F8E65BF}"/>
                </a:ext>
              </a:extLst>
            </p:cNvPr>
            <p:cNvSpPr txBox="1">
              <a:spLocks noChangeArrowheads="1"/>
            </p:cNvSpPr>
            <p:nvPr/>
          </p:nvSpPr>
          <p:spPr bwMode="auto">
            <a:xfrm>
              <a:off x="2015" y="238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28779" name="Text Box 11">
              <a:extLst>
                <a:ext uri="{FF2B5EF4-FFF2-40B4-BE49-F238E27FC236}">
                  <a16:creationId xmlns:a16="http://schemas.microsoft.com/office/drawing/2014/main" id="{8CDBA35C-FE80-4829-A6AA-E5A1F870C5EC}"/>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28780" name="Line 12">
              <a:extLst>
                <a:ext uri="{FF2B5EF4-FFF2-40B4-BE49-F238E27FC236}">
                  <a16:creationId xmlns:a16="http://schemas.microsoft.com/office/drawing/2014/main" id="{59DA4508-FA55-4A4C-B0E4-94341AFE8D04}"/>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81" name="Line 13">
              <a:extLst>
                <a:ext uri="{FF2B5EF4-FFF2-40B4-BE49-F238E27FC236}">
                  <a16:creationId xmlns:a16="http://schemas.microsoft.com/office/drawing/2014/main" id="{AE9BB1BF-FD9F-4A7A-A6AA-713D83037DE6}"/>
                </a:ext>
              </a:extLst>
            </p:cNvPr>
            <p:cNvSpPr>
              <a:spLocks noChangeShapeType="1"/>
            </p:cNvSpPr>
            <p:nvPr/>
          </p:nvSpPr>
          <p:spPr bwMode="auto">
            <a:xfrm>
              <a:off x="2789" y="199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82" name="Line 14">
              <a:extLst>
                <a:ext uri="{FF2B5EF4-FFF2-40B4-BE49-F238E27FC236}">
                  <a16:creationId xmlns:a16="http://schemas.microsoft.com/office/drawing/2014/main" id="{FD333E5D-2592-4E0C-8D1D-DD0141D88223}"/>
                </a:ext>
              </a:extLst>
            </p:cNvPr>
            <p:cNvSpPr>
              <a:spLocks noChangeShapeType="1"/>
            </p:cNvSpPr>
            <p:nvPr/>
          </p:nvSpPr>
          <p:spPr bwMode="auto">
            <a:xfrm>
              <a:off x="3265"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83" name="Oval 15">
              <a:extLst>
                <a:ext uri="{FF2B5EF4-FFF2-40B4-BE49-F238E27FC236}">
                  <a16:creationId xmlns:a16="http://schemas.microsoft.com/office/drawing/2014/main" id="{74E30216-8148-4DE8-8C86-2ADCE1722130}"/>
                </a:ext>
              </a:extLst>
            </p:cNvPr>
            <p:cNvSpPr>
              <a:spLocks noChangeArrowheads="1"/>
            </p:cNvSpPr>
            <p:nvPr/>
          </p:nvSpPr>
          <p:spPr bwMode="auto">
            <a:xfrm>
              <a:off x="1589"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84" name="Oval 16">
              <a:extLst>
                <a:ext uri="{FF2B5EF4-FFF2-40B4-BE49-F238E27FC236}">
                  <a16:creationId xmlns:a16="http://schemas.microsoft.com/office/drawing/2014/main" id="{3E464390-61AA-484C-9400-AF831D0F97B6}"/>
                </a:ext>
              </a:extLst>
            </p:cNvPr>
            <p:cNvSpPr>
              <a:spLocks noChangeArrowheads="1"/>
            </p:cNvSpPr>
            <p:nvPr/>
          </p:nvSpPr>
          <p:spPr bwMode="auto">
            <a:xfrm>
              <a:off x="2401"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85" name="Line 17">
              <a:extLst>
                <a:ext uri="{FF2B5EF4-FFF2-40B4-BE49-F238E27FC236}">
                  <a16:creationId xmlns:a16="http://schemas.microsoft.com/office/drawing/2014/main" id="{E0EA7E37-BD50-412F-9B93-9FC53E0C69AE}"/>
                </a:ext>
              </a:extLst>
            </p:cNvPr>
            <p:cNvSpPr>
              <a:spLocks noChangeShapeType="1"/>
            </p:cNvSpPr>
            <p:nvPr/>
          </p:nvSpPr>
          <p:spPr bwMode="auto">
            <a:xfrm flipH="1">
              <a:off x="1753" y="252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86" name="Line 18">
              <a:extLst>
                <a:ext uri="{FF2B5EF4-FFF2-40B4-BE49-F238E27FC236}">
                  <a16:creationId xmlns:a16="http://schemas.microsoft.com/office/drawing/2014/main" id="{B63757C4-02D9-4621-8DF2-ADDFD6C2BDEE}"/>
                </a:ext>
              </a:extLst>
            </p:cNvPr>
            <p:cNvSpPr>
              <a:spLocks noChangeShapeType="1"/>
            </p:cNvSpPr>
            <p:nvPr/>
          </p:nvSpPr>
          <p:spPr bwMode="auto">
            <a:xfrm>
              <a:off x="2309"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87" name="Text Box 19">
              <a:extLst>
                <a:ext uri="{FF2B5EF4-FFF2-40B4-BE49-F238E27FC236}">
                  <a16:creationId xmlns:a16="http://schemas.microsoft.com/office/drawing/2014/main" id="{755B733C-4BAC-4908-8A82-A1871E47A8FC}"/>
                </a:ext>
              </a:extLst>
            </p:cNvPr>
            <p:cNvSpPr txBox="1">
              <a:spLocks noChangeArrowheads="1"/>
            </p:cNvSpPr>
            <p:nvPr/>
          </p:nvSpPr>
          <p:spPr bwMode="auto">
            <a:xfrm>
              <a:off x="2393" y="28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28788" name="Text Box 20">
              <a:extLst>
                <a:ext uri="{FF2B5EF4-FFF2-40B4-BE49-F238E27FC236}">
                  <a16:creationId xmlns:a16="http://schemas.microsoft.com/office/drawing/2014/main" id="{63ACABD4-C78E-4982-B607-C0E81BCDA341}"/>
                </a:ext>
              </a:extLst>
            </p:cNvPr>
            <p:cNvSpPr txBox="1">
              <a:spLocks noChangeArrowheads="1"/>
            </p:cNvSpPr>
            <p:nvPr/>
          </p:nvSpPr>
          <p:spPr bwMode="auto">
            <a:xfrm>
              <a:off x="1648" y="2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5</a:t>
              </a:r>
              <a:endParaRPr lang="en-US" altLang="en-US" sz="2400">
                <a:latin typeface="Times New Roman" panose="02020603050405020304" pitchFamily="18" charset="0"/>
              </a:endParaRPr>
            </a:p>
          </p:txBody>
        </p:sp>
      </p:grpSp>
      <p:sp>
        <p:nvSpPr>
          <p:cNvPr id="928789" name="Rectangle 21">
            <a:extLst>
              <a:ext uri="{FF2B5EF4-FFF2-40B4-BE49-F238E27FC236}">
                <a16:creationId xmlns:a16="http://schemas.microsoft.com/office/drawing/2014/main" id="{B3D4E138-F5BE-40FB-BFC8-BB8C429A0983}"/>
              </a:ext>
            </a:extLst>
          </p:cNvPr>
          <p:cNvSpPr>
            <a:spLocks noGrp="1" noChangeArrowheads="1"/>
          </p:cNvSpPr>
          <p:nvPr>
            <p:ph type="title"/>
          </p:nvPr>
        </p:nvSpPr>
        <p:spPr/>
        <p:txBody>
          <a:bodyPr/>
          <a:lstStyle/>
          <a:p>
            <a:r>
              <a:rPr lang="en-GB" altLang="en-US"/>
              <a:t>Insertions</a:t>
            </a:r>
          </a:p>
        </p:txBody>
      </p:sp>
      <p:sp>
        <p:nvSpPr>
          <p:cNvPr id="928790" name="Rectangle 22">
            <a:extLst>
              <a:ext uri="{FF2B5EF4-FFF2-40B4-BE49-F238E27FC236}">
                <a16:creationId xmlns:a16="http://schemas.microsoft.com/office/drawing/2014/main" id="{5539A253-E6E6-443B-B32A-F3746844767C}"/>
              </a:ext>
            </a:extLst>
          </p:cNvPr>
          <p:cNvSpPr>
            <a:spLocks noGrp="1" noChangeArrowheads="1"/>
          </p:cNvSpPr>
          <p:nvPr>
            <p:ph type="body" idx="1"/>
          </p:nvPr>
        </p:nvSpPr>
        <p:spPr/>
        <p:txBody>
          <a:bodyPr/>
          <a:lstStyle/>
          <a:p>
            <a:r>
              <a:rPr lang="en-GB" altLang="en-US"/>
              <a:t>Insert 15,  8,  12,  19,  5,  and 23 into an empty BST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a:extLst>
              <a:ext uri="{FF2B5EF4-FFF2-40B4-BE49-F238E27FC236}">
                <a16:creationId xmlns:a16="http://schemas.microsoft.com/office/drawing/2014/main" id="{6BC75F8F-116E-4098-8B67-01CAEC370463}"/>
              </a:ext>
            </a:extLst>
          </p:cNvPr>
          <p:cNvSpPr>
            <a:spLocks noGrp="1" noChangeArrowheads="1"/>
          </p:cNvSpPr>
          <p:nvPr>
            <p:ph type="title"/>
          </p:nvPr>
        </p:nvSpPr>
        <p:spPr/>
        <p:txBody>
          <a:bodyPr/>
          <a:lstStyle/>
          <a:p>
            <a:r>
              <a:rPr lang="en-US" altLang="en-US"/>
              <a:t>Trees</a:t>
            </a:r>
            <a:br>
              <a:rPr lang="en-US" altLang="en-US"/>
            </a:br>
            <a:r>
              <a:rPr lang="en-US" altLang="en-US"/>
              <a:t>Insertion Code</a:t>
            </a:r>
          </a:p>
        </p:txBody>
      </p:sp>
      <p:sp>
        <p:nvSpPr>
          <p:cNvPr id="994307" name="Text Box 3">
            <a:extLst>
              <a:ext uri="{FF2B5EF4-FFF2-40B4-BE49-F238E27FC236}">
                <a16:creationId xmlns:a16="http://schemas.microsoft.com/office/drawing/2014/main" id="{DB60A542-0482-4A1D-AB39-08A402C75914}"/>
              </a:ext>
            </a:extLst>
          </p:cNvPr>
          <p:cNvSpPr txBox="1">
            <a:spLocks noChangeArrowheads="1"/>
          </p:cNvSpPr>
          <p:nvPr/>
        </p:nvSpPr>
        <p:spPr bwMode="auto">
          <a:xfrm>
            <a:off x="152400" y="1574800"/>
            <a:ext cx="89916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57200">
              <a:spcBef>
                <a:spcPct val="0"/>
              </a:spcBef>
              <a:defRPr sz="2400">
                <a:solidFill>
                  <a:schemeClr val="tx1"/>
                </a:solidFill>
                <a:latin typeface="Times New Roman" panose="02020603050405020304" pitchFamily="18" charset="0"/>
              </a:defRPr>
            </a:lvl1pPr>
            <a:lvl2pPr algn="l" defTabSz="457200">
              <a:spcBef>
                <a:spcPct val="0"/>
              </a:spcBef>
              <a:defRPr sz="2400">
                <a:solidFill>
                  <a:schemeClr val="tx1"/>
                </a:solidFill>
                <a:latin typeface="Times New Roman" panose="02020603050405020304" pitchFamily="18" charset="0"/>
              </a:defRPr>
            </a:lvl2pPr>
            <a:lvl3pPr algn="l" defTabSz="457200">
              <a:spcBef>
                <a:spcPct val="0"/>
              </a:spcBef>
              <a:defRPr sz="2400">
                <a:solidFill>
                  <a:schemeClr val="tx1"/>
                </a:solidFill>
                <a:latin typeface="Times New Roman" panose="02020603050405020304" pitchFamily="18" charset="0"/>
              </a:defRPr>
            </a:lvl3pPr>
            <a:lvl4pPr algn="l" defTabSz="457200">
              <a:spcBef>
                <a:spcPct val="0"/>
              </a:spcBef>
              <a:defRPr sz="2400">
                <a:solidFill>
                  <a:schemeClr val="tx1"/>
                </a:solidFill>
                <a:latin typeface="Times New Roman" panose="02020603050405020304" pitchFamily="18" charset="0"/>
              </a:defRPr>
            </a:lvl4pPr>
            <a:lvl5pPr algn="l" defTabSz="457200">
              <a:spcBef>
                <a:spcPct val="0"/>
              </a:spcBef>
              <a:defRPr sz="2400">
                <a:solidFill>
                  <a:schemeClr val="tx1"/>
                </a:solidFill>
                <a:latin typeface="Times New Roman" panose="02020603050405020304" pitchFamily="18" charset="0"/>
              </a:defRPr>
            </a:lvl5pPr>
            <a:lvl6pPr defTabSz="457200" eaLnBrk="0" fontAlgn="base" hangingPunct="0">
              <a:spcBef>
                <a:spcPct val="0"/>
              </a:spcBef>
              <a:spcAft>
                <a:spcPct val="0"/>
              </a:spcAft>
              <a:defRPr sz="2400">
                <a:solidFill>
                  <a:schemeClr val="tx1"/>
                </a:solidFill>
                <a:latin typeface="Times New Roman" panose="02020603050405020304" pitchFamily="18" charset="0"/>
              </a:defRPr>
            </a:lvl6pPr>
            <a:lvl7pPr defTabSz="457200" eaLnBrk="0" fontAlgn="base" hangingPunct="0">
              <a:spcBef>
                <a:spcPct val="0"/>
              </a:spcBef>
              <a:spcAft>
                <a:spcPct val="0"/>
              </a:spcAft>
              <a:defRPr sz="2400">
                <a:solidFill>
                  <a:schemeClr val="tx1"/>
                </a:solidFill>
                <a:latin typeface="Times New Roman" panose="02020603050405020304" pitchFamily="18" charset="0"/>
              </a:defRPr>
            </a:lvl7pPr>
            <a:lvl8pPr defTabSz="457200" eaLnBrk="0" fontAlgn="base" hangingPunct="0">
              <a:spcBef>
                <a:spcPct val="0"/>
              </a:spcBef>
              <a:spcAft>
                <a:spcPct val="0"/>
              </a:spcAft>
              <a:defRPr sz="2400">
                <a:solidFill>
                  <a:schemeClr val="tx1"/>
                </a:solidFill>
                <a:latin typeface="Times New Roman" panose="02020603050405020304" pitchFamily="18" charset="0"/>
              </a:defRPr>
            </a:lvl8pPr>
            <a:lvl9pPr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noProof="1">
                <a:solidFill>
                  <a:srgbClr val="FFFFFF"/>
                </a:solidFill>
                <a:latin typeface="Courier New" panose="02070309020205020404" pitchFamily="49" charset="0"/>
              </a:rPr>
              <a:t>template &lt;typename T&gt;</a:t>
            </a:r>
          </a:p>
          <a:p>
            <a:pPr>
              <a:spcBef>
                <a:spcPct val="50000"/>
              </a:spcBef>
            </a:pPr>
            <a:r>
              <a:rPr lang="en-US" altLang="en-US" sz="1800" noProof="1">
                <a:solidFill>
                  <a:srgbClr val="FFFFFF"/>
                </a:solidFill>
                <a:latin typeface="Courier New" panose="02070309020205020404" pitchFamily="49" charset="0"/>
              </a:rPr>
              <a:t>void BSTree&lt;T&gt;::insert(const T&amp; key)</a:t>
            </a:r>
          </a:p>
          <a:p>
            <a:pPr>
              <a:spcBef>
                <a:spcPct val="50000"/>
              </a:spcBef>
            </a:pPr>
            <a:r>
              <a:rPr lang="en-US" altLang="en-US" sz="1800" noProof="1">
                <a:solidFill>
                  <a:srgbClr val="FFFFFF"/>
                </a:solidFill>
                <a:latin typeface="Courier New" panose="02070309020205020404" pitchFamily="49" charset="0"/>
              </a:rPr>
              <a:t>{</a:t>
            </a:r>
          </a:p>
          <a:p>
            <a:pPr>
              <a:spcBef>
                <a:spcPct val="50000"/>
              </a:spcBef>
            </a:pPr>
            <a:r>
              <a:rPr lang="en-US" altLang="en-US" sz="1800" noProof="1">
                <a:solidFill>
                  <a:srgbClr val="FFFFFF"/>
                </a:solidFill>
                <a:latin typeface="Courier New" panose="02070309020205020404" pitchFamily="49" charset="0"/>
              </a:rPr>
              <a:t>	BSTnode&lt;T&gt;* foundNode, *parentNode, *newNode;</a:t>
            </a:r>
          </a:p>
          <a:p>
            <a:pPr>
              <a:spcBef>
                <a:spcPct val="50000"/>
              </a:spcBef>
            </a:pPr>
            <a:r>
              <a:rPr lang="en-US" altLang="en-US" sz="1800" noProof="1">
                <a:solidFill>
                  <a:srgbClr val="FFFFFF"/>
                </a:solidFill>
                <a:latin typeface="Courier New" panose="02070309020205020404" pitchFamily="49" charset="0"/>
              </a:rPr>
              <a:t>	</a:t>
            </a:r>
            <a:r>
              <a:rPr lang="en-US" altLang="en-US" sz="1800" noProof="1">
                <a:solidFill>
                  <a:srgbClr val="66FF33"/>
                </a:solidFill>
                <a:latin typeface="Courier New" panose="02070309020205020404" pitchFamily="49" charset="0"/>
              </a:rPr>
              <a:t>//find sets parent</a:t>
            </a:r>
            <a:r>
              <a:rPr lang="en-US" altLang="en-US" sz="1800">
                <a:solidFill>
                  <a:srgbClr val="66FF33"/>
                </a:solidFill>
                <a:latin typeface="Courier New" panose="02070309020205020404" pitchFamily="49" charset="0"/>
              </a:rPr>
              <a:t>N</a:t>
            </a:r>
            <a:r>
              <a:rPr lang="en-US" altLang="en-US" sz="1800" noProof="1">
                <a:solidFill>
                  <a:srgbClr val="66FF33"/>
                </a:solidFill>
                <a:latin typeface="Courier New" panose="02070309020205020404" pitchFamily="49" charset="0"/>
              </a:rPr>
              <a:t>ode </a:t>
            </a:r>
            <a:r>
              <a:rPr lang="en-US" altLang="en-US" sz="1800">
                <a:solidFill>
                  <a:srgbClr val="66FF33"/>
                </a:solidFill>
                <a:latin typeface="Courier New" panose="02070309020205020404" pitchFamily="49" charset="0"/>
              </a:rPr>
              <a:t>for</a:t>
            </a:r>
            <a:r>
              <a:rPr lang="en-US" altLang="en-US" sz="1800" noProof="1">
                <a:solidFill>
                  <a:srgbClr val="66FF33"/>
                </a:solidFill>
                <a:latin typeface="Courier New" panose="02070309020205020404" pitchFamily="49" charset="0"/>
              </a:rPr>
              <a:t> inserted node</a:t>
            </a:r>
          </a:p>
          <a:p>
            <a:pPr>
              <a:spcBef>
                <a:spcPct val="50000"/>
              </a:spcBef>
            </a:pPr>
            <a:r>
              <a:rPr lang="en-US" altLang="en-US" sz="1800" noProof="1">
                <a:solidFill>
                  <a:srgbClr val="FFFFFF"/>
                </a:solidFill>
                <a:latin typeface="Courier New" panose="02070309020205020404" pitchFamily="49" charset="0"/>
              </a:rPr>
              <a:t>	if (!find(key,foundNode,parentNode))</a:t>
            </a:r>
          </a:p>
          <a:p>
            <a:pPr>
              <a:spcBef>
                <a:spcPct val="50000"/>
              </a:spcBef>
            </a:pPr>
            <a:r>
              <a:rPr lang="en-US" altLang="en-US" sz="1800" noProof="1">
                <a:solidFill>
                  <a:srgbClr val="FFFFFF"/>
                </a:solidFill>
                <a:latin typeface="Courier New" panose="02070309020205020404" pitchFamily="49" charset="0"/>
              </a:rPr>
              <a:t>	{	</a:t>
            </a:r>
          </a:p>
          <a:p>
            <a:pPr>
              <a:spcBef>
                <a:spcPct val="50000"/>
              </a:spcBef>
            </a:pPr>
            <a:r>
              <a:rPr lang="en-US" altLang="en-US" sz="1800" noProof="1">
                <a:solidFill>
                  <a:srgbClr val="FFFFFF"/>
                </a:solidFill>
                <a:latin typeface="Courier New" panose="02070309020205020404" pitchFamily="49" charset="0"/>
              </a:rPr>
              <a:t>		</a:t>
            </a:r>
            <a:r>
              <a:rPr lang="en-US" altLang="en-US" sz="1800" noProof="1">
                <a:solidFill>
                  <a:srgbClr val="66FF33"/>
                </a:solidFill>
                <a:latin typeface="Courier New" panose="02070309020205020404" pitchFamily="49" charset="0"/>
              </a:rPr>
              <a:t>// Node not found - create it</a:t>
            </a:r>
          </a:p>
          <a:p>
            <a:pPr>
              <a:spcBef>
                <a:spcPct val="50000"/>
              </a:spcBef>
            </a:pPr>
            <a:r>
              <a:rPr lang="en-US" altLang="en-US" sz="1800" noProof="1">
                <a:solidFill>
                  <a:srgbClr val="FFFFFF"/>
                </a:solidFill>
                <a:latin typeface="Courier New" panose="02070309020205020404" pitchFamily="49" charset="0"/>
              </a:rPr>
              <a:t>		newNode = new BSTnode&lt;T&gt;(key,NULL,NULL);</a:t>
            </a:r>
          </a:p>
          <a:p>
            <a:pPr>
              <a:spcBef>
                <a:spcPct val="50000"/>
              </a:spcBef>
            </a:pPr>
            <a:endParaRPr lang="en-US" altLang="en-US" sz="1800" noProof="1">
              <a:solidFill>
                <a:srgbClr val="FFFFFF"/>
              </a:solidFill>
              <a:latin typeface="Courier New" panose="02070309020205020404" pitchFamily="49" charset="0"/>
            </a:endParaRPr>
          </a:p>
          <a:p>
            <a:pPr>
              <a:spcBef>
                <a:spcPct val="50000"/>
              </a:spcBef>
            </a:pPr>
            <a:r>
              <a:rPr lang="en-US" altLang="en-US" sz="1800" noProof="1">
                <a:solidFill>
                  <a:srgbClr val="FFFFFF"/>
                </a:solidFill>
                <a:latin typeface="Courier New" panose="02070309020205020404" pitchFamily="49" charset="0"/>
              </a:rPr>
              <a:t>		if (parentNode == NULL)</a:t>
            </a:r>
            <a:r>
              <a:rPr lang="en-US" altLang="en-US" sz="1800">
                <a:solidFill>
                  <a:srgbClr val="FFFFFF"/>
                </a:solidFill>
                <a:latin typeface="Courier New" panose="02070309020205020404" pitchFamily="49" charset="0"/>
              </a:rPr>
              <a:t> </a:t>
            </a:r>
            <a:r>
              <a:rPr lang="en-US" altLang="en-US" sz="1800" noProof="1">
                <a:solidFill>
                  <a:srgbClr val="66FF33"/>
                </a:solidFill>
                <a:latin typeface="Courier New" panose="02070309020205020404" pitchFamily="49" charset="0"/>
              </a:rPr>
              <a:t>// insert at root node</a:t>
            </a:r>
          </a:p>
          <a:p>
            <a:pPr>
              <a:spcBef>
                <a:spcPct val="50000"/>
              </a:spcBef>
            </a:pPr>
            <a:r>
              <a:rPr lang="en-US" altLang="en-US" sz="1800" noProof="1">
                <a:solidFill>
                  <a:srgbClr val="FFFFFF"/>
                </a:solidFill>
                <a:latin typeface="Courier New" panose="02070309020205020404" pitchFamily="49" charset="0"/>
              </a:rPr>
              <a:t>			root = newNode; </a:t>
            </a:r>
          </a:p>
          <a:p>
            <a:pPr>
              <a:spcBef>
                <a:spcPct val="50000"/>
              </a:spcBef>
            </a:pPr>
            <a:r>
              <a:rPr lang="en-US" altLang="en-US" sz="1800" noProof="1">
                <a:solidFill>
                  <a:srgbClr val="FFFFFF"/>
                </a:solidFill>
                <a:latin typeface="Courier New" panose="02070309020205020404" pitchFamily="49" charset="0"/>
              </a:rPr>
              <a:t>		else if(key &lt; parentNode-&gt;nodeValue) </a:t>
            </a:r>
            <a:r>
              <a:rPr lang="en-US" altLang="en-US" sz="1800" noProof="1">
                <a:solidFill>
                  <a:srgbClr val="66FF33"/>
                </a:solidFill>
                <a:latin typeface="Courier New" panose="02070309020205020404" pitchFamily="49" charset="0"/>
              </a:rPr>
              <a:t>// left child</a:t>
            </a:r>
          </a:p>
          <a:p>
            <a:pPr>
              <a:spcBef>
                <a:spcPct val="50000"/>
              </a:spcBef>
            </a:pPr>
            <a:r>
              <a:rPr lang="en-US" altLang="en-US" sz="1800" noProof="1">
                <a:solidFill>
                  <a:srgbClr val="FFFFFF"/>
                </a:solidFill>
                <a:latin typeface="Courier New" panose="02070309020205020404" pitchFamily="49" charset="0"/>
              </a:rPr>
              <a:t>			parentNode-&gt;left = newNode; </a:t>
            </a:r>
          </a:p>
          <a:p>
            <a:pPr>
              <a:spcBef>
                <a:spcPct val="50000"/>
              </a:spcBef>
            </a:pPr>
            <a:r>
              <a:rPr lang="en-US" altLang="en-US" sz="1800" noProof="1">
                <a:solidFill>
                  <a:srgbClr val="FFFFFF"/>
                </a:solidFill>
                <a:latin typeface="Courier New" panose="02070309020205020404" pitchFamily="49" charset="0"/>
              </a:rPr>
              <a:t>		else</a:t>
            </a:r>
          </a:p>
          <a:p>
            <a:pPr>
              <a:spcBef>
                <a:spcPct val="50000"/>
              </a:spcBef>
            </a:pPr>
            <a:r>
              <a:rPr lang="en-US" altLang="en-US" sz="1800" noProof="1">
                <a:solidFill>
                  <a:srgbClr val="FFFFFF"/>
                </a:solidFill>
                <a:latin typeface="Courier New" panose="02070309020205020404" pitchFamily="49" charset="0"/>
              </a:rPr>
              <a:t>			parentNode-&gt;right = newNode;</a:t>
            </a:r>
            <a:r>
              <a:rPr lang="en-US" altLang="en-US" sz="1800">
                <a:solidFill>
                  <a:srgbClr val="FFFFFF"/>
                </a:solidFill>
                <a:latin typeface="Courier New" panose="02070309020205020404" pitchFamily="49" charset="0"/>
              </a:rPr>
              <a:t> </a:t>
            </a:r>
            <a:r>
              <a:rPr lang="en-US" altLang="en-US" sz="1800" noProof="1">
                <a:solidFill>
                  <a:srgbClr val="66FF33"/>
                </a:solidFill>
                <a:latin typeface="Courier New" panose="02070309020205020404" pitchFamily="49" charset="0"/>
              </a:rPr>
              <a:t>//right child</a:t>
            </a:r>
            <a:r>
              <a:rPr lang="en-US" altLang="en-US" sz="1800" noProof="1">
                <a:solidFill>
                  <a:srgbClr val="FFFFFF"/>
                </a:solidFill>
                <a:latin typeface="Courier New" panose="02070309020205020404" pitchFamily="49" charset="0"/>
              </a:rPr>
              <a:t>     </a:t>
            </a:r>
          </a:p>
          <a:p>
            <a:pPr>
              <a:spcBef>
                <a:spcPct val="50000"/>
              </a:spcBef>
            </a:pPr>
            <a:r>
              <a:rPr lang="en-US" altLang="en-US" sz="1800" noProof="1">
                <a:solidFill>
                  <a:srgbClr val="FFFFFF"/>
                </a:solidFill>
                <a:latin typeface="Courier New" panose="02070309020205020404" pitchFamily="49" charset="0"/>
              </a:rPr>
              <a:t>		</a:t>
            </a:r>
            <a:endParaRPr lang="en-US" altLang="en-US" sz="1800">
              <a:solidFill>
                <a:srgbClr val="FFFFFF"/>
              </a:solidFill>
              <a:latin typeface="Courier New" panose="02070309020205020404" pitchFamily="49" charset="0"/>
            </a:endParaRPr>
          </a:p>
          <a:p>
            <a:pPr>
              <a:spcBef>
                <a:spcPct val="50000"/>
              </a:spcBef>
            </a:pPr>
            <a:r>
              <a:rPr lang="en-US" altLang="en-US" sz="1800">
                <a:solidFill>
                  <a:srgbClr val="FFFFFF"/>
                </a:solidFill>
                <a:latin typeface="Courier New" panose="02070309020205020404" pitchFamily="49" charset="0"/>
              </a:rPr>
              <a:t>		</a:t>
            </a:r>
            <a:r>
              <a:rPr lang="en-US" altLang="en-US" sz="1800" noProof="1">
                <a:solidFill>
                  <a:srgbClr val="F0F000"/>
                </a:solidFill>
                <a:latin typeface="Courier New" panose="02070309020205020404" pitchFamily="49" charset="0"/>
              </a:rPr>
              <a:t>count++;</a:t>
            </a:r>
          </a:p>
          <a:p>
            <a:pPr>
              <a:spcBef>
                <a:spcPct val="50000"/>
              </a:spcBef>
            </a:pPr>
            <a:r>
              <a:rPr lang="en-US" altLang="en-US" sz="1800" noProof="1">
                <a:solidFill>
                  <a:srgbClr val="FFFFFF"/>
                </a:solidFill>
                <a:latin typeface="Courier New" panose="02070309020205020404" pitchFamily="49" charset="0"/>
              </a:rPr>
              <a:t>	}</a:t>
            </a:r>
          </a:p>
          <a:p>
            <a:pPr>
              <a:spcBef>
                <a:spcPct val="50000"/>
              </a:spcBef>
            </a:pPr>
            <a:r>
              <a:rPr lang="en-US" altLang="en-US" sz="1800" noProof="1">
                <a:solidFill>
                  <a:srgbClr val="FFFFFF"/>
                </a:solidFill>
                <a:latin typeface="Courier New" panose="02070309020205020404" pitchFamily="49" charset="0"/>
              </a:rPr>
              <a:t>}</a:t>
            </a:r>
            <a:endParaRPr lang="en-US" altLang="en-US" sz="1800">
              <a:solidFill>
                <a:srgbClr val="FFFFFF"/>
              </a:solidFill>
              <a:latin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6" name="Rectangle 4">
            <a:extLst>
              <a:ext uri="{FF2B5EF4-FFF2-40B4-BE49-F238E27FC236}">
                <a16:creationId xmlns:a16="http://schemas.microsoft.com/office/drawing/2014/main" id="{AC12EDB0-D09A-4A15-BDC3-39732A1ABCE9}"/>
              </a:ext>
            </a:extLst>
          </p:cNvPr>
          <p:cNvSpPr>
            <a:spLocks noGrp="1" noChangeArrowheads="1"/>
          </p:cNvSpPr>
          <p:nvPr>
            <p:ph type="title"/>
          </p:nvPr>
        </p:nvSpPr>
        <p:spPr/>
        <p:txBody>
          <a:bodyPr/>
          <a:lstStyle/>
          <a:p>
            <a:r>
              <a:rPr lang="en-GB" altLang="en-US"/>
              <a:t>Binary Search Tree Operations </a:t>
            </a:r>
            <a:br>
              <a:rPr lang="en-GB" altLang="en-US"/>
            </a:br>
            <a:r>
              <a:rPr lang="en-GB" altLang="en-US"/>
              <a:t>Deletions</a:t>
            </a:r>
          </a:p>
        </p:txBody>
      </p:sp>
      <p:sp>
        <p:nvSpPr>
          <p:cNvPr id="934917" name="Rectangle 5">
            <a:extLst>
              <a:ext uri="{FF2B5EF4-FFF2-40B4-BE49-F238E27FC236}">
                <a16:creationId xmlns:a16="http://schemas.microsoft.com/office/drawing/2014/main" id="{EB300F46-C730-47AE-8773-521E02D144CC}"/>
              </a:ext>
            </a:extLst>
          </p:cNvPr>
          <p:cNvSpPr>
            <a:spLocks noGrp="1" noChangeArrowheads="1"/>
          </p:cNvSpPr>
          <p:nvPr>
            <p:ph type="body" idx="1"/>
          </p:nvPr>
        </p:nvSpPr>
        <p:spPr/>
        <p:txBody>
          <a:bodyPr/>
          <a:lstStyle/>
          <a:p>
            <a:r>
              <a:rPr lang="en-GB" altLang="en-US" dirty="0"/>
              <a:t>Deletion in a binary search tree is more difficult than insertion because the algorithm must often re-organize the tree while maintaining the inherent ordering.</a:t>
            </a:r>
          </a:p>
          <a:p>
            <a:r>
              <a:rPr lang="en-GB" altLang="en-US" dirty="0"/>
              <a:t>Three cases to consider:</a:t>
            </a:r>
          </a:p>
          <a:p>
            <a:pPr lvl="1"/>
            <a:r>
              <a:rPr lang="en-GB" altLang="en-US" dirty="0"/>
              <a:t>1) Deleting a leaf node</a:t>
            </a:r>
          </a:p>
          <a:p>
            <a:pPr lvl="2"/>
            <a:r>
              <a:rPr lang="en-GB" altLang="en-US" dirty="0"/>
              <a:t>Easy - detach leaf node from tree by setting its parent’s pointer to NULL.</a:t>
            </a:r>
          </a:p>
          <a:p>
            <a:pPr lvl="1"/>
            <a:r>
              <a:rPr lang="en-GB" altLang="en-US" dirty="0"/>
              <a:t>2) Deleting a node with a single child</a:t>
            </a:r>
          </a:p>
          <a:p>
            <a:pPr lvl="2"/>
            <a:r>
              <a:rPr lang="en-GB" altLang="en-US" dirty="0"/>
              <a:t>Easy - replace the node to be deleted with its child.</a:t>
            </a:r>
          </a:p>
          <a:p>
            <a:pPr lvl="1"/>
            <a:r>
              <a:rPr lang="en-GB" altLang="en-US" dirty="0"/>
              <a:t>3) Deleting a node with two children</a:t>
            </a:r>
          </a:p>
          <a:p>
            <a:pPr lvl="2"/>
            <a:r>
              <a:rPr lang="en-GB" altLang="en-US" dirty="0"/>
              <a:t>Harder - both subtrees of the deleted node must be linked back into the tree while retaining order. </a:t>
            </a:r>
          </a:p>
          <a:p>
            <a:pPr lvl="2"/>
            <a:r>
              <a:rPr lang="en-GB" altLang="en-US" dirty="0"/>
              <a:t>Replace the node with its in-order successor, and delete the node that used to contain the in-order successor.</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5959" name="Group 23">
            <a:extLst>
              <a:ext uri="{FF2B5EF4-FFF2-40B4-BE49-F238E27FC236}">
                <a16:creationId xmlns:a16="http://schemas.microsoft.com/office/drawing/2014/main" id="{BB36A769-53BF-4D64-A678-34A2CA8C0396}"/>
              </a:ext>
            </a:extLst>
          </p:cNvPr>
          <p:cNvGrpSpPr>
            <a:grpSpLocks/>
          </p:cNvGrpSpPr>
          <p:nvPr/>
        </p:nvGrpSpPr>
        <p:grpSpPr bwMode="auto">
          <a:xfrm>
            <a:off x="2522538" y="2286000"/>
            <a:ext cx="3344862" cy="2209800"/>
            <a:chOff x="1589" y="1824"/>
            <a:chExt cx="2107" cy="1392"/>
          </a:xfrm>
        </p:grpSpPr>
        <p:sp>
          <p:nvSpPr>
            <p:cNvPr id="935940" name="Oval 4">
              <a:extLst>
                <a:ext uri="{FF2B5EF4-FFF2-40B4-BE49-F238E27FC236}">
                  <a16:creationId xmlns:a16="http://schemas.microsoft.com/office/drawing/2014/main" id="{950ABFB4-0A7D-4BA4-9D5A-9ED4C60CE41C}"/>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41" name="Oval 5">
              <a:extLst>
                <a:ext uri="{FF2B5EF4-FFF2-40B4-BE49-F238E27FC236}">
                  <a16:creationId xmlns:a16="http://schemas.microsoft.com/office/drawing/2014/main" id="{9D9AE7C4-F250-46A1-875D-5CF7344F7624}"/>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42" name="Oval 6">
              <a:extLst>
                <a:ext uri="{FF2B5EF4-FFF2-40B4-BE49-F238E27FC236}">
                  <a16:creationId xmlns:a16="http://schemas.microsoft.com/office/drawing/2014/main" id="{791FBAF2-1538-4D9A-84EE-8F0E42B15F0E}"/>
                </a:ext>
              </a:extLst>
            </p:cNvPr>
            <p:cNvSpPr>
              <a:spLocks noChangeArrowheads="1"/>
            </p:cNvSpPr>
            <p:nvPr/>
          </p:nvSpPr>
          <p:spPr bwMode="auto">
            <a:xfrm>
              <a:off x="292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43" name="Oval 7">
              <a:extLst>
                <a:ext uri="{FF2B5EF4-FFF2-40B4-BE49-F238E27FC236}">
                  <a16:creationId xmlns:a16="http://schemas.microsoft.com/office/drawing/2014/main" id="{A5E2373B-BCB0-4C1C-B6FF-4413DCD3AF9E}"/>
                </a:ext>
              </a:extLst>
            </p:cNvPr>
            <p:cNvSpPr>
              <a:spLocks noChangeArrowheads="1"/>
            </p:cNvSpPr>
            <p:nvPr/>
          </p:nvSpPr>
          <p:spPr bwMode="auto">
            <a:xfrm>
              <a:off x="3357"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44" name="Text Box 8">
              <a:extLst>
                <a:ext uri="{FF2B5EF4-FFF2-40B4-BE49-F238E27FC236}">
                  <a16:creationId xmlns:a16="http://schemas.microsoft.com/office/drawing/2014/main" id="{9A977D3C-F502-414F-9C1E-E7F864435E05}"/>
                </a:ext>
              </a:extLst>
            </p:cNvPr>
            <p:cNvSpPr txBox="1">
              <a:spLocks noChangeArrowheads="1"/>
            </p:cNvSpPr>
            <p:nvPr/>
          </p:nvSpPr>
          <p:spPr bwMode="auto">
            <a:xfrm>
              <a:off x="3366" y="290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35945" name="Text Box 9">
              <a:extLst>
                <a:ext uri="{FF2B5EF4-FFF2-40B4-BE49-F238E27FC236}">
                  <a16:creationId xmlns:a16="http://schemas.microsoft.com/office/drawing/2014/main" id="{E4DFC698-4E21-4EC6-9B32-EF709C560D63}"/>
                </a:ext>
              </a:extLst>
            </p:cNvPr>
            <p:cNvSpPr txBox="1">
              <a:spLocks noChangeArrowheads="1"/>
            </p:cNvSpPr>
            <p:nvPr/>
          </p:nvSpPr>
          <p:spPr bwMode="auto">
            <a:xfrm>
              <a:off x="2918" y="237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35946" name="Text Box 10">
              <a:extLst>
                <a:ext uri="{FF2B5EF4-FFF2-40B4-BE49-F238E27FC236}">
                  <a16:creationId xmlns:a16="http://schemas.microsoft.com/office/drawing/2014/main" id="{92EB86CF-9E66-4072-B85E-93CE72BD03CF}"/>
                </a:ext>
              </a:extLst>
            </p:cNvPr>
            <p:cNvSpPr txBox="1">
              <a:spLocks noChangeArrowheads="1"/>
            </p:cNvSpPr>
            <p:nvPr/>
          </p:nvSpPr>
          <p:spPr bwMode="auto">
            <a:xfrm>
              <a:off x="2015" y="238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35947" name="Text Box 11">
              <a:extLst>
                <a:ext uri="{FF2B5EF4-FFF2-40B4-BE49-F238E27FC236}">
                  <a16:creationId xmlns:a16="http://schemas.microsoft.com/office/drawing/2014/main" id="{36E9D26C-72AE-4A87-A8B8-0B3536C03E3C}"/>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35948" name="Line 12">
              <a:extLst>
                <a:ext uri="{FF2B5EF4-FFF2-40B4-BE49-F238E27FC236}">
                  <a16:creationId xmlns:a16="http://schemas.microsoft.com/office/drawing/2014/main" id="{180F8553-E6DF-4784-B6FC-F02EFA3F68CB}"/>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49" name="Line 13">
              <a:extLst>
                <a:ext uri="{FF2B5EF4-FFF2-40B4-BE49-F238E27FC236}">
                  <a16:creationId xmlns:a16="http://schemas.microsoft.com/office/drawing/2014/main" id="{68BD99CD-50B2-4FF6-9B7A-6EB95DD0462E}"/>
                </a:ext>
              </a:extLst>
            </p:cNvPr>
            <p:cNvSpPr>
              <a:spLocks noChangeShapeType="1"/>
            </p:cNvSpPr>
            <p:nvPr/>
          </p:nvSpPr>
          <p:spPr bwMode="auto">
            <a:xfrm>
              <a:off x="2789" y="199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50" name="Line 14">
              <a:extLst>
                <a:ext uri="{FF2B5EF4-FFF2-40B4-BE49-F238E27FC236}">
                  <a16:creationId xmlns:a16="http://schemas.microsoft.com/office/drawing/2014/main" id="{34E7DEEE-CF51-4CCF-8D9C-478345DF4B9C}"/>
                </a:ext>
              </a:extLst>
            </p:cNvPr>
            <p:cNvSpPr>
              <a:spLocks noChangeShapeType="1"/>
            </p:cNvSpPr>
            <p:nvPr/>
          </p:nvSpPr>
          <p:spPr bwMode="auto">
            <a:xfrm>
              <a:off x="3265"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51" name="Oval 15">
              <a:extLst>
                <a:ext uri="{FF2B5EF4-FFF2-40B4-BE49-F238E27FC236}">
                  <a16:creationId xmlns:a16="http://schemas.microsoft.com/office/drawing/2014/main" id="{B05E62F0-0E37-4539-B21E-597C9061F1CE}"/>
                </a:ext>
              </a:extLst>
            </p:cNvPr>
            <p:cNvSpPr>
              <a:spLocks noChangeArrowheads="1"/>
            </p:cNvSpPr>
            <p:nvPr/>
          </p:nvSpPr>
          <p:spPr bwMode="auto">
            <a:xfrm>
              <a:off x="1589"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52" name="Oval 16">
              <a:extLst>
                <a:ext uri="{FF2B5EF4-FFF2-40B4-BE49-F238E27FC236}">
                  <a16:creationId xmlns:a16="http://schemas.microsoft.com/office/drawing/2014/main" id="{918E35C9-3E88-4FB6-961A-92D26F02FCF2}"/>
                </a:ext>
              </a:extLst>
            </p:cNvPr>
            <p:cNvSpPr>
              <a:spLocks noChangeArrowheads="1"/>
            </p:cNvSpPr>
            <p:nvPr/>
          </p:nvSpPr>
          <p:spPr bwMode="auto">
            <a:xfrm>
              <a:off x="2401" y="288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53" name="Line 17">
              <a:extLst>
                <a:ext uri="{FF2B5EF4-FFF2-40B4-BE49-F238E27FC236}">
                  <a16:creationId xmlns:a16="http://schemas.microsoft.com/office/drawing/2014/main" id="{DF012A78-E6BD-47C2-A69D-1585ED81840F}"/>
                </a:ext>
              </a:extLst>
            </p:cNvPr>
            <p:cNvSpPr>
              <a:spLocks noChangeShapeType="1"/>
            </p:cNvSpPr>
            <p:nvPr/>
          </p:nvSpPr>
          <p:spPr bwMode="auto">
            <a:xfrm flipH="1">
              <a:off x="1753" y="252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54" name="Line 18">
              <a:extLst>
                <a:ext uri="{FF2B5EF4-FFF2-40B4-BE49-F238E27FC236}">
                  <a16:creationId xmlns:a16="http://schemas.microsoft.com/office/drawing/2014/main" id="{0F361C63-D068-4B1E-A8AA-2EF371584DDF}"/>
                </a:ext>
              </a:extLst>
            </p:cNvPr>
            <p:cNvSpPr>
              <a:spLocks noChangeShapeType="1"/>
            </p:cNvSpPr>
            <p:nvPr/>
          </p:nvSpPr>
          <p:spPr bwMode="auto">
            <a:xfrm>
              <a:off x="2309" y="2520"/>
              <a:ext cx="264"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955" name="Text Box 19">
              <a:extLst>
                <a:ext uri="{FF2B5EF4-FFF2-40B4-BE49-F238E27FC236}">
                  <a16:creationId xmlns:a16="http://schemas.microsoft.com/office/drawing/2014/main" id="{2AB514BF-7425-4D46-BA64-ABA2DE6D94B9}"/>
                </a:ext>
              </a:extLst>
            </p:cNvPr>
            <p:cNvSpPr txBox="1">
              <a:spLocks noChangeArrowheads="1"/>
            </p:cNvSpPr>
            <p:nvPr/>
          </p:nvSpPr>
          <p:spPr bwMode="auto">
            <a:xfrm>
              <a:off x="2393" y="28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35956" name="Text Box 20">
              <a:extLst>
                <a:ext uri="{FF2B5EF4-FFF2-40B4-BE49-F238E27FC236}">
                  <a16:creationId xmlns:a16="http://schemas.microsoft.com/office/drawing/2014/main" id="{E28E4281-B2D6-44DE-BBA0-26781BDC003A}"/>
                </a:ext>
              </a:extLst>
            </p:cNvPr>
            <p:cNvSpPr txBox="1">
              <a:spLocks noChangeArrowheads="1"/>
            </p:cNvSpPr>
            <p:nvPr/>
          </p:nvSpPr>
          <p:spPr bwMode="auto">
            <a:xfrm>
              <a:off x="1648" y="2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5</a:t>
              </a:r>
              <a:endParaRPr lang="en-US" altLang="en-US" sz="2400">
                <a:latin typeface="Times New Roman" panose="02020603050405020304" pitchFamily="18" charset="0"/>
              </a:endParaRPr>
            </a:p>
          </p:txBody>
        </p:sp>
      </p:grpSp>
      <p:sp>
        <p:nvSpPr>
          <p:cNvPr id="935957" name="Rectangle 21">
            <a:extLst>
              <a:ext uri="{FF2B5EF4-FFF2-40B4-BE49-F238E27FC236}">
                <a16:creationId xmlns:a16="http://schemas.microsoft.com/office/drawing/2014/main" id="{5A72CD54-44D2-4DB1-B17D-CD4D79A97C66}"/>
              </a:ext>
            </a:extLst>
          </p:cNvPr>
          <p:cNvSpPr>
            <a:spLocks noGrp="1" noChangeArrowheads="1"/>
          </p:cNvSpPr>
          <p:nvPr>
            <p:ph type="title"/>
          </p:nvPr>
        </p:nvSpPr>
        <p:spPr/>
        <p:txBody>
          <a:bodyPr/>
          <a:lstStyle/>
          <a:p>
            <a:r>
              <a:rPr lang="en-GB" altLang="en-US"/>
              <a:t>Deleting a Leaf Node</a:t>
            </a:r>
          </a:p>
        </p:txBody>
      </p:sp>
      <p:sp>
        <p:nvSpPr>
          <p:cNvPr id="935958" name="Rectangle 22">
            <a:extLst>
              <a:ext uri="{FF2B5EF4-FFF2-40B4-BE49-F238E27FC236}">
                <a16:creationId xmlns:a16="http://schemas.microsoft.com/office/drawing/2014/main" id="{7E4D374B-5139-4A24-A1BC-9D5D85FD5A1E}"/>
              </a:ext>
            </a:extLst>
          </p:cNvPr>
          <p:cNvSpPr>
            <a:spLocks noGrp="1" noChangeArrowheads="1"/>
          </p:cNvSpPr>
          <p:nvPr>
            <p:ph type="body" idx="1"/>
          </p:nvPr>
        </p:nvSpPr>
        <p:spPr/>
        <p:txBody>
          <a:bodyPr/>
          <a:lstStyle/>
          <a:p>
            <a:r>
              <a:rPr lang="en-GB" altLang="en-US"/>
              <a:t>Case 1: Delete a leaf node 12.</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6985" name="Group 25">
            <a:extLst>
              <a:ext uri="{FF2B5EF4-FFF2-40B4-BE49-F238E27FC236}">
                <a16:creationId xmlns:a16="http://schemas.microsoft.com/office/drawing/2014/main" id="{5B9A87B7-CFE8-447D-91CD-EE7964E4EA3D}"/>
              </a:ext>
            </a:extLst>
          </p:cNvPr>
          <p:cNvGrpSpPr>
            <a:grpSpLocks/>
          </p:cNvGrpSpPr>
          <p:nvPr/>
        </p:nvGrpSpPr>
        <p:grpSpPr bwMode="auto">
          <a:xfrm>
            <a:off x="2522538" y="2286000"/>
            <a:ext cx="3344862" cy="2362200"/>
            <a:chOff x="1589" y="1824"/>
            <a:chExt cx="2107" cy="1488"/>
          </a:xfrm>
        </p:grpSpPr>
        <p:sp>
          <p:nvSpPr>
            <p:cNvPr id="936964" name="Oval 4">
              <a:extLst>
                <a:ext uri="{FF2B5EF4-FFF2-40B4-BE49-F238E27FC236}">
                  <a16:creationId xmlns:a16="http://schemas.microsoft.com/office/drawing/2014/main" id="{BD0767F6-FF07-4164-97AC-AFB503BD9711}"/>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65" name="Oval 5">
              <a:extLst>
                <a:ext uri="{FF2B5EF4-FFF2-40B4-BE49-F238E27FC236}">
                  <a16:creationId xmlns:a16="http://schemas.microsoft.com/office/drawing/2014/main" id="{2FA627E4-6869-4D90-BBB4-B2E9D4716FDA}"/>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66" name="Oval 6">
              <a:extLst>
                <a:ext uri="{FF2B5EF4-FFF2-40B4-BE49-F238E27FC236}">
                  <a16:creationId xmlns:a16="http://schemas.microsoft.com/office/drawing/2014/main" id="{D64E7765-238D-442D-89EC-200A551249DF}"/>
                </a:ext>
              </a:extLst>
            </p:cNvPr>
            <p:cNvSpPr>
              <a:spLocks noChangeArrowheads="1"/>
            </p:cNvSpPr>
            <p:nvPr/>
          </p:nvSpPr>
          <p:spPr bwMode="auto">
            <a:xfrm>
              <a:off x="292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67" name="Oval 7">
              <a:extLst>
                <a:ext uri="{FF2B5EF4-FFF2-40B4-BE49-F238E27FC236}">
                  <a16:creationId xmlns:a16="http://schemas.microsoft.com/office/drawing/2014/main" id="{B6691BEB-2506-4A68-822F-CE87EFBDA125}"/>
                </a:ext>
              </a:extLst>
            </p:cNvPr>
            <p:cNvSpPr>
              <a:spLocks noChangeArrowheads="1"/>
            </p:cNvSpPr>
            <p:nvPr/>
          </p:nvSpPr>
          <p:spPr bwMode="auto">
            <a:xfrm>
              <a:off x="3357"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68" name="Text Box 8">
              <a:extLst>
                <a:ext uri="{FF2B5EF4-FFF2-40B4-BE49-F238E27FC236}">
                  <a16:creationId xmlns:a16="http://schemas.microsoft.com/office/drawing/2014/main" id="{5A58402F-C3B5-41AF-8B7B-C31531B9017E}"/>
                </a:ext>
              </a:extLst>
            </p:cNvPr>
            <p:cNvSpPr txBox="1">
              <a:spLocks noChangeArrowheads="1"/>
            </p:cNvSpPr>
            <p:nvPr/>
          </p:nvSpPr>
          <p:spPr bwMode="auto">
            <a:xfrm>
              <a:off x="3366" y="290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36969" name="Text Box 9">
              <a:extLst>
                <a:ext uri="{FF2B5EF4-FFF2-40B4-BE49-F238E27FC236}">
                  <a16:creationId xmlns:a16="http://schemas.microsoft.com/office/drawing/2014/main" id="{0C795443-7E3B-4A5F-90B7-A0ACC5D2C50E}"/>
                </a:ext>
              </a:extLst>
            </p:cNvPr>
            <p:cNvSpPr txBox="1">
              <a:spLocks noChangeArrowheads="1"/>
            </p:cNvSpPr>
            <p:nvPr/>
          </p:nvSpPr>
          <p:spPr bwMode="auto">
            <a:xfrm>
              <a:off x="2918" y="237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36970" name="Text Box 10">
              <a:extLst>
                <a:ext uri="{FF2B5EF4-FFF2-40B4-BE49-F238E27FC236}">
                  <a16:creationId xmlns:a16="http://schemas.microsoft.com/office/drawing/2014/main" id="{05A99B51-7821-45CC-8848-D0023D8719D7}"/>
                </a:ext>
              </a:extLst>
            </p:cNvPr>
            <p:cNvSpPr txBox="1">
              <a:spLocks noChangeArrowheads="1"/>
            </p:cNvSpPr>
            <p:nvPr/>
          </p:nvSpPr>
          <p:spPr bwMode="auto">
            <a:xfrm>
              <a:off x="2015" y="238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36971" name="Text Box 11">
              <a:extLst>
                <a:ext uri="{FF2B5EF4-FFF2-40B4-BE49-F238E27FC236}">
                  <a16:creationId xmlns:a16="http://schemas.microsoft.com/office/drawing/2014/main" id="{ABD8FB62-4741-4250-AC53-04BEC9EDC073}"/>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36972" name="Line 12">
              <a:extLst>
                <a:ext uri="{FF2B5EF4-FFF2-40B4-BE49-F238E27FC236}">
                  <a16:creationId xmlns:a16="http://schemas.microsoft.com/office/drawing/2014/main" id="{13E9E499-8DCB-44EF-90BA-0DCF227F98A2}"/>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73" name="Line 13">
              <a:extLst>
                <a:ext uri="{FF2B5EF4-FFF2-40B4-BE49-F238E27FC236}">
                  <a16:creationId xmlns:a16="http://schemas.microsoft.com/office/drawing/2014/main" id="{3D066196-B3F6-4516-AF60-85842A785699}"/>
                </a:ext>
              </a:extLst>
            </p:cNvPr>
            <p:cNvSpPr>
              <a:spLocks noChangeShapeType="1"/>
            </p:cNvSpPr>
            <p:nvPr/>
          </p:nvSpPr>
          <p:spPr bwMode="auto">
            <a:xfrm>
              <a:off x="2789" y="199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74" name="Line 14">
              <a:extLst>
                <a:ext uri="{FF2B5EF4-FFF2-40B4-BE49-F238E27FC236}">
                  <a16:creationId xmlns:a16="http://schemas.microsoft.com/office/drawing/2014/main" id="{1F932E7E-01CB-4451-9EEE-51EB0B991B17}"/>
                </a:ext>
              </a:extLst>
            </p:cNvPr>
            <p:cNvSpPr>
              <a:spLocks noChangeShapeType="1"/>
            </p:cNvSpPr>
            <p:nvPr/>
          </p:nvSpPr>
          <p:spPr bwMode="auto">
            <a:xfrm>
              <a:off x="3265"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75" name="Oval 15">
              <a:extLst>
                <a:ext uri="{FF2B5EF4-FFF2-40B4-BE49-F238E27FC236}">
                  <a16:creationId xmlns:a16="http://schemas.microsoft.com/office/drawing/2014/main" id="{27A8097E-5E0B-46D1-BABB-6618943753B1}"/>
                </a:ext>
              </a:extLst>
            </p:cNvPr>
            <p:cNvSpPr>
              <a:spLocks noChangeArrowheads="1"/>
            </p:cNvSpPr>
            <p:nvPr/>
          </p:nvSpPr>
          <p:spPr bwMode="auto">
            <a:xfrm>
              <a:off x="1589"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76" name="Oval 16">
              <a:extLst>
                <a:ext uri="{FF2B5EF4-FFF2-40B4-BE49-F238E27FC236}">
                  <a16:creationId xmlns:a16="http://schemas.microsoft.com/office/drawing/2014/main" id="{A5259B06-B747-4767-B3C3-071F586B1FB5}"/>
                </a:ext>
              </a:extLst>
            </p:cNvPr>
            <p:cNvSpPr>
              <a:spLocks noChangeArrowheads="1"/>
            </p:cNvSpPr>
            <p:nvPr/>
          </p:nvSpPr>
          <p:spPr bwMode="auto">
            <a:xfrm>
              <a:off x="2401" y="288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77" name="Line 17">
              <a:extLst>
                <a:ext uri="{FF2B5EF4-FFF2-40B4-BE49-F238E27FC236}">
                  <a16:creationId xmlns:a16="http://schemas.microsoft.com/office/drawing/2014/main" id="{D199FDA8-1DDC-4EBB-BE62-0876773F3C66}"/>
                </a:ext>
              </a:extLst>
            </p:cNvPr>
            <p:cNvSpPr>
              <a:spLocks noChangeShapeType="1"/>
            </p:cNvSpPr>
            <p:nvPr/>
          </p:nvSpPr>
          <p:spPr bwMode="auto">
            <a:xfrm flipH="1">
              <a:off x="1753" y="252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78" name="Line 18">
              <a:extLst>
                <a:ext uri="{FF2B5EF4-FFF2-40B4-BE49-F238E27FC236}">
                  <a16:creationId xmlns:a16="http://schemas.microsoft.com/office/drawing/2014/main" id="{11D42B82-9464-435D-A3B7-45184AD17483}"/>
                </a:ext>
              </a:extLst>
            </p:cNvPr>
            <p:cNvSpPr>
              <a:spLocks noChangeShapeType="1"/>
            </p:cNvSpPr>
            <p:nvPr/>
          </p:nvSpPr>
          <p:spPr bwMode="auto">
            <a:xfrm>
              <a:off x="2309" y="2520"/>
              <a:ext cx="264"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79" name="Text Box 19">
              <a:extLst>
                <a:ext uri="{FF2B5EF4-FFF2-40B4-BE49-F238E27FC236}">
                  <a16:creationId xmlns:a16="http://schemas.microsoft.com/office/drawing/2014/main" id="{918A2C00-2D00-468B-AFFC-3CA179AB08F3}"/>
                </a:ext>
              </a:extLst>
            </p:cNvPr>
            <p:cNvSpPr txBox="1">
              <a:spLocks noChangeArrowheads="1"/>
            </p:cNvSpPr>
            <p:nvPr/>
          </p:nvSpPr>
          <p:spPr bwMode="auto">
            <a:xfrm>
              <a:off x="2393" y="28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36980" name="Text Box 20">
              <a:extLst>
                <a:ext uri="{FF2B5EF4-FFF2-40B4-BE49-F238E27FC236}">
                  <a16:creationId xmlns:a16="http://schemas.microsoft.com/office/drawing/2014/main" id="{1EF0DD01-6939-47E6-BE62-78806F67C7B3}"/>
                </a:ext>
              </a:extLst>
            </p:cNvPr>
            <p:cNvSpPr txBox="1">
              <a:spLocks noChangeArrowheads="1"/>
            </p:cNvSpPr>
            <p:nvPr/>
          </p:nvSpPr>
          <p:spPr bwMode="auto">
            <a:xfrm>
              <a:off x="1648" y="2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5</a:t>
              </a:r>
              <a:endParaRPr lang="en-US" altLang="en-US" sz="2400">
                <a:latin typeface="Times New Roman" panose="02020603050405020304" pitchFamily="18" charset="0"/>
              </a:endParaRPr>
            </a:p>
          </p:txBody>
        </p:sp>
        <p:sp>
          <p:nvSpPr>
            <p:cNvPr id="936981" name="Line 21">
              <a:extLst>
                <a:ext uri="{FF2B5EF4-FFF2-40B4-BE49-F238E27FC236}">
                  <a16:creationId xmlns:a16="http://schemas.microsoft.com/office/drawing/2014/main" id="{16B87F38-CBC7-42FF-B88C-1D611DD71944}"/>
                </a:ext>
              </a:extLst>
            </p:cNvPr>
            <p:cNvSpPr>
              <a:spLocks noChangeShapeType="1"/>
            </p:cNvSpPr>
            <p:nvPr/>
          </p:nvSpPr>
          <p:spPr bwMode="auto">
            <a:xfrm flipV="1">
              <a:off x="2256" y="2784"/>
              <a:ext cx="576" cy="48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982" name="Line 22">
              <a:extLst>
                <a:ext uri="{FF2B5EF4-FFF2-40B4-BE49-F238E27FC236}">
                  <a16:creationId xmlns:a16="http://schemas.microsoft.com/office/drawing/2014/main" id="{AFC8E578-4749-4933-8EC5-637837C3613D}"/>
                </a:ext>
              </a:extLst>
            </p:cNvPr>
            <p:cNvSpPr>
              <a:spLocks noChangeShapeType="1"/>
            </p:cNvSpPr>
            <p:nvPr/>
          </p:nvSpPr>
          <p:spPr bwMode="auto">
            <a:xfrm>
              <a:off x="2256" y="2832"/>
              <a:ext cx="720" cy="48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36983" name="Rectangle 23">
            <a:extLst>
              <a:ext uri="{FF2B5EF4-FFF2-40B4-BE49-F238E27FC236}">
                <a16:creationId xmlns:a16="http://schemas.microsoft.com/office/drawing/2014/main" id="{5624D576-666F-49FB-881F-5737852896DE}"/>
              </a:ext>
            </a:extLst>
          </p:cNvPr>
          <p:cNvSpPr>
            <a:spLocks noGrp="1" noChangeArrowheads="1"/>
          </p:cNvSpPr>
          <p:nvPr>
            <p:ph type="title"/>
          </p:nvPr>
        </p:nvSpPr>
        <p:spPr/>
        <p:txBody>
          <a:bodyPr/>
          <a:lstStyle/>
          <a:p>
            <a:r>
              <a:rPr lang="en-GB" altLang="en-US"/>
              <a:t>Deleting a Leaf Node (2)</a:t>
            </a:r>
          </a:p>
        </p:txBody>
      </p:sp>
      <p:sp>
        <p:nvSpPr>
          <p:cNvPr id="936984" name="Rectangle 24">
            <a:extLst>
              <a:ext uri="{FF2B5EF4-FFF2-40B4-BE49-F238E27FC236}">
                <a16:creationId xmlns:a16="http://schemas.microsoft.com/office/drawing/2014/main" id="{0ADB4B9E-F5A8-49F8-BC04-F393D2B937E7}"/>
              </a:ext>
            </a:extLst>
          </p:cNvPr>
          <p:cNvSpPr>
            <a:spLocks noGrp="1" noChangeArrowheads="1"/>
          </p:cNvSpPr>
          <p:nvPr>
            <p:ph type="body" idx="1"/>
          </p:nvPr>
        </p:nvSpPr>
        <p:spPr/>
        <p:txBody>
          <a:bodyPr/>
          <a:lstStyle/>
          <a:p>
            <a:r>
              <a:rPr lang="en-GB" altLang="en-US"/>
              <a:t>Case 1: Delete a leaf node 12.</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8004" name="Group 20">
            <a:extLst>
              <a:ext uri="{FF2B5EF4-FFF2-40B4-BE49-F238E27FC236}">
                <a16:creationId xmlns:a16="http://schemas.microsoft.com/office/drawing/2014/main" id="{CDD522AF-352F-4B1A-A351-D0858E77A00F}"/>
              </a:ext>
            </a:extLst>
          </p:cNvPr>
          <p:cNvGrpSpPr>
            <a:grpSpLocks/>
          </p:cNvGrpSpPr>
          <p:nvPr/>
        </p:nvGrpSpPr>
        <p:grpSpPr bwMode="auto">
          <a:xfrm>
            <a:off x="2522538" y="2286000"/>
            <a:ext cx="3344862" cy="2209800"/>
            <a:chOff x="1589" y="1824"/>
            <a:chExt cx="2107" cy="1392"/>
          </a:xfrm>
        </p:grpSpPr>
        <p:sp>
          <p:nvSpPr>
            <p:cNvPr id="937988" name="Oval 4">
              <a:extLst>
                <a:ext uri="{FF2B5EF4-FFF2-40B4-BE49-F238E27FC236}">
                  <a16:creationId xmlns:a16="http://schemas.microsoft.com/office/drawing/2014/main" id="{4FE970DA-E543-45F6-AC85-C6C502BA6525}"/>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89" name="Oval 5">
              <a:extLst>
                <a:ext uri="{FF2B5EF4-FFF2-40B4-BE49-F238E27FC236}">
                  <a16:creationId xmlns:a16="http://schemas.microsoft.com/office/drawing/2014/main" id="{AE930EAB-E4D1-4E0F-ABDA-9C1914545037}"/>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90" name="Oval 6">
              <a:extLst>
                <a:ext uri="{FF2B5EF4-FFF2-40B4-BE49-F238E27FC236}">
                  <a16:creationId xmlns:a16="http://schemas.microsoft.com/office/drawing/2014/main" id="{0C704815-34DC-4B34-817D-C66693612311}"/>
                </a:ext>
              </a:extLst>
            </p:cNvPr>
            <p:cNvSpPr>
              <a:spLocks noChangeArrowheads="1"/>
            </p:cNvSpPr>
            <p:nvPr/>
          </p:nvSpPr>
          <p:spPr bwMode="auto">
            <a:xfrm>
              <a:off x="292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91" name="Oval 7">
              <a:extLst>
                <a:ext uri="{FF2B5EF4-FFF2-40B4-BE49-F238E27FC236}">
                  <a16:creationId xmlns:a16="http://schemas.microsoft.com/office/drawing/2014/main" id="{E7B4F2AD-0561-4B1A-B458-9839623D06FB}"/>
                </a:ext>
              </a:extLst>
            </p:cNvPr>
            <p:cNvSpPr>
              <a:spLocks noChangeArrowheads="1"/>
            </p:cNvSpPr>
            <p:nvPr/>
          </p:nvSpPr>
          <p:spPr bwMode="auto">
            <a:xfrm>
              <a:off x="3357"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92" name="Text Box 8">
              <a:extLst>
                <a:ext uri="{FF2B5EF4-FFF2-40B4-BE49-F238E27FC236}">
                  <a16:creationId xmlns:a16="http://schemas.microsoft.com/office/drawing/2014/main" id="{55481CCE-344F-4255-9887-31C18E01BCA2}"/>
                </a:ext>
              </a:extLst>
            </p:cNvPr>
            <p:cNvSpPr txBox="1">
              <a:spLocks noChangeArrowheads="1"/>
            </p:cNvSpPr>
            <p:nvPr/>
          </p:nvSpPr>
          <p:spPr bwMode="auto">
            <a:xfrm>
              <a:off x="3366" y="290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37993" name="Text Box 9">
              <a:extLst>
                <a:ext uri="{FF2B5EF4-FFF2-40B4-BE49-F238E27FC236}">
                  <a16:creationId xmlns:a16="http://schemas.microsoft.com/office/drawing/2014/main" id="{D7A060AF-6F0D-4549-91A3-AB9068BA8EBF}"/>
                </a:ext>
              </a:extLst>
            </p:cNvPr>
            <p:cNvSpPr txBox="1">
              <a:spLocks noChangeArrowheads="1"/>
            </p:cNvSpPr>
            <p:nvPr/>
          </p:nvSpPr>
          <p:spPr bwMode="auto">
            <a:xfrm>
              <a:off x="2918" y="237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37994" name="Text Box 10">
              <a:extLst>
                <a:ext uri="{FF2B5EF4-FFF2-40B4-BE49-F238E27FC236}">
                  <a16:creationId xmlns:a16="http://schemas.microsoft.com/office/drawing/2014/main" id="{F301578E-305F-4378-8BD8-83A5ACED9A04}"/>
                </a:ext>
              </a:extLst>
            </p:cNvPr>
            <p:cNvSpPr txBox="1">
              <a:spLocks noChangeArrowheads="1"/>
            </p:cNvSpPr>
            <p:nvPr/>
          </p:nvSpPr>
          <p:spPr bwMode="auto">
            <a:xfrm>
              <a:off x="2015" y="238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37995" name="Text Box 11">
              <a:extLst>
                <a:ext uri="{FF2B5EF4-FFF2-40B4-BE49-F238E27FC236}">
                  <a16:creationId xmlns:a16="http://schemas.microsoft.com/office/drawing/2014/main" id="{1E1D805F-6F03-47B6-A943-58EFC226E3A6}"/>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37996" name="Line 12">
              <a:extLst>
                <a:ext uri="{FF2B5EF4-FFF2-40B4-BE49-F238E27FC236}">
                  <a16:creationId xmlns:a16="http://schemas.microsoft.com/office/drawing/2014/main" id="{580C218A-4374-4C52-AE03-FC6E2F35AA21}"/>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97" name="Line 13">
              <a:extLst>
                <a:ext uri="{FF2B5EF4-FFF2-40B4-BE49-F238E27FC236}">
                  <a16:creationId xmlns:a16="http://schemas.microsoft.com/office/drawing/2014/main" id="{0131EA8D-A13E-49F9-908D-193EA9AC9C57}"/>
                </a:ext>
              </a:extLst>
            </p:cNvPr>
            <p:cNvSpPr>
              <a:spLocks noChangeShapeType="1"/>
            </p:cNvSpPr>
            <p:nvPr/>
          </p:nvSpPr>
          <p:spPr bwMode="auto">
            <a:xfrm>
              <a:off x="2789" y="199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98" name="Line 14">
              <a:extLst>
                <a:ext uri="{FF2B5EF4-FFF2-40B4-BE49-F238E27FC236}">
                  <a16:creationId xmlns:a16="http://schemas.microsoft.com/office/drawing/2014/main" id="{4FF39B59-EE44-47BE-BECB-D488D1AD94C8}"/>
                </a:ext>
              </a:extLst>
            </p:cNvPr>
            <p:cNvSpPr>
              <a:spLocks noChangeShapeType="1"/>
            </p:cNvSpPr>
            <p:nvPr/>
          </p:nvSpPr>
          <p:spPr bwMode="auto">
            <a:xfrm>
              <a:off x="3265"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99" name="Oval 15">
              <a:extLst>
                <a:ext uri="{FF2B5EF4-FFF2-40B4-BE49-F238E27FC236}">
                  <a16:creationId xmlns:a16="http://schemas.microsoft.com/office/drawing/2014/main" id="{3AAD2F36-3B97-4263-B286-7A83F5F57588}"/>
                </a:ext>
              </a:extLst>
            </p:cNvPr>
            <p:cNvSpPr>
              <a:spLocks noChangeArrowheads="1"/>
            </p:cNvSpPr>
            <p:nvPr/>
          </p:nvSpPr>
          <p:spPr bwMode="auto">
            <a:xfrm>
              <a:off x="1589"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000" name="Line 16">
              <a:extLst>
                <a:ext uri="{FF2B5EF4-FFF2-40B4-BE49-F238E27FC236}">
                  <a16:creationId xmlns:a16="http://schemas.microsoft.com/office/drawing/2014/main" id="{A2463A49-8CB4-46F8-9C78-5A96AC008839}"/>
                </a:ext>
              </a:extLst>
            </p:cNvPr>
            <p:cNvSpPr>
              <a:spLocks noChangeShapeType="1"/>
            </p:cNvSpPr>
            <p:nvPr/>
          </p:nvSpPr>
          <p:spPr bwMode="auto">
            <a:xfrm flipH="1">
              <a:off x="1753" y="252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001" name="Text Box 17">
              <a:extLst>
                <a:ext uri="{FF2B5EF4-FFF2-40B4-BE49-F238E27FC236}">
                  <a16:creationId xmlns:a16="http://schemas.microsoft.com/office/drawing/2014/main" id="{08A8EB7B-C113-4AA9-ADB3-EE9C4986B49F}"/>
                </a:ext>
              </a:extLst>
            </p:cNvPr>
            <p:cNvSpPr txBox="1">
              <a:spLocks noChangeArrowheads="1"/>
            </p:cNvSpPr>
            <p:nvPr/>
          </p:nvSpPr>
          <p:spPr bwMode="auto">
            <a:xfrm>
              <a:off x="1648" y="2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5</a:t>
              </a:r>
              <a:endParaRPr lang="en-US" altLang="en-US" sz="2400">
                <a:latin typeface="Times New Roman" panose="02020603050405020304" pitchFamily="18" charset="0"/>
              </a:endParaRPr>
            </a:p>
          </p:txBody>
        </p:sp>
      </p:grpSp>
      <p:sp>
        <p:nvSpPr>
          <p:cNvPr id="938002" name="Rectangle 18">
            <a:extLst>
              <a:ext uri="{FF2B5EF4-FFF2-40B4-BE49-F238E27FC236}">
                <a16:creationId xmlns:a16="http://schemas.microsoft.com/office/drawing/2014/main" id="{4F507470-19CF-4567-8CCA-29A403354DE2}"/>
              </a:ext>
            </a:extLst>
          </p:cNvPr>
          <p:cNvSpPr>
            <a:spLocks noGrp="1" noChangeArrowheads="1"/>
          </p:cNvSpPr>
          <p:nvPr>
            <p:ph type="title"/>
          </p:nvPr>
        </p:nvSpPr>
        <p:spPr/>
        <p:txBody>
          <a:bodyPr/>
          <a:lstStyle/>
          <a:p>
            <a:r>
              <a:rPr lang="en-GB" altLang="en-US"/>
              <a:t>Deleting a Leaf Node (3)</a:t>
            </a:r>
          </a:p>
        </p:txBody>
      </p:sp>
      <p:sp>
        <p:nvSpPr>
          <p:cNvPr id="938003" name="Rectangle 19">
            <a:extLst>
              <a:ext uri="{FF2B5EF4-FFF2-40B4-BE49-F238E27FC236}">
                <a16:creationId xmlns:a16="http://schemas.microsoft.com/office/drawing/2014/main" id="{7F21C3BB-7C92-42EE-9ACA-99DEA3517119}"/>
              </a:ext>
            </a:extLst>
          </p:cNvPr>
          <p:cNvSpPr>
            <a:spLocks noGrp="1" noChangeArrowheads="1"/>
          </p:cNvSpPr>
          <p:nvPr>
            <p:ph type="body" idx="1"/>
          </p:nvPr>
        </p:nvSpPr>
        <p:spPr/>
        <p:txBody>
          <a:bodyPr/>
          <a:lstStyle/>
          <a:p>
            <a:r>
              <a:rPr lang="en-GB" altLang="en-US"/>
              <a:t>Case 1: Delete a leaf node 12. Done!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1079" name="Group 23">
            <a:extLst>
              <a:ext uri="{FF2B5EF4-FFF2-40B4-BE49-F238E27FC236}">
                <a16:creationId xmlns:a16="http://schemas.microsoft.com/office/drawing/2014/main" id="{A253BB8C-E9B6-4FE8-87E9-3824D484C499}"/>
              </a:ext>
            </a:extLst>
          </p:cNvPr>
          <p:cNvGrpSpPr>
            <a:grpSpLocks/>
          </p:cNvGrpSpPr>
          <p:nvPr/>
        </p:nvGrpSpPr>
        <p:grpSpPr bwMode="auto">
          <a:xfrm>
            <a:off x="2522538" y="2895600"/>
            <a:ext cx="3344862" cy="2209800"/>
            <a:chOff x="1589" y="1824"/>
            <a:chExt cx="2107" cy="1392"/>
          </a:xfrm>
        </p:grpSpPr>
        <p:sp>
          <p:nvSpPr>
            <p:cNvPr id="941060" name="Oval 4">
              <a:extLst>
                <a:ext uri="{FF2B5EF4-FFF2-40B4-BE49-F238E27FC236}">
                  <a16:creationId xmlns:a16="http://schemas.microsoft.com/office/drawing/2014/main" id="{1B248917-01BC-4092-8EF3-E4CBE451C141}"/>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61" name="Oval 5">
              <a:extLst>
                <a:ext uri="{FF2B5EF4-FFF2-40B4-BE49-F238E27FC236}">
                  <a16:creationId xmlns:a16="http://schemas.microsoft.com/office/drawing/2014/main" id="{84962003-CE6D-43AC-A582-930E5FB1A666}"/>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62" name="Oval 6">
              <a:extLst>
                <a:ext uri="{FF2B5EF4-FFF2-40B4-BE49-F238E27FC236}">
                  <a16:creationId xmlns:a16="http://schemas.microsoft.com/office/drawing/2014/main" id="{3450678B-909F-4F74-B583-B060B8FD0A46}"/>
                </a:ext>
              </a:extLst>
            </p:cNvPr>
            <p:cNvSpPr>
              <a:spLocks noChangeArrowheads="1"/>
            </p:cNvSpPr>
            <p:nvPr/>
          </p:nvSpPr>
          <p:spPr bwMode="auto">
            <a:xfrm>
              <a:off x="2925" y="235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63" name="Oval 7">
              <a:extLst>
                <a:ext uri="{FF2B5EF4-FFF2-40B4-BE49-F238E27FC236}">
                  <a16:creationId xmlns:a16="http://schemas.microsoft.com/office/drawing/2014/main" id="{87749661-25B8-4D00-90A7-E324AC57B7D5}"/>
                </a:ext>
              </a:extLst>
            </p:cNvPr>
            <p:cNvSpPr>
              <a:spLocks noChangeArrowheads="1"/>
            </p:cNvSpPr>
            <p:nvPr/>
          </p:nvSpPr>
          <p:spPr bwMode="auto">
            <a:xfrm>
              <a:off x="3357"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64" name="Text Box 8">
              <a:extLst>
                <a:ext uri="{FF2B5EF4-FFF2-40B4-BE49-F238E27FC236}">
                  <a16:creationId xmlns:a16="http://schemas.microsoft.com/office/drawing/2014/main" id="{D3D83096-A3A2-44FA-802A-31E3CD4A5C36}"/>
                </a:ext>
              </a:extLst>
            </p:cNvPr>
            <p:cNvSpPr txBox="1">
              <a:spLocks noChangeArrowheads="1"/>
            </p:cNvSpPr>
            <p:nvPr/>
          </p:nvSpPr>
          <p:spPr bwMode="auto">
            <a:xfrm>
              <a:off x="3366" y="290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41065" name="Text Box 9">
              <a:extLst>
                <a:ext uri="{FF2B5EF4-FFF2-40B4-BE49-F238E27FC236}">
                  <a16:creationId xmlns:a16="http://schemas.microsoft.com/office/drawing/2014/main" id="{EC9A4697-2FC9-4103-AEBF-039389AAF76F}"/>
                </a:ext>
              </a:extLst>
            </p:cNvPr>
            <p:cNvSpPr txBox="1">
              <a:spLocks noChangeArrowheads="1"/>
            </p:cNvSpPr>
            <p:nvPr/>
          </p:nvSpPr>
          <p:spPr bwMode="auto">
            <a:xfrm>
              <a:off x="2918" y="237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41066" name="Text Box 10">
              <a:extLst>
                <a:ext uri="{FF2B5EF4-FFF2-40B4-BE49-F238E27FC236}">
                  <a16:creationId xmlns:a16="http://schemas.microsoft.com/office/drawing/2014/main" id="{6F9D41F5-3C58-4402-88BB-00AF1E33915A}"/>
                </a:ext>
              </a:extLst>
            </p:cNvPr>
            <p:cNvSpPr txBox="1">
              <a:spLocks noChangeArrowheads="1"/>
            </p:cNvSpPr>
            <p:nvPr/>
          </p:nvSpPr>
          <p:spPr bwMode="auto">
            <a:xfrm>
              <a:off x="2015" y="238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41067" name="Text Box 11">
              <a:extLst>
                <a:ext uri="{FF2B5EF4-FFF2-40B4-BE49-F238E27FC236}">
                  <a16:creationId xmlns:a16="http://schemas.microsoft.com/office/drawing/2014/main" id="{C9578B95-92DD-4900-ABA7-BFBE81BCB378}"/>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41068" name="Line 12">
              <a:extLst>
                <a:ext uri="{FF2B5EF4-FFF2-40B4-BE49-F238E27FC236}">
                  <a16:creationId xmlns:a16="http://schemas.microsoft.com/office/drawing/2014/main" id="{90ECAA04-0172-4D91-9121-8459570EDBA2}"/>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69" name="Line 13">
              <a:extLst>
                <a:ext uri="{FF2B5EF4-FFF2-40B4-BE49-F238E27FC236}">
                  <a16:creationId xmlns:a16="http://schemas.microsoft.com/office/drawing/2014/main" id="{E2C62119-65B0-4F3A-BD53-E29169D2AFCE}"/>
                </a:ext>
              </a:extLst>
            </p:cNvPr>
            <p:cNvSpPr>
              <a:spLocks noChangeShapeType="1"/>
            </p:cNvSpPr>
            <p:nvPr/>
          </p:nvSpPr>
          <p:spPr bwMode="auto">
            <a:xfrm>
              <a:off x="2789" y="1992"/>
              <a:ext cx="312"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70" name="Line 14">
              <a:extLst>
                <a:ext uri="{FF2B5EF4-FFF2-40B4-BE49-F238E27FC236}">
                  <a16:creationId xmlns:a16="http://schemas.microsoft.com/office/drawing/2014/main" id="{B1CC62C5-B695-42E5-A275-725215130C34}"/>
                </a:ext>
              </a:extLst>
            </p:cNvPr>
            <p:cNvSpPr>
              <a:spLocks noChangeShapeType="1"/>
            </p:cNvSpPr>
            <p:nvPr/>
          </p:nvSpPr>
          <p:spPr bwMode="auto">
            <a:xfrm>
              <a:off x="3265"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71" name="Oval 15">
              <a:extLst>
                <a:ext uri="{FF2B5EF4-FFF2-40B4-BE49-F238E27FC236}">
                  <a16:creationId xmlns:a16="http://schemas.microsoft.com/office/drawing/2014/main" id="{AA9E0D15-90FC-4EB6-A1C4-954BEDA81D27}"/>
                </a:ext>
              </a:extLst>
            </p:cNvPr>
            <p:cNvSpPr>
              <a:spLocks noChangeArrowheads="1"/>
            </p:cNvSpPr>
            <p:nvPr/>
          </p:nvSpPr>
          <p:spPr bwMode="auto">
            <a:xfrm>
              <a:off x="1589"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72" name="Oval 16">
              <a:extLst>
                <a:ext uri="{FF2B5EF4-FFF2-40B4-BE49-F238E27FC236}">
                  <a16:creationId xmlns:a16="http://schemas.microsoft.com/office/drawing/2014/main" id="{C2C6DB4D-C2A5-44B6-BF9F-25565BE5CAB0}"/>
                </a:ext>
              </a:extLst>
            </p:cNvPr>
            <p:cNvSpPr>
              <a:spLocks noChangeArrowheads="1"/>
            </p:cNvSpPr>
            <p:nvPr/>
          </p:nvSpPr>
          <p:spPr bwMode="auto">
            <a:xfrm>
              <a:off x="2401"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73" name="Line 17">
              <a:extLst>
                <a:ext uri="{FF2B5EF4-FFF2-40B4-BE49-F238E27FC236}">
                  <a16:creationId xmlns:a16="http://schemas.microsoft.com/office/drawing/2014/main" id="{B5B1DF5E-C5FB-4AE3-B6DF-74D5F3F28C24}"/>
                </a:ext>
              </a:extLst>
            </p:cNvPr>
            <p:cNvSpPr>
              <a:spLocks noChangeShapeType="1"/>
            </p:cNvSpPr>
            <p:nvPr/>
          </p:nvSpPr>
          <p:spPr bwMode="auto">
            <a:xfrm flipH="1">
              <a:off x="1753" y="252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74" name="Line 18">
              <a:extLst>
                <a:ext uri="{FF2B5EF4-FFF2-40B4-BE49-F238E27FC236}">
                  <a16:creationId xmlns:a16="http://schemas.microsoft.com/office/drawing/2014/main" id="{4AC15BAA-486E-46B2-8047-5B9CD09FD82D}"/>
                </a:ext>
              </a:extLst>
            </p:cNvPr>
            <p:cNvSpPr>
              <a:spLocks noChangeShapeType="1"/>
            </p:cNvSpPr>
            <p:nvPr/>
          </p:nvSpPr>
          <p:spPr bwMode="auto">
            <a:xfrm>
              <a:off x="2309"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075" name="Text Box 19">
              <a:extLst>
                <a:ext uri="{FF2B5EF4-FFF2-40B4-BE49-F238E27FC236}">
                  <a16:creationId xmlns:a16="http://schemas.microsoft.com/office/drawing/2014/main" id="{C7C998CB-76A3-4F90-87D0-C48E60E05641}"/>
                </a:ext>
              </a:extLst>
            </p:cNvPr>
            <p:cNvSpPr txBox="1">
              <a:spLocks noChangeArrowheads="1"/>
            </p:cNvSpPr>
            <p:nvPr/>
          </p:nvSpPr>
          <p:spPr bwMode="auto">
            <a:xfrm>
              <a:off x="2393" y="28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41076" name="Text Box 20">
              <a:extLst>
                <a:ext uri="{FF2B5EF4-FFF2-40B4-BE49-F238E27FC236}">
                  <a16:creationId xmlns:a16="http://schemas.microsoft.com/office/drawing/2014/main" id="{5CB15E9D-B86F-4A62-B79F-EDAED06CAC75}"/>
                </a:ext>
              </a:extLst>
            </p:cNvPr>
            <p:cNvSpPr txBox="1">
              <a:spLocks noChangeArrowheads="1"/>
            </p:cNvSpPr>
            <p:nvPr/>
          </p:nvSpPr>
          <p:spPr bwMode="auto">
            <a:xfrm>
              <a:off x="1648" y="2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5</a:t>
              </a:r>
              <a:endParaRPr lang="en-US" altLang="en-US" sz="2400">
                <a:latin typeface="Times New Roman" panose="02020603050405020304" pitchFamily="18" charset="0"/>
              </a:endParaRPr>
            </a:p>
          </p:txBody>
        </p:sp>
      </p:grpSp>
      <p:sp>
        <p:nvSpPr>
          <p:cNvPr id="941077" name="Rectangle 21">
            <a:extLst>
              <a:ext uri="{FF2B5EF4-FFF2-40B4-BE49-F238E27FC236}">
                <a16:creationId xmlns:a16="http://schemas.microsoft.com/office/drawing/2014/main" id="{FEA328F0-0103-4E00-BF39-76202A3B1519}"/>
              </a:ext>
            </a:extLst>
          </p:cNvPr>
          <p:cNvSpPr>
            <a:spLocks noGrp="1" noChangeArrowheads="1"/>
          </p:cNvSpPr>
          <p:nvPr>
            <p:ph type="title"/>
          </p:nvPr>
        </p:nvSpPr>
        <p:spPr/>
        <p:txBody>
          <a:bodyPr/>
          <a:lstStyle/>
          <a:p>
            <a:r>
              <a:rPr lang="en-GB" altLang="en-US"/>
              <a:t>Deleting a Node with One Child</a:t>
            </a:r>
          </a:p>
        </p:txBody>
      </p:sp>
      <p:sp>
        <p:nvSpPr>
          <p:cNvPr id="941078" name="Rectangle 22">
            <a:extLst>
              <a:ext uri="{FF2B5EF4-FFF2-40B4-BE49-F238E27FC236}">
                <a16:creationId xmlns:a16="http://schemas.microsoft.com/office/drawing/2014/main" id="{554CBC62-017A-4020-9102-E1A42D56953E}"/>
              </a:ext>
            </a:extLst>
          </p:cNvPr>
          <p:cNvSpPr>
            <a:spLocks noGrp="1" noChangeArrowheads="1"/>
          </p:cNvSpPr>
          <p:nvPr>
            <p:ph type="body" idx="1"/>
          </p:nvPr>
        </p:nvSpPr>
        <p:spPr/>
        <p:txBody>
          <a:bodyPr/>
          <a:lstStyle/>
          <a:p>
            <a:r>
              <a:rPr lang="en-GB" altLang="en-US"/>
              <a:t>Case 2: Delete a node 19 with one child.</a:t>
            </a:r>
          </a:p>
          <a:p>
            <a:pPr lvl="1"/>
            <a:r>
              <a:rPr lang="en-GB" altLang="en-US"/>
              <a:t>Make deleted node's child a child of the deleted node's parent.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6" name="Group 26">
            <a:extLst>
              <a:ext uri="{FF2B5EF4-FFF2-40B4-BE49-F238E27FC236}">
                <a16:creationId xmlns:a16="http://schemas.microsoft.com/office/drawing/2014/main" id="{37C35072-AAF5-408E-AFF0-24709638BAD8}"/>
              </a:ext>
            </a:extLst>
          </p:cNvPr>
          <p:cNvGrpSpPr>
            <a:grpSpLocks/>
          </p:cNvGrpSpPr>
          <p:nvPr/>
        </p:nvGrpSpPr>
        <p:grpSpPr bwMode="auto">
          <a:xfrm>
            <a:off x="2522538" y="2895600"/>
            <a:ext cx="3344862" cy="2209800"/>
            <a:chOff x="1589" y="1824"/>
            <a:chExt cx="2107" cy="1392"/>
          </a:xfrm>
        </p:grpSpPr>
        <p:sp>
          <p:nvSpPr>
            <p:cNvPr id="942084" name="Oval 4">
              <a:extLst>
                <a:ext uri="{FF2B5EF4-FFF2-40B4-BE49-F238E27FC236}">
                  <a16:creationId xmlns:a16="http://schemas.microsoft.com/office/drawing/2014/main" id="{A6225542-3E5F-4405-9387-E747E26F3DB6}"/>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85" name="Oval 5">
              <a:extLst>
                <a:ext uri="{FF2B5EF4-FFF2-40B4-BE49-F238E27FC236}">
                  <a16:creationId xmlns:a16="http://schemas.microsoft.com/office/drawing/2014/main" id="{1DDC7854-83A9-42EC-839A-C5C23712A29D}"/>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86" name="Oval 6">
              <a:extLst>
                <a:ext uri="{FF2B5EF4-FFF2-40B4-BE49-F238E27FC236}">
                  <a16:creationId xmlns:a16="http://schemas.microsoft.com/office/drawing/2014/main" id="{E660474C-C1D7-40DE-A646-A060372CCB0F}"/>
                </a:ext>
              </a:extLst>
            </p:cNvPr>
            <p:cNvSpPr>
              <a:spLocks noChangeArrowheads="1"/>
            </p:cNvSpPr>
            <p:nvPr/>
          </p:nvSpPr>
          <p:spPr bwMode="auto">
            <a:xfrm>
              <a:off x="2925" y="235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87" name="Oval 7">
              <a:extLst>
                <a:ext uri="{FF2B5EF4-FFF2-40B4-BE49-F238E27FC236}">
                  <a16:creationId xmlns:a16="http://schemas.microsoft.com/office/drawing/2014/main" id="{BC6EBEB8-55F2-4081-B867-3E8519401A80}"/>
                </a:ext>
              </a:extLst>
            </p:cNvPr>
            <p:cNvSpPr>
              <a:spLocks noChangeArrowheads="1"/>
            </p:cNvSpPr>
            <p:nvPr/>
          </p:nvSpPr>
          <p:spPr bwMode="auto">
            <a:xfrm>
              <a:off x="3357"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88" name="Text Box 8">
              <a:extLst>
                <a:ext uri="{FF2B5EF4-FFF2-40B4-BE49-F238E27FC236}">
                  <a16:creationId xmlns:a16="http://schemas.microsoft.com/office/drawing/2014/main" id="{3EE55C0C-6FC8-47DB-B709-3B03208F7486}"/>
                </a:ext>
              </a:extLst>
            </p:cNvPr>
            <p:cNvSpPr txBox="1">
              <a:spLocks noChangeArrowheads="1"/>
            </p:cNvSpPr>
            <p:nvPr/>
          </p:nvSpPr>
          <p:spPr bwMode="auto">
            <a:xfrm>
              <a:off x="3366" y="290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42089" name="Text Box 9">
              <a:extLst>
                <a:ext uri="{FF2B5EF4-FFF2-40B4-BE49-F238E27FC236}">
                  <a16:creationId xmlns:a16="http://schemas.microsoft.com/office/drawing/2014/main" id="{64F7804A-8F0C-4D96-BB76-1748755523F3}"/>
                </a:ext>
              </a:extLst>
            </p:cNvPr>
            <p:cNvSpPr txBox="1">
              <a:spLocks noChangeArrowheads="1"/>
            </p:cNvSpPr>
            <p:nvPr/>
          </p:nvSpPr>
          <p:spPr bwMode="auto">
            <a:xfrm>
              <a:off x="2918" y="237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42090" name="Text Box 10">
              <a:extLst>
                <a:ext uri="{FF2B5EF4-FFF2-40B4-BE49-F238E27FC236}">
                  <a16:creationId xmlns:a16="http://schemas.microsoft.com/office/drawing/2014/main" id="{FF279ABE-B977-4C55-A3B0-244DB3207479}"/>
                </a:ext>
              </a:extLst>
            </p:cNvPr>
            <p:cNvSpPr txBox="1">
              <a:spLocks noChangeArrowheads="1"/>
            </p:cNvSpPr>
            <p:nvPr/>
          </p:nvSpPr>
          <p:spPr bwMode="auto">
            <a:xfrm>
              <a:off x="2015" y="238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42091" name="Text Box 11">
              <a:extLst>
                <a:ext uri="{FF2B5EF4-FFF2-40B4-BE49-F238E27FC236}">
                  <a16:creationId xmlns:a16="http://schemas.microsoft.com/office/drawing/2014/main" id="{8F2A346D-EED0-4F5F-96C1-642407001C94}"/>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42092" name="Line 12">
              <a:extLst>
                <a:ext uri="{FF2B5EF4-FFF2-40B4-BE49-F238E27FC236}">
                  <a16:creationId xmlns:a16="http://schemas.microsoft.com/office/drawing/2014/main" id="{5346AC8C-C352-4975-A9DA-5C69C4648AD2}"/>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3" name="Line 13">
              <a:extLst>
                <a:ext uri="{FF2B5EF4-FFF2-40B4-BE49-F238E27FC236}">
                  <a16:creationId xmlns:a16="http://schemas.microsoft.com/office/drawing/2014/main" id="{F75EED8C-F2B7-4A0C-A15E-043303E2003E}"/>
                </a:ext>
              </a:extLst>
            </p:cNvPr>
            <p:cNvSpPr>
              <a:spLocks noChangeShapeType="1"/>
            </p:cNvSpPr>
            <p:nvPr/>
          </p:nvSpPr>
          <p:spPr bwMode="auto">
            <a:xfrm>
              <a:off x="2789" y="1992"/>
              <a:ext cx="312"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4" name="Line 14">
              <a:extLst>
                <a:ext uri="{FF2B5EF4-FFF2-40B4-BE49-F238E27FC236}">
                  <a16:creationId xmlns:a16="http://schemas.microsoft.com/office/drawing/2014/main" id="{E41621FD-D5AA-4E9E-B85B-570EC4A80A9F}"/>
                </a:ext>
              </a:extLst>
            </p:cNvPr>
            <p:cNvSpPr>
              <a:spLocks noChangeShapeType="1"/>
            </p:cNvSpPr>
            <p:nvPr/>
          </p:nvSpPr>
          <p:spPr bwMode="auto">
            <a:xfrm>
              <a:off x="3265"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5" name="Oval 15">
              <a:extLst>
                <a:ext uri="{FF2B5EF4-FFF2-40B4-BE49-F238E27FC236}">
                  <a16:creationId xmlns:a16="http://schemas.microsoft.com/office/drawing/2014/main" id="{54CFDEB8-D94A-4776-9990-CDD2F9E0923C}"/>
                </a:ext>
              </a:extLst>
            </p:cNvPr>
            <p:cNvSpPr>
              <a:spLocks noChangeArrowheads="1"/>
            </p:cNvSpPr>
            <p:nvPr/>
          </p:nvSpPr>
          <p:spPr bwMode="auto">
            <a:xfrm>
              <a:off x="1589"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6" name="Oval 16">
              <a:extLst>
                <a:ext uri="{FF2B5EF4-FFF2-40B4-BE49-F238E27FC236}">
                  <a16:creationId xmlns:a16="http://schemas.microsoft.com/office/drawing/2014/main" id="{B02E9F83-5A71-4F19-AA09-392614CABF33}"/>
                </a:ext>
              </a:extLst>
            </p:cNvPr>
            <p:cNvSpPr>
              <a:spLocks noChangeArrowheads="1"/>
            </p:cNvSpPr>
            <p:nvPr/>
          </p:nvSpPr>
          <p:spPr bwMode="auto">
            <a:xfrm>
              <a:off x="2401"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7" name="Line 17">
              <a:extLst>
                <a:ext uri="{FF2B5EF4-FFF2-40B4-BE49-F238E27FC236}">
                  <a16:creationId xmlns:a16="http://schemas.microsoft.com/office/drawing/2014/main" id="{D6FC6FC8-B67D-4579-840B-8524A9C4ADBC}"/>
                </a:ext>
              </a:extLst>
            </p:cNvPr>
            <p:cNvSpPr>
              <a:spLocks noChangeShapeType="1"/>
            </p:cNvSpPr>
            <p:nvPr/>
          </p:nvSpPr>
          <p:spPr bwMode="auto">
            <a:xfrm flipH="1">
              <a:off x="1753" y="252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8" name="Line 18">
              <a:extLst>
                <a:ext uri="{FF2B5EF4-FFF2-40B4-BE49-F238E27FC236}">
                  <a16:creationId xmlns:a16="http://schemas.microsoft.com/office/drawing/2014/main" id="{6AB686AB-45AC-49ED-B4A1-6559A418A241}"/>
                </a:ext>
              </a:extLst>
            </p:cNvPr>
            <p:cNvSpPr>
              <a:spLocks noChangeShapeType="1"/>
            </p:cNvSpPr>
            <p:nvPr/>
          </p:nvSpPr>
          <p:spPr bwMode="auto">
            <a:xfrm>
              <a:off x="2309"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9" name="Text Box 19">
              <a:extLst>
                <a:ext uri="{FF2B5EF4-FFF2-40B4-BE49-F238E27FC236}">
                  <a16:creationId xmlns:a16="http://schemas.microsoft.com/office/drawing/2014/main" id="{AFC2A660-945D-444D-9B14-CF516413FEA2}"/>
                </a:ext>
              </a:extLst>
            </p:cNvPr>
            <p:cNvSpPr txBox="1">
              <a:spLocks noChangeArrowheads="1"/>
            </p:cNvSpPr>
            <p:nvPr/>
          </p:nvSpPr>
          <p:spPr bwMode="auto">
            <a:xfrm>
              <a:off x="2393" y="28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42100" name="Text Box 20">
              <a:extLst>
                <a:ext uri="{FF2B5EF4-FFF2-40B4-BE49-F238E27FC236}">
                  <a16:creationId xmlns:a16="http://schemas.microsoft.com/office/drawing/2014/main" id="{23970438-A1F9-4C51-88F8-DE712526FA9A}"/>
                </a:ext>
              </a:extLst>
            </p:cNvPr>
            <p:cNvSpPr txBox="1">
              <a:spLocks noChangeArrowheads="1"/>
            </p:cNvSpPr>
            <p:nvPr/>
          </p:nvSpPr>
          <p:spPr bwMode="auto">
            <a:xfrm>
              <a:off x="1648" y="2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5</a:t>
              </a:r>
              <a:endParaRPr lang="en-US" altLang="en-US" sz="2400">
                <a:latin typeface="Times New Roman" panose="02020603050405020304" pitchFamily="18" charset="0"/>
              </a:endParaRPr>
            </a:p>
          </p:txBody>
        </p:sp>
        <p:cxnSp>
          <p:nvCxnSpPr>
            <p:cNvPr id="942101" name="AutoShape 21">
              <a:extLst>
                <a:ext uri="{FF2B5EF4-FFF2-40B4-BE49-F238E27FC236}">
                  <a16:creationId xmlns:a16="http://schemas.microsoft.com/office/drawing/2014/main" id="{C9E2EBF2-6B2D-48F9-B0A3-53ECCFFD3FE8}"/>
                </a:ext>
              </a:extLst>
            </p:cNvPr>
            <p:cNvCxnSpPr>
              <a:cxnSpLocks noChangeShapeType="1"/>
              <a:stCxn id="942093" idx="0"/>
              <a:endCxn id="942088" idx="3"/>
            </p:cNvCxnSpPr>
            <p:nvPr/>
          </p:nvCxnSpPr>
          <p:spPr bwMode="auto">
            <a:xfrm rot="5400000" flipV="1">
              <a:off x="2707" y="2056"/>
              <a:ext cx="1071" cy="907"/>
            </a:xfrm>
            <a:prstGeom prst="curvedConnector4">
              <a:avLst>
                <a:gd name="adj1" fmla="val -11764"/>
                <a:gd name="adj2" fmla="val 115875"/>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102" name="Line 22">
              <a:extLst>
                <a:ext uri="{FF2B5EF4-FFF2-40B4-BE49-F238E27FC236}">
                  <a16:creationId xmlns:a16="http://schemas.microsoft.com/office/drawing/2014/main" id="{57E82844-39A5-47A3-A073-7E8A1FD3A27C}"/>
                </a:ext>
              </a:extLst>
            </p:cNvPr>
            <p:cNvSpPr>
              <a:spLocks noChangeShapeType="1"/>
            </p:cNvSpPr>
            <p:nvPr/>
          </p:nvSpPr>
          <p:spPr bwMode="auto">
            <a:xfrm flipV="1">
              <a:off x="2811" y="2265"/>
              <a:ext cx="576" cy="48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03" name="Line 23">
              <a:extLst>
                <a:ext uri="{FF2B5EF4-FFF2-40B4-BE49-F238E27FC236}">
                  <a16:creationId xmlns:a16="http://schemas.microsoft.com/office/drawing/2014/main" id="{24DC988D-C7E2-4DE4-8594-002AAAF547BA}"/>
                </a:ext>
              </a:extLst>
            </p:cNvPr>
            <p:cNvSpPr>
              <a:spLocks noChangeShapeType="1"/>
            </p:cNvSpPr>
            <p:nvPr/>
          </p:nvSpPr>
          <p:spPr bwMode="auto">
            <a:xfrm>
              <a:off x="2811" y="2313"/>
              <a:ext cx="624" cy="43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42104" name="Rectangle 24">
            <a:extLst>
              <a:ext uri="{FF2B5EF4-FFF2-40B4-BE49-F238E27FC236}">
                <a16:creationId xmlns:a16="http://schemas.microsoft.com/office/drawing/2014/main" id="{E44C03F5-26AF-4C7E-9B71-12392052717E}"/>
              </a:ext>
            </a:extLst>
          </p:cNvPr>
          <p:cNvSpPr>
            <a:spLocks noGrp="1" noChangeArrowheads="1"/>
          </p:cNvSpPr>
          <p:nvPr>
            <p:ph type="title"/>
          </p:nvPr>
        </p:nvSpPr>
        <p:spPr/>
        <p:txBody>
          <a:bodyPr/>
          <a:lstStyle/>
          <a:p>
            <a:r>
              <a:rPr lang="en-GB" altLang="en-US"/>
              <a:t>Deleting a Node with One Child (2)</a:t>
            </a:r>
          </a:p>
        </p:txBody>
      </p:sp>
      <p:sp>
        <p:nvSpPr>
          <p:cNvPr id="942105" name="Rectangle 25">
            <a:extLst>
              <a:ext uri="{FF2B5EF4-FFF2-40B4-BE49-F238E27FC236}">
                <a16:creationId xmlns:a16="http://schemas.microsoft.com/office/drawing/2014/main" id="{2B3418A0-390F-4306-B489-C3CABA568047}"/>
              </a:ext>
            </a:extLst>
          </p:cNvPr>
          <p:cNvSpPr>
            <a:spLocks noGrp="1" noChangeArrowheads="1"/>
          </p:cNvSpPr>
          <p:nvPr>
            <p:ph type="body" idx="1"/>
          </p:nvPr>
        </p:nvSpPr>
        <p:spPr/>
        <p:txBody>
          <a:bodyPr/>
          <a:lstStyle/>
          <a:p>
            <a:r>
              <a:rPr lang="en-GB" altLang="en-US"/>
              <a:t>Case 2: Delete a node 19 with one child.</a:t>
            </a:r>
          </a:p>
          <a:p>
            <a:pPr lvl="1"/>
            <a:r>
              <a:rPr lang="en-GB" altLang="en-US"/>
              <a:t>Make deleted node's child a child of the deleted node's parent.</a:t>
            </a:r>
          </a:p>
          <a:p>
            <a:pPr lvl="1"/>
            <a:r>
              <a:rPr lang="en-GB" altLang="en-US"/>
              <a:t>Delete node.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a:extLst>
              <a:ext uri="{FF2B5EF4-FFF2-40B4-BE49-F238E27FC236}">
                <a16:creationId xmlns:a16="http://schemas.microsoft.com/office/drawing/2014/main" id="{190D0524-3F93-48F5-8190-71A4ECF04D2D}"/>
              </a:ext>
            </a:extLst>
          </p:cNvPr>
          <p:cNvSpPr>
            <a:spLocks noGrp="1" noChangeArrowheads="1"/>
          </p:cNvSpPr>
          <p:nvPr>
            <p:ph type="title"/>
          </p:nvPr>
        </p:nvSpPr>
        <p:spPr/>
        <p:txBody>
          <a:bodyPr/>
          <a:lstStyle/>
          <a:p>
            <a:r>
              <a:rPr lang="en-US" altLang="en-US"/>
              <a:t>Trees Example</a:t>
            </a:r>
          </a:p>
        </p:txBody>
      </p:sp>
      <p:sp>
        <p:nvSpPr>
          <p:cNvPr id="974851" name="Rectangle 3">
            <a:extLst>
              <a:ext uri="{FF2B5EF4-FFF2-40B4-BE49-F238E27FC236}">
                <a16:creationId xmlns:a16="http://schemas.microsoft.com/office/drawing/2014/main" id="{2B085525-392F-4178-B204-916DE1199389}"/>
              </a:ext>
            </a:extLst>
          </p:cNvPr>
          <p:cNvSpPr>
            <a:spLocks noChangeArrowheads="1"/>
          </p:cNvSpPr>
          <p:nvPr>
            <p:ph type="body" idx="1"/>
          </p:nvPr>
        </p:nvSpPr>
        <p:spPr/>
        <p:txBody>
          <a:bodyPr/>
          <a:lstStyle/>
          <a:p>
            <a:endParaRPr lang="en-GB" altLang="en-US"/>
          </a:p>
          <a:p>
            <a:endParaRPr lang="en-GB" altLang="en-US"/>
          </a:p>
          <a:p>
            <a:endParaRPr lang="en-GB" altLang="en-US"/>
          </a:p>
          <a:p>
            <a:endParaRPr lang="en-GB" altLang="en-US"/>
          </a:p>
          <a:p>
            <a:endParaRPr lang="en-GB" altLang="en-US"/>
          </a:p>
          <a:p>
            <a:endParaRPr lang="en-GB" altLang="en-US"/>
          </a:p>
          <a:p>
            <a:endParaRPr lang="en-GB" altLang="en-US"/>
          </a:p>
          <a:p>
            <a:endParaRPr lang="en-GB" altLang="en-US"/>
          </a:p>
          <a:p>
            <a:r>
              <a:rPr lang="en-GB" altLang="en-US"/>
              <a:t>This tree has: </a:t>
            </a:r>
          </a:p>
          <a:p>
            <a:pPr lvl="1"/>
            <a:r>
              <a:rPr lang="en-GB" altLang="en-US"/>
              <a:t>10 nodes, 9 branches, 1 root node, and 6 leaf nodes</a:t>
            </a:r>
            <a:endParaRPr lang="en-US" altLang="en-US"/>
          </a:p>
        </p:txBody>
      </p:sp>
      <p:grpSp>
        <p:nvGrpSpPr>
          <p:cNvPr id="974855" name="Group 7">
            <a:extLst>
              <a:ext uri="{FF2B5EF4-FFF2-40B4-BE49-F238E27FC236}">
                <a16:creationId xmlns:a16="http://schemas.microsoft.com/office/drawing/2014/main" id="{332AE2C7-AA52-4F61-AFF6-5927A69CE43F}"/>
              </a:ext>
            </a:extLst>
          </p:cNvPr>
          <p:cNvGrpSpPr>
            <a:grpSpLocks/>
          </p:cNvGrpSpPr>
          <p:nvPr/>
        </p:nvGrpSpPr>
        <p:grpSpPr bwMode="auto">
          <a:xfrm>
            <a:off x="990600" y="1549400"/>
            <a:ext cx="6934200" cy="3124200"/>
            <a:chOff x="752" y="1920"/>
            <a:chExt cx="4368" cy="1968"/>
          </a:xfrm>
        </p:grpSpPr>
        <p:sp>
          <p:nvSpPr>
            <p:cNvPr id="974856" name="Oval 8">
              <a:extLst>
                <a:ext uri="{FF2B5EF4-FFF2-40B4-BE49-F238E27FC236}">
                  <a16:creationId xmlns:a16="http://schemas.microsoft.com/office/drawing/2014/main" id="{7AFC4E65-5F5B-4C53-9382-C1B239011A54}"/>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57" name="Oval 9">
              <a:extLst>
                <a:ext uri="{FF2B5EF4-FFF2-40B4-BE49-F238E27FC236}">
                  <a16:creationId xmlns:a16="http://schemas.microsoft.com/office/drawing/2014/main" id="{19F8F16B-7A33-44C6-B519-6BB00DE3B272}"/>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58" name="Oval 10">
              <a:extLst>
                <a:ext uri="{FF2B5EF4-FFF2-40B4-BE49-F238E27FC236}">
                  <a16:creationId xmlns:a16="http://schemas.microsoft.com/office/drawing/2014/main" id="{67BB2D56-7985-4027-B9A6-43CCF49ED24F}"/>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59" name="Oval 11">
              <a:extLst>
                <a:ext uri="{FF2B5EF4-FFF2-40B4-BE49-F238E27FC236}">
                  <a16:creationId xmlns:a16="http://schemas.microsoft.com/office/drawing/2014/main" id="{9C9AA73F-1133-4E7D-A9B3-4D585DD6B5B0}"/>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60" name="Oval 12">
              <a:extLst>
                <a:ext uri="{FF2B5EF4-FFF2-40B4-BE49-F238E27FC236}">
                  <a16:creationId xmlns:a16="http://schemas.microsoft.com/office/drawing/2014/main" id="{D879F812-1CA1-4992-9D19-06BAFE13B9E7}"/>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61" name="Oval 13">
              <a:extLst>
                <a:ext uri="{FF2B5EF4-FFF2-40B4-BE49-F238E27FC236}">
                  <a16:creationId xmlns:a16="http://schemas.microsoft.com/office/drawing/2014/main" id="{311552FB-5000-44B7-B179-AF7ABC40962F}"/>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62" name="Oval 14">
              <a:extLst>
                <a:ext uri="{FF2B5EF4-FFF2-40B4-BE49-F238E27FC236}">
                  <a16:creationId xmlns:a16="http://schemas.microsoft.com/office/drawing/2014/main" id="{5A09B941-6275-4FCD-89C8-DC504ACBDFF6}"/>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63" name="Oval 15">
              <a:extLst>
                <a:ext uri="{FF2B5EF4-FFF2-40B4-BE49-F238E27FC236}">
                  <a16:creationId xmlns:a16="http://schemas.microsoft.com/office/drawing/2014/main" id="{40BDDFBE-B492-4D90-993E-CB73B5C07D2D}"/>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64" name="Oval 16">
              <a:extLst>
                <a:ext uri="{FF2B5EF4-FFF2-40B4-BE49-F238E27FC236}">
                  <a16:creationId xmlns:a16="http://schemas.microsoft.com/office/drawing/2014/main" id="{76DA67EC-4395-4B6D-8C46-EB3A2BEB9936}"/>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65" name="Oval 17">
              <a:extLst>
                <a:ext uri="{FF2B5EF4-FFF2-40B4-BE49-F238E27FC236}">
                  <a16:creationId xmlns:a16="http://schemas.microsoft.com/office/drawing/2014/main" id="{D87AB2B4-D65D-4258-8DB5-8C344264DB35}"/>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66" name="Text Box 18">
              <a:extLst>
                <a:ext uri="{FF2B5EF4-FFF2-40B4-BE49-F238E27FC236}">
                  <a16:creationId xmlns:a16="http://schemas.microsoft.com/office/drawing/2014/main" id="{15A3758C-A7E1-475B-8C7F-7F5516C6823A}"/>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74867" name="Text Box 19">
              <a:extLst>
                <a:ext uri="{FF2B5EF4-FFF2-40B4-BE49-F238E27FC236}">
                  <a16:creationId xmlns:a16="http://schemas.microsoft.com/office/drawing/2014/main" id="{1231C695-DDEB-457A-B905-2C33ECF67BD1}"/>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974868" name="Text Box 20">
              <a:extLst>
                <a:ext uri="{FF2B5EF4-FFF2-40B4-BE49-F238E27FC236}">
                  <a16:creationId xmlns:a16="http://schemas.microsoft.com/office/drawing/2014/main" id="{251B6D33-E28E-41FF-B840-B41301CB3D4A}"/>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974869" name="Text Box 21">
              <a:extLst>
                <a:ext uri="{FF2B5EF4-FFF2-40B4-BE49-F238E27FC236}">
                  <a16:creationId xmlns:a16="http://schemas.microsoft.com/office/drawing/2014/main" id="{53C2F7F7-6C7B-4AB3-8DAD-8FF12DB3541E}"/>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74870" name="Text Box 22">
              <a:extLst>
                <a:ext uri="{FF2B5EF4-FFF2-40B4-BE49-F238E27FC236}">
                  <a16:creationId xmlns:a16="http://schemas.microsoft.com/office/drawing/2014/main" id="{A0D3AF9B-8972-4AD2-87C6-CF325D78B17A}"/>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74871" name="Text Box 23">
              <a:extLst>
                <a:ext uri="{FF2B5EF4-FFF2-40B4-BE49-F238E27FC236}">
                  <a16:creationId xmlns:a16="http://schemas.microsoft.com/office/drawing/2014/main" id="{6BDC216F-869A-413E-A990-3DE1C7AABE7E}"/>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74872" name="Text Box 24">
              <a:extLst>
                <a:ext uri="{FF2B5EF4-FFF2-40B4-BE49-F238E27FC236}">
                  <a16:creationId xmlns:a16="http://schemas.microsoft.com/office/drawing/2014/main" id="{80E3CA87-0E53-4DFE-8C07-260D54553908}"/>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74873" name="Text Box 25">
              <a:extLst>
                <a:ext uri="{FF2B5EF4-FFF2-40B4-BE49-F238E27FC236}">
                  <a16:creationId xmlns:a16="http://schemas.microsoft.com/office/drawing/2014/main" id="{743565BD-D1F7-48D7-9BAB-ED0AAC4C9D53}"/>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74874" name="Text Box 26">
              <a:extLst>
                <a:ext uri="{FF2B5EF4-FFF2-40B4-BE49-F238E27FC236}">
                  <a16:creationId xmlns:a16="http://schemas.microsoft.com/office/drawing/2014/main" id="{927945EF-A388-41EC-B123-DA0FEBCF46A9}"/>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74875" name="Text Box 27">
              <a:extLst>
                <a:ext uri="{FF2B5EF4-FFF2-40B4-BE49-F238E27FC236}">
                  <a16:creationId xmlns:a16="http://schemas.microsoft.com/office/drawing/2014/main" id="{73E9C255-DD1F-4CE3-BA0D-CB8BF91A66DB}"/>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74876" name="Line 28">
              <a:extLst>
                <a:ext uri="{FF2B5EF4-FFF2-40B4-BE49-F238E27FC236}">
                  <a16:creationId xmlns:a16="http://schemas.microsoft.com/office/drawing/2014/main" id="{AC2C35EE-F4A0-4C46-81B8-EA0C6420495F}"/>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77" name="Line 29">
              <a:extLst>
                <a:ext uri="{FF2B5EF4-FFF2-40B4-BE49-F238E27FC236}">
                  <a16:creationId xmlns:a16="http://schemas.microsoft.com/office/drawing/2014/main" id="{9CEEC315-B2C1-4BE4-A33A-4A2559559B35}"/>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78" name="Line 30">
              <a:extLst>
                <a:ext uri="{FF2B5EF4-FFF2-40B4-BE49-F238E27FC236}">
                  <a16:creationId xmlns:a16="http://schemas.microsoft.com/office/drawing/2014/main" id="{3015AD0B-8B79-40EE-9239-1AE41A3A61A3}"/>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79" name="Line 31">
              <a:extLst>
                <a:ext uri="{FF2B5EF4-FFF2-40B4-BE49-F238E27FC236}">
                  <a16:creationId xmlns:a16="http://schemas.microsoft.com/office/drawing/2014/main" id="{30584617-2CE3-4D98-AA8F-709946037DB3}"/>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80" name="Line 32">
              <a:extLst>
                <a:ext uri="{FF2B5EF4-FFF2-40B4-BE49-F238E27FC236}">
                  <a16:creationId xmlns:a16="http://schemas.microsoft.com/office/drawing/2014/main" id="{339A00E4-D69E-47BB-BBA2-62E173EDEE11}"/>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81" name="Line 33">
              <a:extLst>
                <a:ext uri="{FF2B5EF4-FFF2-40B4-BE49-F238E27FC236}">
                  <a16:creationId xmlns:a16="http://schemas.microsoft.com/office/drawing/2014/main" id="{92E0C0FF-C144-4969-9377-198397D4B8C4}"/>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82" name="Line 34">
              <a:extLst>
                <a:ext uri="{FF2B5EF4-FFF2-40B4-BE49-F238E27FC236}">
                  <a16:creationId xmlns:a16="http://schemas.microsoft.com/office/drawing/2014/main" id="{6E10A7AF-F6A6-4866-BB46-93031536DB5A}"/>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83" name="Line 35">
              <a:extLst>
                <a:ext uri="{FF2B5EF4-FFF2-40B4-BE49-F238E27FC236}">
                  <a16:creationId xmlns:a16="http://schemas.microsoft.com/office/drawing/2014/main" id="{89D9313B-7B17-4325-B65D-0BFE563775D1}"/>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884" name="Line 36">
              <a:extLst>
                <a:ext uri="{FF2B5EF4-FFF2-40B4-BE49-F238E27FC236}">
                  <a16:creationId xmlns:a16="http://schemas.microsoft.com/office/drawing/2014/main" id="{39EE2721-E66E-4DCE-A232-C9FE42EF7506}"/>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3124" name="Group 20">
            <a:extLst>
              <a:ext uri="{FF2B5EF4-FFF2-40B4-BE49-F238E27FC236}">
                <a16:creationId xmlns:a16="http://schemas.microsoft.com/office/drawing/2014/main" id="{1F43EBF9-8BBF-4712-AE64-1649A1DC3A1F}"/>
              </a:ext>
            </a:extLst>
          </p:cNvPr>
          <p:cNvGrpSpPr>
            <a:grpSpLocks/>
          </p:cNvGrpSpPr>
          <p:nvPr/>
        </p:nvGrpSpPr>
        <p:grpSpPr bwMode="auto">
          <a:xfrm>
            <a:off x="2522538" y="2895600"/>
            <a:ext cx="2662237" cy="2209800"/>
            <a:chOff x="1589" y="1824"/>
            <a:chExt cx="1677" cy="1392"/>
          </a:xfrm>
        </p:grpSpPr>
        <p:sp>
          <p:nvSpPr>
            <p:cNvPr id="943108" name="Oval 4">
              <a:extLst>
                <a:ext uri="{FF2B5EF4-FFF2-40B4-BE49-F238E27FC236}">
                  <a16:creationId xmlns:a16="http://schemas.microsoft.com/office/drawing/2014/main" id="{FCDBA13B-368D-4331-81E5-A08BAC047F50}"/>
                </a:ext>
              </a:extLst>
            </p:cNvPr>
            <p:cNvSpPr>
              <a:spLocks noChangeArrowheads="1"/>
            </p:cNvSpPr>
            <p:nvPr/>
          </p:nvSpPr>
          <p:spPr bwMode="auto">
            <a:xfrm>
              <a:off x="2445"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09" name="Oval 5">
              <a:extLst>
                <a:ext uri="{FF2B5EF4-FFF2-40B4-BE49-F238E27FC236}">
                  <a16:creationId xmlns:a16="http://schemas.microsoft.com/office/drawing/2014/main" id="{4A76D823-460E-4923-B2CD-E634EC582BE1}"/>
                </a:ext>
              </a:extLst>
            </p:cNvPr>
            <p:cNvSpPr>
              <a:spLocks noChangeArrowheads="1"/>
            </p:cNvSpPr>
            <p:nvPr/>
          </p:nvSpPr>
          <p:spPr bwMode="auto">
            <a:xfrm>
              <a:off x="196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0" name="Oval 6">
              <a:extLst>
                <a:ext uri="{FF2B5EF4-FFF2-40B4-BE49-F238E27FC236}">
                  <a16:creationId xmlns:a16="http://schemas.microsoft.com/office/drawing/2014/main" id="{A90F7677-2A64-4B6F-BE73-866C78284E8B}"/>
                </a:ext>
              </a:extLst>
            </p:cNvPr>
            <p:cNvSpPr>
              <a:spLocks noChangeArrowheads="1"/>
            </p:cNvSpPr>
            <p:nvPr/>
          </p:nvSpPr>
          <p:spPr bwMode="auto">
            <a:xfrm>
              <a:off x="2925" y="23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1" name="Text Box 7">
              <a:extLst>
                <a:ext uri="{FF2B5EF4-FFF2-40B4-BE49-F238E27FC236}">
                  <a16:creationId xmlns:a16="http://schemas.microsoft.com/office/drawing/2014/main" id="{44CFD6AC-076D-4EA0-BCF4-144216162259}"/>
                </a:ext>
              </a:extLst>
            </p:cNvPr>
            <p:cNvSpPr txBox="1">
              <a:spLocks noChangeArrowheads="1"/>
            </p:cNvSpPr>
            <p:nvPr/>
          </p:nvSpPr>
          <p:spPr bwMode="auto">
            <a:xfrm>
              <a:off x="2936" y="236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43112" name="Text Box 8">
              <a:extLst>
                <a:ext uri="{FF2B5EF4-FFF2-40B4-BE49-F238E27FC236}">
                  <a16:creationId xmlns:a16="http://schemas.microsoft.com/office/drawing/2014/main" id="{07603FE4-20B3-486E-8D61-46BC4C32B880}"/>
                </a:ext>
              </a:extLst>
            </p:cNvPr>
            <p:cNvSpPr txBox="1">
              <a:spLocks noChangeArrowheads="1"/>
            </p:cNvSpPr>
            <p:nvPr/>
          </p:nvSpPr>
          <p:spPr bwMode="auto">
            <a:xfrm>
              <a:off x="2015" y="238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43113" name="Text Box 9">
              <a:extLst>
                <a:ext uri="{FF2B5EF4-FFF2-40B4-BE49-F238E27FC236}">
                  <a16:creationId xmlns:a16="http://schemas.microsoft.com/office/drawing/2014/main" id="{287116A0-906C-48D4-84FB-210C2661540A}"/>
                </a:ext>
              </a:extLst>
            </p:cNvPr>
            <p:cNvSpPr txBox="1">
              <a:spLocks noChangeArrowheads="1"/>
            </p:cNvSpPr>
            <p:nvPr/>
          </p:nvSpPr>
          <p:spPr bwMode="auto">
            <a:xfrm>
              <a:off x="2441" y="184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15</a:t>
              </a:r>
              <a:endParaRPr lang="en-US" altLang="en-US" sz="2400">
                <a:latin typeface="Times New Roman" panose="02020603050405020304" pitchFamily="18" charset="0"/>
              </a:endParaRPr>
            </a:p>
          </p:txBody>
        </p:sp>
        <p:sp>
          <p:nvSpPr>
            <p:cNvPr id="943114" name="Line 10">
              <a:extLst>
                <a:ext uri="{FF2B5EF4-FFF2-40B4-BE49-F238E27FC236}">
                  <a16:creationId xmlns:a16="http://schemas.microsoft.com/office/drawing/2014/main" id="{63793FEA-764D-4F70-B314-617E2102E525}"/>
                </a:ext>
              </a:extLst>
            </p:cNvPr>
            <p:cNvSpPr>
              <a:spLocks noChangeShapeType="1"/>
            </p:cNvSpPr>
            <p:nvPr/>
          </p:nvSpPr>
          <p:spPr bwMode="auto">
            <a:xfrm flipH="1">
              <a:off x="2133" y="199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5" name="Line 11">
              <a:extLst>
                <a:ext uri="{FF2B5EF4-FFF2-40B4-BE49-F238E27FC236}">
                  <a16:creationId xmlns:a16="http://schemas.microsoft.com/office/drawing/2014/main" id="{B39B8DCF-DC35-41B3-AB11-3E12F4EC2AE0}"/>
                </a:ext>
              </a:extLst>
            </p:cNvPr>
            <p:cNvSpPr>
              <a:spLocks noChangeShapeType="1"/>
            </p:cNvSpPr>
            <p:nvPr/>
          </p:nvSpPr>
          <p:spPr bwMode="auto">
            <a:xfrm>
              <a:off x="2789" y="199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6" name="Oval 12">
              <a:extLst>
                <a:ext uri="{FF2B5EF4-FFF2-40B4-BE49-F238E27FC236}">
                  <a16:creationId xmlns:a16="http://schemas.microsoft.com/office/drawing/2014/main" id="{41431BBA-6360-4B9A-B43B-5423C6618387}"/>
                </a:ext>
              </a:extLst>
            </p:cNvPr>
            <p:cNvSpPr>
              <a:spLocks noChangeArrowheads="1"/>
            </p:cNvSpPr>
            <p:nvPr/>
          </p:nvSpPr>
          <p:spPr bwMode="auto">
            <a:xfrm>
              <a:off x="1589"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7" name="Oval 13">
              <a:extLst>
                <a:ext uri="{FF2B5EF4-FFF2-40B4-BE49-F238E27FC236}">
                  <a16:creationId xmlns:a16="http://schemas.microsoft.com/office/drawing/2014/main" id="{7DA6DDF7-6F6D-4073-B464-18DE6A840A44}"/>
                </a:ext>
              </a:extLst>
            </p:cNvPr>
            <p:cNvSpPr>
              <a:spLocks noChangeArrowheads="1"/>
            </p:cNvSpPr>
            <p:nvPr/>
          </p:nvSpPr>
          <p:spPr bwMode="auto">
            <a:xfrm>
              <a:off x="2401"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8" name="Line 14">
              <a:extLst>
                <a:ext uri="{FF2B5EF4-FFF2-40B4-BE49-F238E27FC236}">
                  <a16:creationId xmlns:a16="http://schemas.microsoft.com/office/drawing/2014/main" id="{F74CEDF4-AC87-4BD6-A99C-13016734E4BB}"/>
                </a:ext>
              </a:extLst>
            </p:cNvPr>
            <p:cNvSpPr>
              <a:spLocks noChangeShapeType="1"/>
            </p:cNvSpPr>
            <p:nvPr/>
          </p:nvSpPr>
          <p:spPr bwMode="auto">
            <a:xfrm flipH="1">
              <a:off x="1753" y="2520"/>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19" name="Line 15">
              <a:extLst>
                <a:ext uri="{FF2B5EF4-FFF2-40B4-BE49-F238E27FC236}">
                  <a16:creationId xmlns:a16="http://schemas.microsoft.com/office/drawing/2014/main" id="{60DC8B79-D4E6-4193-9A12-B5A3E287F9A5}"/>
                </a:ext>
              </a:extLst>
            </p:cNvPr>
            <p:cNvSpPr>
              <a:spLocks noChangeShapeType="1"/>
            </p:cNvSpPr>
            <p:nvPr/>
          </p:nvSpPr>
          <p:spPr bwMode="auto">
            <a:xfrm>
              <a:off x="2309" y="2520"/>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120" name="Text Box 16">
              <a:extLst>
                <a:ext uri="{FF2B5EF4-FFF2-40B4-BE49-F238E27FC236}">
                  <a16:creationId xmlns:a16="http://schemas.microsoft.com/office/drawing/2014/main" id="{14133C8C-2C43-4694-8CFC-6905230F3CCD}"/>
                </a:ext>
              </a:extLst>
            </p:cNvPr>
            <p:cNvSpPr txBox="1">
              <a:spLocks noChangeArrowheads="1"/>
            </p:cNvSpPr>
            <p:nvPr/>
          </p:nvSpPr>
          <p:spPr bwMode="auto">
            <a:xfrm>
              <a:off x="2393" y="28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43121" name="Text Box 17">
              <a:extLst>
                <a:ext uri="{FF2B5EF4-FFF2-40B4-BE49-F238E27FC236}">
                  <a16:creationId xmlns:a16="http://schemas.microsoft.com/office/drawing/2014/main" id="{3E426A56-4EEA-4276-B4AC-CFC73BB8C625}"/>
                </a:ext>
              </a:extLst>
            </p:cNvPr>
            <p:cNvSpPr txBox="1">
              <a:spLocks noChangeArrowheads="1"/>
            </p:cNvSpPr>
            <p:nvPr/>
          </p:nvSpPr>
          <p:spPr bwMode="auto">
            <a:xfrm>
              <a:off x="1648" y="2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5</a:t>
              </a:r>
              <a:endParaRPr lang="en-US" altLang="en-US" sz="2400">
                <a:latin typeface="Times New Roman" panose="02020603050405020304" pitchFamily="18" charset="0"/>
              </a:endParaRPr>
            </a:p>
          </p:txBody>
        </p:sp>
      </p:grpSp>
      <p:sp>
        <p:nvSpPr>
          <p:cNvPr id="943122" name="Rectangle 18">
            <a:extLst>
              <a:ext uri="{FF2B5EF4-FFF2-40B4-BE49-F238E27FC236}">
                <a16:creationId xmlns:a16="http://schemas.microsoft.com/office/drawing/2014/main" id="{3D5AF43A-B909-47F7-9C1E-CDCA948CC88A}"/>
              </a:ext>
            </a:extLst>
          </p:cNvPr>
          <p:cNvSpPr>
            <a:spLocks noGrp="1" noChangeArrowheads="1"/>
          </p:cNvSpPr>
          <p:nvPr>
            <p:ph type="title"/>
          </p:nvPr>
        </p:nvSpPr>
        <p:spPr/>
        <p:txBody>
          <a:bodyPr/>
          <a:lstStyle/>
          <a:p>
            <a:r>
              <a:rPr lang="en-GB" altLang="en-US"/>
              <a:t>Deleting a Node with One Child (3)</a:t>
            </a:r>
          </a:p>
        </p:txBody>
      </p:sp>
      <p:sp>
        <p:nvSpPr>
          <p:cNvPr id="943123" name="Rectangle 19">
            <a:extLst>
              <a:ext uri="{FF2B5EF4-FFF2-40B4-BE49-F238E27FC236}">
                <a16:creationId xmlns:a16="http://schemas.microsoft.com/office/drawing/2014/main" id="{88742E30-1A28-48AD-9AA3-8197AE12A960}"/>
              </a:ext>
            </a:extLst>
          </p:cNvPr>
          <p:cNvSpPr>
            <a:spLocks noGrp="1" noChangeArrowheads="1"/>
          </p:cNvSpPr>
          <p:nvPr>
            <p:ph type="body" idx="1"/>
          </p:nvPr>
        </p:nvSpPr>
        <p:spPr/>
        <p:txBody>
          <a:bodyPr/>
          <a:lstStyle/>
          <a:p>
            <a:r>
              <a:rPr lang="en-GB" altLang="en-US"/>
              <a:t>Case 2: Delete a node 19 with one child.</a:t>
            </a:r>
          </a:p>
          <a:p>
            <a:pPr lvl="1"/>
            <a:r>
              <a:rPr lang="en-GB" altLang="en-US"/>
              <a:t>Make deleted node's child a child of the deleted node's parent.</a:t>
            </a:r>
          </a:p>
          <a:p>
            <a:pPr lvl="1"/>
            <a:r>
              <a:rPr lang="en-GB" altLang="en-US"/>
              <a:t>Delete node.</a:t>
            </a:r>
          </a:p>
          <a:p>
            <a:r>
              <a:rPr lang="en-GB" altLang="en-US"/>
              <a:t>Done!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6214" name="Group 38">
            <a:extLst>
              <a:ext uri="{FF2B5EF4-FFF2-40B4-BE49-F238E27FC236}">
                <a16:creationId xmlns:a16="http://schemas.microsoft.com/office/drawing/2014/main" id="{58E60D53-74B8-48C5-A2ED-FE42F671AE63}"/>
              </a:ext>
            </a:extLst>
          </p:cNvPr>
          <p:cNvGrpSpPr>
            <a:grpSpLocks/>
          </p:cNvGrpSpPr>
          <p:nvPr/>
        </p:nvGrpSpPr>
        <p:grpSpPr bwMode="auto">
          <a:xfrm>
            <a:off x="1919288" y="2559050"/>
            <a:ext cx="4957762" cy="3352800"/>
            <a:chOff x="528" y="1412"/>
            <a:chExt cx="3123" cy="2112"/>
          </a:xfrm>
        </p:grpSpPr>
        <p:sp>
          <p:nvSpPr>
            <p:cNvPr id="946179" name="Oval 3">
              <a:extLst>
                <a:ext uri="{FF2B5EF4-FFF2-40B4-BE49-F238E27FC236}">
                  <a16:creationId xmlns:a16="http://schemas.microsoft.com/office/drawing/2014/main" id="{EAB8D209-E862-4D7F-8E3C-5120EFD7A057}"/>
                </a:ext>
              </a:extLst>
            </p:cNvPr>
            <p:cNvSpPr>
              <a:spLocks noChangeArrowheads="1"/>
            </p:cNvSpPr>
            <p:nvPr/>
          </p:nvSpPr>
          <p:spPr bwMode="auto">
            <a:xfrm>
              <a:off x="1776" y="14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80" name="Oval 4">
              <a:extLst>
                <a:ext uri="{FF2B5EF4-FFF2-40B4-BE49-F238E27FC236}">
                  <a16:creationId xmlns:a16="http://schemas.microsoft.com/office/drawing/2014/main" id="{BA4F7C9E-BAAD-44F7-8DF9-BEDDC89B754B}"/>
                </a:ext>
              </a:extLst>
            </p:cNvPr>
            <p:cNvSpPr>
              <a:spLocks noChangeArrowheads="1"/>
            </p:cNvSpPr>
            <p:nvPr/>
          </p:nvSpPr>
          <p:spPr bwMode="auto">
            <a:xfrm>
              <a:off x="1008" y="196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81" name="Oval 5">
              <a:extLst>
                <a:ext uri="{FF2B5EF4-FFF2-40B4-BE49-F238E27FC236}">
                  <a16:creationId xmlns:a16="http://schemas.microsoft.com/office/drawing/2014/main" id="{3921481E-0C00-4462-AA5F-418135DDFD3A}"/>
                </a:ext>
              </a:extLst>
            </p:cNvPr>
            <p:cNvSpPr>
              <a:spLocks noChangeArrowheads="1"/>
            </p:cNvSpPr>
            <p:nvPr/>
          </p:nvSpPr>
          <p:spPr bwMode="auto">
            <a:xfrm>
              <a:off x="2544" y="1964"/>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82" name="Oval 6">
              <a:extLst>
                <a:ext uri="{FF2B5EF4-FFF2-40B4-BE49-F238E27FC236}">
                  <a16:creationId xmlns:a16="http://schemas.microsoft.com/office/drawing/2014/main" id="{FEE28DD9-93D9-42A8-AABB-EB6D569009FE}"/>
                </a:ext>
              </a:extLst>
            </p:cNvPr>
            <p:cNvSpPr>
              <a:spLocks noChangeArrowheads="1"/>
            </p:cNvSpPr>
            <p:nvPr/>
          </p:nvSpPr>
          <p:spPr bwMode="auto">
            <a:xfrm>
              <a:off x="528" y="24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83" name="Oval 7">
              <a:extLst>
                <a:ext uri="{FF2B5EF4-FFF2-40B4-BE49-F238E27FC236}">
                  <a16:creationId xmlns:a16="http://schemas.microsoft.com/office/drawing/2014/main" id="{E79B0F1B-9583-41FF-8BB2-449D07B66F1F}"/>
                </a:ext>
              </a:extLst>
            </p:cNvPr>
            <p:cNvSpPr>
              <a:spLocks noChangeArrowheads="1"/>
            </p:cNvSpPr>
            <p:nvPr/>
          </p:nvSpPr>
          <p:spPr bwMode="auto">
            <a:xfrm>
              <a:off x="1488"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84" name="Oval 8">
              <a:extLst>
                <a:ext uri="{FF2B5EF4-FFF2-40B4-BE49-F238E27FC236}">
                  <a16:creationId xmlns:a16="http://schemas.microsoft.com/office/drawing/2014/main" id="{5B4ADA3B-F5E0-42AB-A48C-FDDFB43EAD25}"/>
                </a:ext>
              </a:extLst>
            </p:cNvPr>
            <p:cNvSpPr>
              <a:spLocks noChangeArrowheads="1"/>
            </p:cNvSpPr>
            <p:nvPr/>
          </p:nvSpPr>
          <p:spPr bwMode="auto">
            <a:xfrm>
              <a:off x="3024"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85" name="Oval 9">
              <a:extLst>
                <a:ext uri="{FF2B5EF4-FFF2-40B4-BE49-F238E27FC236}">
                  <a16:creationId xmlns:a16="http://schemas.microsoft.com/office/drawing/2014/main" id="{68C25BAA-2C72-4FCF-BA74-45AFD266C932}"/>
                </a:ext>
              </a:extLst>
            </p:cNvPr>
            <p:cNvSpPr>
              <a:spLocks noChangeArrowheads="1"/>
            </p:cNvSpPr>
            <p:nvPr/>
          </p:nvSpPr>
          <p:spPr bwMode="auto">
            <a:xfrm>
              <a:off x="278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86" name="Oval 10">
              <a:extLst>
                <a:ext uri="{FF2B5EF4-FFF2-40B4-BE49-F238E27FC236}">
                  <a16:creationId xmlns:a16="http://schemas.microsoft.com/office/drawing/2014/main" id="{C4D03FD9-2BEA-45E6-8051-A7A3B42B6A96}"/>
                </a:ext>
              </a:extLst>
            </p:cNvPr>
            <p:cNvSpPr>
              <a:spLocks noChangeArrowheads="1"/>
            </p:cNvSpPr>
            <p:nvPr/>
          </p:nvSpPr>
          <p:spPr bwMode="auto">
            <a:xfrm>
              <a:off x="331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87" name="Text Box 11">
              <a:extLst>
                <a:ext uri="{FF2B5EF4-FFF2-40B4-BE49-F238E27FC236}">
                  <a16:creationId xmlns:a16="http://schemas.microsoft.com/office/drawing/2014/main" id="{0C67075A-2EF1-4161-80B8-5692FDD7EAB7}"/>
                </a:ext>
              </a:extLst>
            </p:cNvPr>
            <p:cNvSpPr txBox="1">
              <a:spLocks noChangeArrowheads="1"/>
            </p:cNvSpPr>
            <p:nvPr/>
          </p:nvSpPr>
          <p:spPr bwMode="auto">
            <a:xfrm>
              <a:off x="1774" y="144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46188" name="Text Box 12">
              <a:extLst>
                <a:ext uri="{FF2B5EF4-FFF2-40B4-BE49-F238E27FC236}">
                  <a16:creationId xmlns:a16="http://schemas.microsoft.com/office/drawing/2014/main" id="{AB1D4B40-4A1C-4CED-9AA5-83AA5AFCA88C}"/>
                </a:ext>
              </a:extLst>
            </p:cNvPr>
            <p:cNvSpPr txBox="1">
              <a:spLocks noChangeArrowheads="1"/>
            </p:cNvSpPr>
            <p:nvPr/>
          </p:nvSpPr>
          <p:spPr bwMode="auto">
            <a:xfrm>
              <a:off x="3321"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46189" name="Text Box 13">
              <a:extLst>
                <a:ext uri="{FF2B5EF4-FFF2-40B4-BE49-F238E27FC236}">
                  <a16:creationId xmlns:a16="http://schemas.microsoft.com/office/drawing/2014/main" id="{4B554DB8-3915-4620-AE1D-464CE785502B}"/>
                </a:ext>
              </a:extLst>
            </p:cNvPr>
            <p:cNvSpPr txBox="1">
              <a:spLocks noChangeArrowheads="1"/>
            </p:cNvSpPr>
            <p:nvPr/>
          </p:nvSpPr>
          <p:spPr bwMode="auto">
            <a:xfrm>
              <a:off x="2790" y="321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46190" name="Text Box 14">
              <a:extLst>
                <a:ext uri="{FF2B5EF4-FFF2-40B4-BE49-F238E27FC236}">
                  <a16:creationId xmlns:a16="http://schemas.microsoft.com/office/drawing/2014/main" id="{02899E91-0F22-404A-BC56-C539B8CAB59D}"/>
                </a:ext>
              </a:extLst>
            </p:cNvPr>
            <p:cNvSpPr txBox="1">
              <a:spLocks noChangeArrowheads="1"/>
            </p:cNvSpPr>
            <p:nvPr/>
          </p:nvSpPr>
          <p:spPr bwMode="auto">
            <a:xfrm>
              <a:off x="3032" y="2513"/>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46191" name="Text Box 15">
              <a:extLst>
                <a:ext uri="{FF2B5EF4-FFF2-40B4-BE49-F238E27FC236}">
                  <a16:creationId xmlns:a16="http://schemas.microsoft.com/office/drawing/2014/main" id="{1DBF00A7-65C6-4598-93B1-31ED01F4CF09}"/>
                </a:ext>
              </a:extLst>
            </p:cNvPr>
            <p:cNvSpPr txBox="1">
              <a:spLocks noChangeArrowheads="1"/>
            </p:cNvSpPr>
            <p:nvPr/>
          </p:nvSpPr>
          <p:spPr bwMode="auto">
            <a:xfrm>
              <a:off x="1481" y="250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46192" name="Text Box 16">
              <a:extLst>
                <a:ext uri="{FF2B5EF4-FFF2-40B4-BE49-F238E27FC236}">
                  <a16:creationId xmlns:a16="http://schemas.microsoft.com/office/drawing/2014/main" id="{E8093C4D-58F7-441A-8DA0-D4A502322BFE}"/>
                </a:ext>
              </a:extLst>
            </p:cNvPr>
            <p:cNvSpPr txBox="1">
              <a:spLocks noChangeArrowheads="1"/>
            </p:cNvSpPr>
            <p:nvPr/>
          </p:nvSpPr>
          <p:spPr bwMode="auto">
            <a:xfrm>
              <a:off x="587" y="24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46193" name="Text Box 17">
              <a:extLst>
                <a:ext uri="{FF2B5EF4-FFF2-40B4-BE49-F238E27FC236}">
                  <a16:creationId xmlns:a16="http://schemas.microsoft.com/office/drawing/2014/main" id="{9A9C175E-1070-4A10-A803-A14829239F4F}"/>
                </a:ext>
              </a:extLst>
            </p:cNvPr>
            <p:cNvSpPr txBox="1">
              <a:spLocks noChangeArrowheads="1"/>
            </p:cNvSpPr>
            <p:nvPr/>
          </p:nvSpPr>
          <p:spPr bwMode="auto">
            <a:xfrm>
              <a:off x="2564" y="19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21</a:t>
              </a:r>
              <a:endParaRPr lang="en-US" altLang="en-US" sz="2400">
                <a:latin typeface="Times New Roman" panose="02020603050405020304" pitchFamily="18" charset="0"/>
              </a:endParaRPr>
            </a:p>
          </p:txBody>
        </p:sp>
        <p:sp>
          <p:nvSpPr>
            <p:cNvPr id="946194" name="Text Box 18">
              <a:extLst>
                <a:ext uri="{FF2B5EF4-FFF2-40B4-BE49-F238E27FC236}">
                  <a16:creationId xmlns:a16="http://schemas.microsoft.com/office/drawing/2014/main" id="{CD3A8ACC-5F9D-4D6E-B444-459D07B8C986}"/>
                </a:ext>
              </a:extLst>
            </p:cNvPr>
            <p:cNvSpPr txBox="1">
              <a:spLocks noChangeArrowheads="1"/>
            </p:cNvSpPr>
            <p:nvPr/>
          </p:nvSpPr>
          <p:spPr bwMode="auto">
            <a:xfrm>
              <a:off x="1063" y="19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46195" name="Line 19">
              <a:extLst>
                <a:ext uri="{FF2B5EF4-FFF2-40B4-BE49-F238E27FC236}">
                  <a16:creationId xmlns:a16="http://schemas.microsoft.com/office/drawing/2014/main" id="{CB59FDE4-1D1A-4C3C-8230-B07C7C1B6E85}"/>
                </a:ext>
              </a:extLst>
            </p:cNvPr>
            <p:cNvSpPr>
              <a:spLocks noChangeShapeType="1"/>
            </p:cNvSpPr>
            <p:nvPr/>
          </p:nvSpPr>
          <p:spPr bwMode="auto">
            <a:xfrm flipH="1">
              <a:off x="1172" y="155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96" name="Line 20">
              <a:extLst>
                <a:ext uri="{FF2B5EF4-FFF2-40B4-BE49-F238E27FC236}">
                  <a16:creationId xmlns:a16="http://schemas.microsoft.com/office/drawing/2014/main" id="{8940086F-1EAC-43F2-9E2E-5DE9F54B3033}"/>
                </a:ext>
              </a:extLst>
            </p:cNvPr>
            <p:cNvSpPr>
              <a:spLocks noChangeShapeType="1"/>
            </p:cNvSpPr>
            <p:nvPr/>
          </p:nvSpPr>
          <p:spPr bwMode="auto">
            <a:xfrm>
              <a:off x="2112" y="1556"/>
              <a:ext cx="604" cy="404"/>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97" name="Line 21">
              <a:extLst>
                <a:ext uri="{FF2B5EF4-FFF2-40B4-BE49-F238E27FC236}">
                  <a16:creationId xmlns:a16="http://schemas.microsoft.com/office/drawing/2014/main" id="{2FFC8225-408F-46F8-A32A-9F06C5D101D8}"/>
                </a:ext>
              </a:extLst>
            </p:cNvPr>
            <p:cNvSpPr>
              <a:spLocks noChangeShapeType="1"/>
            </p:cNvSpPr>
            <p:nvPr/>
          </p:nvSpPr>
          <p:spPr bwMode="auto">
            <a:xfrm flipH="1">
              <a:off x="696" y="213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98" name="Line 22">
              <a:extLst>
                <a:ext uri="{FF2B5EF4-FFF2-40B4-BE49-F238E27FC236}">
                  <a16:creationId xmlns:a16="http://schemas.microsoft.com/office/drawing/2014/main" id="{70D9E313-C124-460F-80EF-DE5F357A37AA}"/>
                </a:ext>
              </a:extLst>
            </p:cNvPr>
            <p:cNvSpPr>
              <a:spLocks noChangeShapeType="1"/>
            </p:cNvSpPr>
            <p:nvPr/>
          </p:nvSpPr>
          <p:spPr bwMode="auto">
            <a:xfrm>
              <a:off x="1352" y="213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199" name="Line 23">
              <a:extLst>
                <a:ext uri="{FF2B5EF4-FFF2-40B4-BE49-F238E27FC236}">
                  <a16:creationId xmlns:a16="http://schemas.microsoft.com/office/drawing/2014/main" id="{7E228714-68AD-4768-A91B-3EC245DD2F70}"/>
                </a:ext>
              </a:extLst>
            </p:cNvPr>
            <p:cNvSpPr>
              <a:spLocks noChangeShapeType="1"/>
            </p:cNvSpPr>
            <p:nvPr/>
          </p:nvSpPr>
          <p:spPr bwMode="auto">
            <a:xfrm>
              <a:off x="2888" y="213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00" name="Line 24">
              <a:extLst>
                <a:ext uri="{FF2B5EF4-FFF2-40B4-BE49-F238E27FC236}">
                  <a16:creationId xmlns:a16="http://schemas.microsoft.com/office/drawing/2014/main" id="{1DB79DC1-3F28-4E6F-8D60-15454A90B034}"/>
                </a:ext>
              </a:extLst>
            </p:cNvPr>
            <p:cNvSpPr>
              <a:spLocks noChangeShapeType="1"/>
            </p:cNvSpPr>
            <p:nvPr/>
          </p:nvSpPr>
          <p:spPr bwMode="auto">
            <a:xfrm flipH="1">
              <a:off x="292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01" name="Oval 25">
              <a:extLst>
                <a:ext uri="{FF2B5EF4-FFF2-40B4-BE49-F238E27FC236}">
                  <a16:creationId xmlns:a16="http://schemas.microsoft.com/office/drawing/2014/main" id="{42231D7B-2046-447E-8C46-E50C17CEDF58}"/>
                </a:ext>
              </a:extLst>
            </p:cNvPr>
            <p:cNvSpPr>
              <a:spLocks noChangeArrowheads="1"/>
            </p:cNvSpPr>
            <p:nvPr/>
          </p:nvSpPr>
          <p:spPr bwMode="auto">
            <a:xfrm>
              <a:off x="2064"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02" name="Text Box 26">
              <a:extLst>
                <a:ext uri="{FF2B5EF4-FFF2-40B4-BE49-F238E27FC236}">
                  <a16:creationId xmlns:a16="http://schemas.microsoft.com/office/drawing/2014/main" id="{152649B1-2601-480F-8323-3A878F5A9E20}"/>
                </a:ext>
              </a:extLst>
            </p:cNvPr>
            <p:cNvSpPr txBox="1">
              <a:spLocks noChangeArrowheads="1"/>
            </p:cNvSpPr>
            <p:nvPr/>
          </p:nvSpPr>
          <p:spPr bwMode="auto">
            <a:xfrm>
              <a:off x="2070" y="254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46203" name="Line 27">
              <a:extLst>
                <a:ext uri="{FF2B5EF4-FFF2-40B4-BE49-F238E27FC236}">
                  <a16:creationId xmlns:a16="http://schemas.microsoft.com/office/drawing/2014/main" id="{3AAF5662-D06B-49B5-9DF2-5F0933D8BD23}"/>
                </a:ext>
              </a:extLst>
            </p:cNvPr>
            <p:cNvSpPr>
              <a:spLocks noChangeShapeType="1"/>
            </p:cNvSpPr>
            <p:nvPr/>
          </p:nvSpPr>
          <p:spPr bwMode="auto">
            <a:xfrm flipH="1">
              <a:off x="2232"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04" name="Line 28">
              <a:extLst>
                <a:ext uri="{FF2B5EF4-FFF2-40B4-BE49-F238E27FC236}">
                  <a16:creationId xmlns:a16="http://schemas.microsoft.com/office/drawing/2014/main" id="{306C25C0-C74F-412D-A64B-3B6378E864CA}"/>
                </a:ext>
              </a:extLst>
            </p:cNvPr>
            <p:cNvSpPr>
              <a:spLocks noChangeShapeType="1"/>
            </p:cNvSpPr>
            <p:nvPr/>
          </p:nvSpPr>
          <p:spPr bwMode="auto">
            <a:xfrm>
              <a:off x="336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05" name="Oval 29">
              <a:extLst>
                <a:ext uri="{FF2B5EF4-FFF2-40B4-BE49-F238E27FC236}">
                  <a16:creationId xmlns:a16="http://schemas.microsoft.com/office/drawing/2014/main" id="{6774477A-7948-4BA5-8070-525ACE485A1C}"/>
                </a:ext>
              </a:extLst>
            </p:cNvPr>
            <p:cNvSpPr>
              <a:spLocks noChangeArrowheads="1"/>
            </p:cNvSpPr>
            <p:nvPr/>
          </p:nvSpPr>
          <p:spPr bwMode="auto">
            <a:xfrm>
              <a:off x="182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06" name="Oval 30">
              <a:extLst>
                <a:ext uri="{FF2B5EF4-FFF2-40B4-BE49-F238E27FC236}">
                  <a16:creationId xmlns:a16="http://schemas.microsoft.com/office/drawing/2014/main" id="{BB9DF871-C7C5-42DE-A92C-9522112DDF5E}"/>
                </a:ext>
              </a:extLst>
            </p:cNvPr>
            <p:cNvSpPr>
              <a:spLocks noChangeArrowheads="1"/>
            </p:cNvSpPr>
            <p:nvPr/>
          </p:nvSpPr>
          <p:spPr bwMode="auto">
            <a:xfrm>
              <a:off x="235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07" name="Text Box 31">
              <a:extLst>
                <a:ext uri="{FF2B5EF4-FFF2-40B4-BE49-F238E27FC236}">
                  <a16:creationId xmlns:a16="http://schemas.microsoft.com/office/drawing/2014/main" id="{D708A04E-FBAA-4856-9951-F1A2CF4890A1}"/>
                </a:ext>
              </a:extLst>
            </p:cNvPr>
            <p:cNvSpPr txBox="1">
              <a:spLocks noChangeArrowheads="1"/>
            </p:cNvSpPr>
            <p:nvPr/>
          </p:nvSpPr>
          <p:spPr bwMode="auto">
            <a:xfrm>
              <a:off x="2343"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46208" name="Text Box 32">
              <a:extLst>
                <a:ext uri="{FF2B5EF4-FFF2-40B4-BE49-F238E27FC236}">
                  <a16:creationId xmlns:a16="http://schemas.microsoft.com/office/drawing/2014/main" id="{17D21320-20BB-48AD-AB1E-6D4C9B2C0CAD}"/>
                </a:ext>
              </a:extLst>
            </p:cNvPr>
            <p:cNvSpPr txBox="1">
              <a:spLocks noChangeArrowheads="1"/>
            </p:cNvSpPr>
            <p:nvPr/>
          </p:nvSpPr>
          <p:spPr bwMode="auto">
            <a:xfrm>
              <a:off x="1821"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46209" name="Line 33">
              <a:extLst>
                <a:ext uri="{FF2B5EF4-FFF2-40B4-BE49-F238E27FC236}">
                  <a16:creationId xmlns:a16="http://schemas.microsoft.com/office/drawing/2014/main" id="{A323CE26-A551-4AFB-B22C-8636281E5F4F}"/>
                </a:ext>
              </a:extLst>
            </p:cNvPr>
            <p:cNvSpPr>
              <a:spLocks noChangeShapeType="1"/>
            </p:cNvSpPr>
            <p:nvPr/>
          </p:nvSpPr>
          <p:spPr bwMode="auto">
            <a:xfrm flipH="1">
              <a:off x="196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210" name="Line 34">
              <a:extLst>
                <a:ext uri="{FF2B5EF4-FFF2-40B4-BE49-F238E27FC236}">
                  <a16:creationId xmlns:a16="http://schemas.microsoft.com/office/drawing/2014/main" id="{9238D566-2171-46F1-BF5D-2885CC94E11D}"/>
                </a:ext>
              </a:extLst>
            </p:cNvPr>
            <p:cNvSpPr>
              <a:spLocks noChangeShapeType="1"/>
            </p:cNvSpPr>
            <p:nvPr/>
          </p:nvSpPr>
          <p:spPr bwMode="auto">
            <a:xfrm>
              <a:off x="240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46212" name="Rectangle 36">
            <a:extLst>
              <a:ext uri="{FF2B5EF4-FFF2-40B4-BE49-F238E27FC236}">
                <a16:creationId xmlns:a16="http://schemas.microsoft.com/office/drawing/2014/main" id="{5E8A4189-6432-4D4D-9185-EFC256803F57}"/>
              </a:ext>
            </a:extLst>
          </p:cNvPr>
          <p:cNvSpPr>
            <a:spLocks noGrp="1" noChangeArrowheads="1"/>
          </p:cNvSpPr>
          <p:nvPr>
            <p:ph type="title"/>
          </p:nvPr>
        </p:nvSpPr>
        <p:spPr/>
        <p:txBody>
          <a:bodyPr/>
          <a:lstStyle/>
          <a:p>
            <a:r>
              <a:rPr lang="en-GB" altLang="en-US"/>
              <a:t>Deleting a Node with Two Children</a:t>
            </a:r>
          </a:p>
        </p:txBody>
      </p:sp>
      <p:sp>
        <p:nvSpPr>
          <p:cNvPr id="946213" name="Rectangle 37">
            <a:extLst>
              <a:ext uri="{FF2B5EF4-FFF2-40B4-BE49-F238E27FC236}">
                <a16:creationId xmlns:a16="http://schemas.microsoft.com/office/drawing/2014/main" id="{B3EF398C-1339-479D-A99C-10B03E18A0AB}"/>
              </a:ext>
            </a:extLst>
          </p:cNvPr>
          <p:cNvSpPr>
            <a:spLocks noGrp="1" noChangeArrowheads="1"/>
          </p:cNvSpPr>
          <p:nvPr>
            <p:ph type="body" idx="1"/>
          </p:nvPr>
        </p:nvSpPr>
        <p:spPr/>
        <p:txBody>
          <a:bodyPr/>
          <a:lstStyle/>
          <a:p>
            <a:r>
              <a:rPr lang="en-GB" altLang="en-US"/>
              <a:t>Case 3: Delete a node 21 with two children.</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7240" name="Group 40">
            <a:extLst>
              <a:ext uri="{FF2B5EF4-FFF2-40B4-BE49-F238E27FC236}">
                <a16:creationId xmlns:a16="http://schemas.microsoft.com/office/drawing/2014/main" id="{1461363D-ADDC-42D7-A1DF-B2AEEF63BAB0}"/>
              </a:ext>
            </a:extLst>
          </p:cNvPr>
          <p:cNvGrpSpPr>
            <a:grpSpLocks/>
          </p:cNvGrpSpPr>
          <p:nvPr/>
        </p:nvGrpSpPr>
        <p:grpSpPr bwMode="auto">
          <a:xfrm>
            <a:off x="1919288" y="2559050"/>
            <a:ext cx="5362575" cy="3549650"/>
            <a:chOff x="528" y="1412"/>
            <a:chExt cx="3378" cy="2236"/>
          </a:xfrm>
        </p:grpSpPr>
        <p:sp>
          <p:nvSpPr>
            <p:cNvPr id="947203" name="Oval 3">
              <a:extLst>
                <a:ext uri="{FF2B5EF4-FFF2-40B4-BE49-F238E27FC236}">
                  <a16:creationId xmlns:a16="http://schemas.microsoft.com/office/drawing/2014/main" id="{DFDD7E59-3AE7-4510-8F12-2BE08A158D30}"/>
                </a:ext>
              </a:extLst>
            </p:cNvPr>
            <p:cNvSpPr>
              <a:spLocks noChangeArrowheads="1"/>
            </p:cNvSpPr>
            <p:nvPr/>
          </p:nvSpPr>
          <p:spPr bwMode="auto">
            <a:xfrm>
              <a:off x="1776" y="14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04" name="Oval 4">
              <a:extLst>
                <a:ext uri="{FF2B5EF4-FFF2-40B4-BE49-F238E27FC236}">
                  <a16:creationId xmlns:a16="http://schemas.microsoft.com/office/drawing/2014/main" id="{A793B5B6-3B6B-40BC-8930-CB4CC70A3B6E}"/>
                </a:ext>
              </a:extLst>
            </p:cNvPr>
            <p:cNvSpPr>
              <a:spLocks noChangeArrowheads="1"/>
            </p:cNvSpPr>
            <p:nvPr/>
          </p:nvSpPr>
          <p:spPr bwMode="auto">
            <a:xfrm>
              <a:off x="1008" y="196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05" name="Oval 5">
              <a:extLst>
                <a:ext uri="{FF2B5EF4-FFF2-40B4-BE49-F238E27FC236}">
                  <a16:creationId xmlns:a16="http://schemas.microsoft.com/office/drawing/2014/main" id="{19D52961-BC91-428C-A8A5-E00C04529EF3}"/>
                </a:ext>
              </a:extLst>
            </p:cNvPr>
            <p:cNvSpPr>
              <a:spLocks noChangeArrowheads="1"/>
            </p:cNvSpPr>
            <p:nvPr/>
          </p:nvSpPr>
          <p:spPr bwMode="auto">
            <a:xfrm>
              <a:off x="2544" y="1964"/>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06" name="Oval 6">
              <a:extLst>
                <a:ext uri="{FF2B5EF4-FFF2-40B4-BE49-F238E27FC236}">
                  <a16:creationId xmlns:a16="http://schemas.microsoft.com/office/drawing/2014/main" id="{63CC45AB-31AB-45E3-9AAD-6EAA26C51BA1}"/>
                </a:ext>
              </a:extLst>
            </p:cNvPr>
            <p:cNvSpPr>
              <a:spLocks noChangeArrowheads="1"/>
            </p:cNvSpPr>
            <p:nvPr/>
          </p:nvSpPr>
          <p:spPr bwMode="auto">
            <a:xfrm>
              <a:off x="528" y="24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07" name="Oval 7">
              <a:extLst>
                <a:ext uri="{FF2B5EF4-FFF2-40B4-BE49-F238E27FC236}">
                  <a16:creationId xmlns:a16="http://schemas.microsoft.com/office/drawing/2014/main" id="{E0C9E613-89F5-4B9B-A7A5-1A98256F605C}"/>
                </a:ext>
              </a:extLst>
            </p:cNvPr>
            <p:cNvSpPr>
              <a:spLocks noChangeArrowheads="1"/>
            </p:cNvSpPr>
            <p:nvPr/>
          </p:nvSpPr>
          <p:spPr bwMode="auto">
            <a:xfrm>
              <a:off x="1488"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08" name="Oval 8">
              <a:extLst>
                <a:ext uri="{FF2B5EF4-FFF2-40B4-BE49-F238E27FC236}">
                  <a16:creationId xmlns:a16="http://schemas.microsoft.com/office/drawing/2014/main" id="{AAF6F518-5EF9-4CD8-BFDF-F6A1EA14D562}"/>
                </a:ext>
              </a:extLst>
            </p:cNvPr>
            <p:cNvSpPr>
              <a:spLocks noChangeArrowheads="1"/>
            </p:cNvSpPr>
            <p:nvPr/>
          </p:nvSpPr>
          <p:spPr bwMode="auto">
            <a:xfrm>
              <a:off x="3024"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09" name="Oval 9">
              <a:extLst>
                <a:ext uri="{FF2B5EF4-FFF2-40B4-BE49-F238E27FC236}">
                  <a16:creationId xmlns:a16="http://schemas.microsoft.com/office/drawing/2014/main" id="{7F3F6111-E13F-4A0F-969C-CC8FACE68614}"/>
                </a:ext>
              </a:extLst>
            </p:cNvPr>
            <p:cNvSpPr>
              <a:spLocks noChangeArrowheads="1"/>
            </p:cNvSpPr>
            <p:nvPr/>
          </p:nvSpPr>
          <p:spPr bwMode="auto">
            <a:xfrm>
              <a:off x="278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10" name="Oval 10">
              <a:extLst>
                <a:ext uri="{FF2B5EF4-FFF2-40B4-BE49-F238E27FC236}">
                  <a16:creationId xmlns:a16="http://schemas.microsoft.com/office/drawing/2014/main" id="{B4298956-1DFC-490D-89BC-C70D978A0B12}"/>
                </a:ext>
              </a:extLst>
            </p:cNvPr>
            <p:cNvSpPr>
              <a:spLocks noChangeArrowheads="1"/>
            </p:cNvSpPr>
            <p:nvPr/>
          </p:nvSpPr>
          <p:spPr bwMode="auto">
            <a:xfrm>
              <a:off x="331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11" name="Text Box 11">
              <a:extLst>
                <a:ext uri="{FF2B5EF4-FFF2-40B4-BE49-F238E27FC236}">
                  <a16:creationId xmlns:a16="http://schemas.microsoft.com/office/drawing/2014/main" id="{3A7DCA2F-E209-4D06-A7C2-A1263AFFCDEB}"/>
                </a:ext>
              </a:extLst>
            </p:cNvPr>
            <p:cNvSpPr txBox="1">
              <a:spLocks noChangeArrowheads="1"/>
            </p:cNvSpPr>
            <p:nvPr/>
          </p:nvSpPr>
          <p:spPr bwMode="auto">
            <a:xfrm>
              <a:off x="1774" y="144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47212" name="Text Box 12">
              <a:extLst>
                <a:ext uri="{FF2B5EF4-FFF2-40B4-BE49-F238E27FC236}">
                  <a16:creationId xmlns:a16="http://schemas.microsoft.com/office/drawing/2014/main" id="{775AF8AB-772C-4CDF-B9C9-0ED160AAB55C}"/>
                </a:ext>
              </a:extLst>
            </p:cNvPr>
            <p:cNvSpPr txBox="1">
              <a:spLocks noChangeArrowheads="1"/>
            </p:cNvSpPr>
            <p:nvPr/>
          </p:nvSpPr>
          <p:spPr bwMode="auto">
            <a:xfrm>
              <a:off x="3321"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47213" name="Text Box 13">
              <a:extLst>
                <a:ext uri="{FF2B5EF4-FFF2-40B4-BE49-F238E27FC236}">
                  <a16:creationId xmlns:a16="http://schemas.microsoft.com/office/drawing/2014/main" id="{5402C5F6-BAE8-4333-9346-4730CF05AA13}"/>
                </a:ext>
              </a:extLst>
            </p:cNvPr>
            <p:cNvSpPr txBox="1">
              <a:spLocks noChangeArrowheads="1"/>
            </p:cNvSpPr>
            <p:nvPr/>
          </p:nvSpPr>
          <p:spPr bwMode="auto">
            <a:xfrm>
              <a:off x="2790" y="321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47214" name="Text Box 14">
              <a:extLst>
                <a:ext uri="{FF2B5EF4-FFF2-40B4-BE49-F238E27FC236}">
                  <a16:creationId xmlns:a16="http://schemas.microsoft.com/office/drawing/2014/main" id="{83BF2EFD-E50B-4440-A64B-3F98C1D8E336}"/>
                </a:ext>
              </a:extLst>
            </p:cNvPr>
            <p:cNvSpPr txBox="1">
              <a:spLocks noChangeArrowheads="1"/>
            </p:cNvSpPr>
            <p:nvPr/>
          </p:nvSpPr>
          <p:spPr bwMode="auto">
            <a:xfrm>
              <a:off x="3032" y="2513"/>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47215" name="Text Box 15">
              <a:extLst>
                <a:ext uri="{FF2B5EF4-FFF2-40B4-BE49-F238E27FC236}">
                  <a16:creationId xmlns:a16="http://schemas.microsoft.com/office/drawing/2014/main" id="{46341848-4590-4506-BD5E-2C2FB49C5229}"/>
                </a:ext>
              </a:extLst>
            </p:cNvPr>
            <p:cNvSpPr txBox="1">
              <a:spLocks noChangeArrowheads="1"/>
            </p:cNvSpPr>
            <p:nvPr/>
          </p:nvSpPr>
          <p:spPr bwMode="auto">
            <a:xfrm>
              <a:off x="1481" y="250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47216" name="Text Box 16">
              <a:extLst>
                <a:ext uri="{FF2B5EF4-FFF2-40B4-BE49-F238E27FC236}">
                  <a16:creationId xmlns:a16="http://schemas.microsoft.com/office/drawing/2014/main" id="{FB3F3181-4A7C-4FB8-B145-E964A326C0EA}"/>
                </a:ext>
              </a:extLst>
            </p:cNvPr>
            <p:cNvSpPr txBox="1">
              <a:spLocks noChangeArrowheads="1"/>
            </p:cNvSpPr>
            <p:nvPr/>
          </p:nvSpPr>
          <p:spPr bwMode="auto">
            <a:xfrm>
              <a:off x="587" y="24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47217" name="Text Box 17">
              <a:extLst>
                <a:ext uri="{FF2B5EF4-FFF2-40B4-BE49-F238E27FC236}">
                  <a16:creationId xmlns:a16="http://schemas.microsoft.com/office/drawing/2014/main" id="{9ECFE91B-CDD7-48C1-84AE-1115C5221E51}"/>
                </a:ext>
              </a:extLst>
            </p:cNvPr>
            <p:cNvSpPr txBox="1">
              <a:spLocks noChangeArrowheads="1"/>
            </p:cNvSpPr>
            <p:nvPr/>
          </p:nvSpPr>
          <p:spPr bwMode="auto">
            <a:xfrm>
              <a:off x="2564" y="19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21</a:t>
              </a:r>
              <a:endParaRPr lang="en-US" altLang="en-US" sz="2400">
                <a:latin typeface="Times New Roman" panose="02020603050405020304" pitchFamily="18" charset="0"/>
              </a:endParaRPr>
            </a:p>
          </p:txBody>
        </p:sp>
        <p:sp>
          <p:nvSpPr>
            <p:cNvPr id="947218" name="Text Box 18">
              <a:extLst>
                <a:ext uri="{FF2B5EF4-FFF2-40B4-BE49-F238E27FC236}">
                  <a16:creationId xmlns:a16="http://schemas.microsoft.com/office/drawing/2014/main" id="{14F4B06B-2600-42B2-8577-2FACB39AB35F}"/>
                </a:ext>
              </a:extLst>
            </p:cNvPr>
            <p:cNvSpPr txBox="1">
              <a:spLocks noChangeArrowheads="1"/>
            </p:cNvSpPr>
            <p:nvPr/>
          </p:nvSpPr>
          <p:spPr bwMode="auto">
            <a:xfrm>
              <a:off x="1063" y="19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47219" name="Line 19">
              <a:extLst>
                <a:ext uri="{FF2B5EF4-FFF2-40B4-BE49-F238E27FC236}">
                  <a16:creationId xmlns:a16="http://schemas.microsoft.com/office/drawing/2014/main" id="{32D7D52B-2084-45CB-B760-E7364D3781A1}"/>
                </a:ext>
              </a:extLst>
            </p:cNvPr>
            <p:cNvSpPr>
              <a:spLocks noChangeShapeType="1"/>
            </p:cNvSpPr>
            <p:nvPr/>
          </p:nvSpPr>
          <p:spPr bwMode="auto">
            <a:xfrm flipH="1">
              <a:off x="1172" y="155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20" name="Line 20">
              <a:extLst>
                <a:ext uri="{FF2B5EF4-FFF2-40B4-BE49-F238E27FC236}">
                  <a16:creationId xmlns:a16="http://schemas.microsoft.com/office/drawing/2014/main" id="{92F32437-F76B-4F9A-8838-571977928A06}"/>
                </a:ext>
              </a:extLst>
            </p:cNvPr>
            <p:cNvSpPr>
              <a:spLocks noChangeShapeType="1"/>
            </p:cNvSpPr>
            <p:nvPr/>
          </p:nvSpPr>
          <p:spPr bwMode="auto">
            <a:xfrm>
              <a:off x="2112" y="1556"/>
              <a:ext cx="604" cy="404"/>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21" name="Line 21">
              <a:extLst>
                <a:ext uri="{FF2B5EF4-FFF2-40B4-BE49-F238E27FC236}">
                  <a16:creationId xmlns:a16="http://schemas.microsoft.com/office/drawing/2014/main" id="{310F2FA7-1D01-4225-9070-4D43DA36CFFC}"/>
                </a:ext>
              </a:extLst>
            </p:cNvPr>
            <p:cNvSpPr>
              <a:spLocks noChangeShapeType="1"/>
            </p:cNvSpPr>
            <p:nvPr/>
          </p:nvSpPr>
          <p:spPr bwMode="auto">
            <a:xfrm flipH="1">
              <a:off x="696" y="213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22" name="Line 22">
              <a:extLst>
                <a:ext uri="{FF2B5EF4-FFF2-40B4-BE49-F238E27FC236}">
                  <a16:creationId xmlns:a16="http://schemas.microsoft.com/office/drawing/2014/main" id="{52F7CEB9-F45D-42ED-90A5-BCB6F67924AD}"/>
                </a:ext>
              </a:extLst>
            </p:cNvPr>
            <p:cNvSpPr>
              <a:spLocks noChangeShapeType="1"/>
            </p:cNvSpPr>
            <p:nvPr/>
          </p:nvSpPr>
          <p:spPr bwMode="auto">
            <a:xfrm>
              <a:off x="1352" y="213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23" name="Line 23">
              <a:extLst>
                <a:ext uri="{FF2B5EF4-FFF2-40B4-BE49-F238E27FC236}">
                  <a16:creationId xmlns:a16="http://schemas.microsoft.com/office/drawing/2014/main" id="{78D484A4-157C-457C-A8CD-595928E7CAFD}"/>
                </a:ext>
              </a:extLst>
            </p:cNvPr>
            <p:cNvSpPr>
              <a:spLocks noChangeShapeType="1"/>
            </p:cNvSpPr>
            <p:nvPr/>
          </p:nvSpPr>
          <p:spPr bwMode="auto">
            <a:xfrm>
              <a:off x="2888" y="213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24" name="Line 24">
              <a:extLst>
                <a:ext uri="{FF2B5EF4-FFF2-40B4-BE49-F238E27FC236}">
                  <a16:creationId xmlns:a16="http://schemas.microsoft.com/office/drawing/2014/main" id="{5CC5625A-C4A8-493F-9415-86E6D6D15C53}"/>
                </a:ext>
              </a:extLst>
            </p:cNvPr>
            <p:cNvSpPr>
              <a:spLocks noChangeShapeType="1"/>
            </p:cNvSpPr>
            <p:nvPr/>
          </p:nvSpPr>
          <p:spPr bwMode="auto">
            <a:xfrm flipH="1">
              <a:off x="292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25" name="Oval 25">
              <a:extLst>
                <a:ext uri="{FF2B5EF4-FFF2-40B4-BE49-F238E27FC236}">
                  <a16:creationId xmlns:a16="http://schemas.microsoft.com/office/drawing/2014/main" id="{FA5508DA-A490-46D3-9E2D-57087FAB8484}"/>
                </a:ext>
              </a:extLst>
            </p:cNvPr>
            <p:cNvSpPr>
              <a:spLocks noChangeArrowheads="1"/>
            </p:cNvSpPr>
            <p:nvPr/>
          </p:nvSpPr>
          <p:spPr bwMode="auto">
            <a:xfrm>
              <a:off x="2064"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26" name="Text Box 26">
              <a:extLst>
                <a:ext uri="{FF2B5EF4-FFF2-40B4-BE49-F238E27FC236}">
                  <a16:creationId xmlns:a16="http://schemas.microsoft.com/office/drawing/2014/main" id="{3DA2D14D-7371-44B8-AB39-4977F6D13D27}"/>
                </a:ext>
              </a:extLst>
            </p:cNvPr>
            <p:cNvSpPr txBox="1">
              <a:spLocks noChangeArrowheads="1"/>
            </p:cNvSpPr>
            <p:nvPr/>
          </p:nvSpPr>
          <p:spPr bwMode="auto">
            <a:xfrm>
              <a:off x="2070" y="254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47227" name="Line 27">
              <a:extLst>
                <a:ext uri="{FF2B5EF4-FFF2-40B4-BE49-F238E27FC236}">
                  <a16:creationId xmlns:a16="http://schemas.microsoft.com/office/drawing/2014/main" id="{69F616E8-D455-4D29-920F-6CBCE7F7B26C}"/>
                </a:ext>
              </a:extLst>
            </p:cNvPr>
            <p:cNvSpPr>
              <a:spLocks noChangeShapeType="1"/>
            </p:cNvSpPr>
            <p:nvPr/>
          </p:nvSpPr>
          <p:spPr bwMode="auto">
            <a:xfrm flipH="1">
              <a:off x="2232"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28" name="Line 28">
              <a:extLst>
                <a:ext uri="{FF2B5EF4-FFF2-40B4-BE49-F238E27FC236}">
                  <a16:creationId xmlns:a16="http://schemas.microsoft.com/office/drawing/2014/main" id="{9D917896-60A1-4E27-A2A3-10DD63329C06}"/>
                </a:ext>
              </a:extLst>
            </p:cNvPr>
            <p:cNvSpPr>
              <a:spLocks noChangeShapeType="1"/>
            </p:cNvSpPr>
            <p:nvPr/>
          </p:nvSpPr>
          <p:spPr bwMode="auto">
            <a:xfrm>
              <a:off x="336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29" name="Oval 29">
              <a:extLst>
                <a:ext uri="{FF2B5EF4-FFF2-40B4-BE49-F238E27FC236}">
                  <a16:creationId xmlns:a16="http://schemas.microsoft.com/office/drawing/2014/main" id="{12A68C5E-62AD-4FDD-9086-3FE20EFCAA71}"/>
                </a:ext>
              </a:extLst>
            </p:cNvPr>
            <p:cNvSpPr>
              <a:spLocks noChangeArrowheads="1"/>
            </p:cNvSpPr>
            <p:nvPr/>
          </p:nvSpPr>
          <p:spPr bwMode="auto">
            <a:xfrm>
              <a:off x="182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30" name="Oval 30">
              <a:extLst>
                <a:ext uri="{FF2B5EF4-FFF2-40B4-BE49-F238E27FC236}">
                  <a16:creationId xmlns:a16="http://schemas.microsoft.com/office/drawing/2014/main" id="{61382EDC-F350-406A-9360-833707D79A79}"/>
                </a:ext>
              </a:extLst>
            </p:cNvPr>
            <p:cNvSpPr>
              <a:spLocks noChangeArrowheads="1"/>
            </p:cNvSpPr>
            <p:nvPr/>
          </p:nvSpPr>
          <p:spPr bwMode="auto">
            <a:xfrm>
              <a:off x="235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31" name="Text Box 31">
              <a:extLst>
                <a:ext uri="{FF2B5EF4-FFF2-40B4-BE49-F238E27FC236}">
                  <a16:creationId xmlns:a16="http://schemas.microsoft.com/office/drawing/2014/main" id="{5EC406DD-F81F-4607-8BC2-C74824A5FEA8}"/>
                </a:ext>
              </a:extLst>
            </p:cNvPr>
            <p:cNvSpPr txBox="1">
              <a:spLocks noChangeArrowheads="1"/>
            </p:cNvSpPr>
            <p:nvPr/>
          </p:nvSpPr>
          <p:spPr bwMode="auto">
            <a:xfrm>
              <a:off x="2343"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47232" name="Text Box 32">
              <a:extLst>
                <a:ext uri="{FF2B5EF4-FFF2-40B4-BE49-F238E27FC236}">
                  <a16:creationId xmlns:a16="http://schemas.microsoft.com/office/drawing/2014/main" id="{6D97B6B7-F870-47E1-AF52-EAE048BDD6A8}"/>
                </a:ext>
              </a:extLst>
            </p:cNvPr>
            <p:cNvSpPr txBox="1">
              <a:spLocks noChangeArrowheads="1"/>
            </p:cNvSpPr>
            <p:nvPr/>
          </p:nvSpPr>
          <p:spPr bwMode="auto">
            <a:xfrm>
              <a:off x="1821"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47233" name="Line 33">
              <a:extLst>
                <a:ext uri="{FF2B5EF4-FFF2-40B4-BE49-F238E27FC236}">
                  <a16:creationId xmlns:a16="http://schemas.microsoft.com/office/drawing/2014/main" id="{CE4C0464-E6A1-4898-AB8C-5D269F646FCF}"/>
                </a:ext>
              </a:extLst>
            </p:cNvPr>
            <p:cNvSpPr>
              <a:spLocks noChangeShapeType="1"/>
            </p:cNvSpPr>
            <p:nvPr/>
          </p:nvSpPr>
          <p:spPr bwMode="auto">
            <a:xfrm flipH="1">
              <a:off x="196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34" name="Line 34">
              <a:extLst>
                <a:ext uri="{FF2B5EF4-FFF2-40B4-BE49-F238E27FC236}">
                  <a16:creationId xmlns:a16="http://schemas.microsoft.com/office/drawing/2014/main" id="{48F2CCC5-C05D-4D53-BEFB-8C7957B09B36}"/>
                </a:ext>
              </a:extLst>
            </p:cNvPr>
            <p:cNvSpPr>
              <a:spLocks noChangeShapeType="1"/>
            </p:cNvSpPr>
            <p:nvPr/>
          </p:nvSpPr>
          <p:spPr bwMode="auto">
            <a:xfrm>
              <a:off x="240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236" name="Freeform 36">
              <a:extLst>
                <a:ext uri="{FF2B5EF4-FFF2-40B4-BE49-F238E27FC236}">
                  <a16:creationId xmlns:a16="http://schemas.microsoft.com/office/drawing/2014/main" id="{059BE5B6-ED15-4111-910B-F870BA170033}"/>
                </a:ext>
              </a:extLst>
            </p:cNvPr>
            <p:cNvSpPr>
              <a:spLocks/>
            </p:cNvSpPr>
            <p:nvPr/>
          </p:nvSpPr>
          <p:spPr bwMode="auto">
            <a:xfrm>
              <a:off x="1554" y="2400"/>
              <a:ext cx="2352" cy="1248"/>
            </a:xfrm>
            <a:custGeom>
              <a:avLst/>
              <a:gdLst>
                <a:gd name="T0" fmla="*/ 480 w 2352"/>
                <a:gd name="T1" fmla="*/ 0 h 1248"/>
                <a:gd name="T2" fmla="*/ 0 w 2352"/>
                <a:gd name="T3" fmla="*/ 1248 h 1248"/>
                <a:gd name="T4" fmla="*/ 2352 w 2352"/>
                <a:gd name="T5" fmla="*/ 1248 h 1248"/>
                <a:gd name="T6" fmla="*/ 1824 w 2352"/>
                <a:gd name="T7" fmla="*/ 0 h 1248"/>
                <a:gd name="T8" fmla="*/ 480 w 2352"/>
                <a:gd name="T9" fmla="*/ 0 h 1248"/>
              </a:gdLst>
              <a:ahLst/>
              <a:cxnLst>
                <a:cxn ang="0">
                  <a:pos x="T0" y="T1"/>
                </a:cxn>
                <a:cxn ang="0">
                  <a:pos x="T2" y="T3"/>
                </a:cxn>
                <a:cxn ang="0">
                  <a:pos x="T4" y="T5"/>
                </a:cxn>
                <a:cxn ang="0">
                  <a:pos x="T6" y="T7"/>
                </a:cxn>
                <a:cxn ang="0">
                  <a:pos x="T8" y="T9"/>
                </a:cxn>
              </a:cxnLst>
              <a:rect l="0" t="0" r="r" b="b"/>
              <a:pathLst>
                <a:path w="2352" h="1248">
                  <a:moveTo>
                    <a:pt x="480" y="0"/>
                  </a:moveTo>
                  <a:lnTo>
                    <a:pt x="0" y="1248"/>
                  </a:lnTo>
                  <a:lnTo>
                    <a:pt x="2352" y="1248"/>
                  </a:lnTo>
                  <a:lnTo>
                    <a:pt x="1824" y="0"/>
                  </a:lnTo>
                  <a:lnTo>
                    <a:pt x="480" y="0"/>
                  </a:lnTo>
                  <a:close/>
                </a:path>
              </a:pathLst>
            </a:custGeom>
            <a:noFill/>
            <a:ln w="5715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47237" name="Text Box 37">
            <a:extLst>
              <a:ext uri="{FF2B5EF4-FFF2-40B4-BE49-F238E27FC236}">
                <a16:creationId xmlns:a16="http://schemas.microsoft.com/office/drawing/2014/main" id="{7DEAA5FB-0996-4C71-9A12-155E88DBF7A1}"/>
              </a:ext>
            </a:extLst>
          </p:cNvPr>
          <p:cNvSpPr txBox="1">
            <a:spLocks noChangeArrowheads="1"/>
          </p:cNvSpPr>
          <p:nvPr/>
        </p:nvSpPr>
        <p:spPr bwMode="auto">
          <a:xfrm>
            <a:off x="6651625" y="3384550"/>
            <a:ext cx="24161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US" altLang="en-US" sz="2400">
                <a:solidFill>
                  <a:srgbClr val="CCECFF"/>
                </a:solidFill>
                <a:latin typeface="Times New Roman" panose="02020603050405020304" pitchFamily="18" charset="0"/>
              </a:rPr>
              <a:t>These nodes must</a:t>
            </a:r>
          </a:p>
          <a:p>
            <a:pPr algn="l">
              <a:lnSpc>
                <a:spcPct val="100000"/>
              </a:lnSpc>
              <a:spcBef>
                <a:spcPct val="0"/>
              </a:spcBef>
            </a:pPr>
            <a:r>
              <a:rPr lang="en-US" altLang="en-US" sz="2400">
                <a:solidFill>
                  <a:srgbClr val="CCECFF"/>
                </a:solidFill>
                <a:latin typeface="Times New Roman" panose="02020603050405020304" pitchFamily="18" charset="0"/>
              </a:rPr>
              <a:t>be properly linked</a:t>
            </a:r>
          </a:p>
          <a:p>
            <a:pPr algn="l">
              <a:lnSpc>
                <a:spcPct val="100000"/>
              </a:lnSpc>
              <a:spcBef>
                <a:spcPct val="0"/>
              </a:spcBef>
            </a:pPr>
            <a:r>
              <a:rPr lang="en-US" altLang="en-US" sz="2400">
                <a:solidFill>
                  <a:srgbClr val="CCECFF"/>
                </a:solidFill>
                <a:latin typeface="Times New Roman" panose="02020603050405020304" pitchFamily="18" charset="0"/>
              </a:rPr>
              <a:t>back into the tree.</a:t>
            </a:r>
            <a:endParaRPr lang="en-US" altLang="en-US" sz="2400">
              <a:solidFill>
                <a:schemeClr val="tx1"/>
              </a:solidFill>
              <a:latin typeface="Arial" panose="020B0604020202020204" pitchFamily="34" charset="0"/>
            </a:endParaRPr>
          </a:p>
        </p:txBody>
      </p:sp>
      <p:sp>
        <p:nvSpPr>
          <p:cNvPr id="947238" name="Rectangle 38">
            <a:extLst>
              <a:ext uri="{FF2B5EF4-FFF2-40B4-BE49-F238E27FC236}">
                <a16:creationId xmlns:a16="http://schemas.microsoft.com/office/drawing/2014/main" id="{0616BD19-A6CA-4F00-9675-71A7F30CB82E}"/>
              </a:ext>
            </a:extLst>
          </p:cNvPr>
          <p:cNvSpPr>
            <a:spLocks noGrp="1" noChangeArrowheads="1"/>
          </p:cNvSpPr>
          <p:nvPr>
            <p:ph type="title"/>
          </p:nvPr>
        </p:nvSpPr>
        <p:spPr/>
        <p:txBody>
          <a:bodyPr/>
          <a:lstStyle/>
          <a:p>
            <a:r>
              <a:rPr lang="en-GB" altLang="en-US"/>
              <a:t>Deleting a Node with Two Children (2)</a:t>
            </a:r>
          </a:p>
        </p:txBody>
      </p:sp>
      <p:sp>
        <p:nvSpPr>
          <p:cNvPr id="947239" name="Rectangle 39">
            <a:extLst>
              <a:ext uri="{FF2B5EF4-FFF2-40B4-BE49-F238E27FC236}">
                <a16:creationId xmlns:a16="http://schemas.microsoft.com/office/drawing/2014/main" id="{D0B46BBF-06A3-4FDF-8291-C5183D6E6926}"/>
              </a:ext>
            </a:extLst>
          </p:cNvPr>
          <p:cNvSpPr>
            <a:spLocks noGrp="1" noChangeArrowheads="1"/>
          </p:cNvSpPr>
          <p:nvPr>
            <p:ph type="body" idx="1"/>
          </p:nvPr>
        </p:nvSpPr>
        <p:spPr/>
        <p:txBody>
          <a:bodyPr/>
          <a:lstStyle/>
          <a:p>
            <a:r>
              <a:rPr lang="en-GB" altLang="en-US"/>
              <a:t>Case 3: Delete a node 21 with two children.</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62" name="Group 42">
            <a:extLst>
              <a:ext uri="{FF2B5EF4-FFF2-40B4-BE49-F238E27FC236}">
                <a16:creationId xmlns:a16="http://schemas.microsoft.com/office/drawing/2014/main" id="{04816C31-07A2-4E49-917D-00A488DAD60D}"/>
              </a:ext>
            </a:extLst>
          </p:cNvPr>
          <p:cNvGrpSpPr>
            <a:grpSpLocks/>
          </p:cNvGrpSpPr>
          <p:nvPr/>
        </p:nvGrpSpPr>
        <p:grpSpPr bwMode="auto">
          <a:xfrm>
            <a:off x="1919288" y="2559050"/>
            <a:ext cx="4957762" cy="3352800"/>
            <a:chOff x="813" y="1440"/>
            <a:chExt cx="3123" cy="2112"/>
          </a:xfrm>
        </p:grpSpPr>
        <p:sp>
          <p:nvSpPr>
            <p:cNvPr id="952323" name="Oval 3">
              <a:extLst>
                <a:ext uri="{FF2B5EF4-FFF2-40B4-BE49-F238E27FC236}">
                  <a16:creationId xmlns:a16="http://schemas.microsoft.com/office/drawing/2014/main" id="{27B0EC35-9F70-42E8-8A14-4DC70E6CDB8E}"/>
                </a:ext>
              </a:extLst>
            </p:cNvPr>
            <p:cNvSpPr>
              <a:spLocks noChangeArrowheads="1"/>
            </p:cNvSpPr>
            <p:nvPr/>
          </p:nvSpPr>
          <p:spPr bwMode="auto">
            <a:xfrm>
              <a:off x="2061" y="144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24" name="Oval 4">
              <a:extLst>
                <a:ext uri="{FF2B5EF4-FFF2-40B4-BE49-F238E27FC236}">
                  <a16:creationId xmlns:a16="http://schemas.microsoft.com/office/drawing/2014/main" id="{F82496E1-13DB-4BE0-B118-DB20C98852F6}"/>
                </a:ext>
              </a:extLst>
            </p:cNvPr>
            <p:cNvSpPr>
              <a:spLocks noChangeArrowheads="1"/>
            </p:cNvSpPr>
            <p:nvPr/>
          </p:nvSpPr>
          <p:spPr bwMode="auto">
            <a:xfrm>
              <a:off x="1293" y="19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25" name="Oval 5">
              <a:extLst>
                <a:ext uri="{FF2B5EF4-FFF2-40B4-BE49-F238E27FC236}">
                  <a16:creationId xmlns:a16="http://schemas.microsoft.com/office/drawing/2014/main" id="{9623DE10-C1AC-4CE4-994E-B77B873326F7}"/>
                </a:ext>
              </a:extLst>
            </p:cNvPr>
            <p:cNvSpPr>
              <a:spLocks noChangeArrowheads="1"/>
            </p:cNvSpPr>
            <p:nvPr/>
          </p:nvSpPr>
          <p:spPr bwMode="auto">
            <a:xfrm>
              <a:off x="2829" y="199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26" name="Oval 6">
              <a:extLst>
                <a:ext uri="{FF2B5EF4-FFF2-40B4-BE49-F238E27FC236}">
                  <a16:creationId xmlns:a16="http://schemas.microsoft.com/office/drawing/2014/main" id="{71E55F0D-1901-46EE-A37F-8322E0F7C1E6}"/>
                </a:ext>
              </a:extLst>
            </p:cNvPr>
            <p:cNvSpPr>
              <a:spLocks noChangeArrowheads="1"/>
            </p:cNvSpPr>
            <p:nvPr/>
          </p:nvSpPr>
          <p:spPr bwMode="auto">
            <a:xfrm>
              <a:off x="813"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27" name="Oval 7">
              <a:extLst>
                <a:ext uri="{FF2B5EF4-FFF2-40B4-BE49-F238E27FC236}">
                  <a16:creationId xmlns:a16="http://schemas.microsoft.com/office/drawing/2014/main" id="{4FBA8413-26F6-42CF-878A-305F23E631FE}"/>
                </a:ext>
              </a:extLst>
            </p:cNvPr>
            <p:cNvSpPr>
              <a:spLocks noChangeArrowheads="1"/>
            </p:cNvSpPr>
            <p:nvPr/>
          </p:nvSpPr>
          <p:spPr bwMode="auto">
            <a:xfrm>
              <a:off x="1773"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28" name="Oval 8">
              <a:extLst>
                <a:ext uri="{FF2B5EF4-FFF2-40B4-BE49-F238E27FC236}">
                  <a16:creationId xmlns:a16="http://schemas.microsoft.com/office/drawing/2014/main" id="{BE39D969-898D-461C-9316-20CB1E5073F3}"/>
                </a:ext>
              </a:extLst>
            </p:cNvPr>
            <p:cNvSpPr>
              <a:spLocks noChangeArrowheads="1"/>
            </p:cNvSpPr>
            <p:nvPr/>
          </p:nvSpPr>
          <p:spPr bwMode="auto">
            <a:xfrm>
              <a:off x="3309"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29" name="Oval 9">
              <a:extLst>
                <a:ext uri="{FF2B5EF4-FFF2-40B4-BE49-F238E27FC236}">
                  <a16:creationId xmlns:a16="http://schemas.microsoft.com/office/drawing/2014/main" id="{C08D998D-1349-46D6-AA8D-75DDAFD101BD}"/>
                </a:ext>
              </a:extLst>
            </p:cNvPr>
            <p:cNvSpPr>
              <a:spLocks noChangeArrowheads="1"/>
            </p:cNvSpPr>
            <p:nvPr/>
          </p:nvSpPr>
          <p:spPr bwMode="auto">
            <a:xfrm>
              <a:off x="3069"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30" name="Oval 10">
              <a:extLst>
                <a:ext uri="{FF2B5EF4-FFF2-40B4-BE49-F238E27FC236}">
                  <a16:creationId xmlns:a16="http://schemas.microsoft.com/office/drawing/2014/main" id="{8C074FFD-1490-4769-8577-9091A9FD0356}"/>
                </a:ext>
              </a:extLst>
            </p:cNvPr>
            <p:cNvSpPr>
              <a:spLocks noChangeArrowheads="1"/>
            </p:cNvSpPr>
            <p:nvPr/>
          </p:nvSpPr>
          <p:spPr bwMode="auto">
            <a:xfrm>
              <a:off x="3597"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31" name="Text Box 11">
              <a:extLst>
                <a:ext uri="{FF2B5EF4-FFF2-40B4-BE49-F238E27FC236}">
                  <a16:creationId xmlns:a16="http://schemas.microsoft.com/office/drawing/2014/main" id="{D4E1F1B6-0A61-4A08-A1A2-EE002A9F497B}"/>
                </a:ext>
              </a:extLst>
            </p:cNvPr>
            <p:cNvSpPr txBox="1">
              <a:spLocks noChangeArrowheads="1"/>
            </p:cNvSpPr>
            <p:nvPr/>
          </p:nvSpPr>
          <p:spPr bwMode="auto">
            <a:xfrm>
              <a:off x="2059" y="147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52332" name="Text Box 12">
              <a:extLst>
                <a:ext uri="{FF2B5EF4-FFF2-40B4-BE49-F238E27FC236}">
                  <a16:creationId xmlns:a16="http://schemas.microsoft.com/office/drawing/2014/main" id="{3D6BE39E-9297-436B-896E-FE16CC63FD0B}"/>
                </a:ext>
              </a:extLst>
            </p:cNvPr>
            <p:cNvSpPr txBox="1">
              <a:spLocks noChangeArrowheads="1"/>
            </p:cNvSpPr>
            <p:nvPr/>
          </p:nvSpPr>
          <p:spPr bwMode="auto">
            <a:xfrm>
              <a:off x="3606" y="323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52333" name="Text Box 13">
              <a:extLst>
                <a:ext uri="{FF2B5EF4-FFF2-40B4-BE49-F238E27FC236}">
                  <a16:creationId xmlns:a16="http://schemas.microsoft.com/office/drawing/2014/main" id="{8910EEB7-AAA7-4244-BB62-A77448A00A52}"/>
                </a:ext>
              </a:extLst>
            </p:cNvPr>
            <p:cNvSpPr txBox="1">
              <a:spLocks noChangeArrowheads="1"/>
            </p:cNvSpPr>
            <p:nvPr/>
          </p:nvSpPr>
          <p:spPr bwMode="auto">
            <a:xfrm>
              <a:off x="3075" y="324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52334" name="Text Box 14">
              <a:extLst>
                <a:ext uri="{FF2B5EF4-FFF2-40B4-BE49-F238E27FC236}">
                  <a16:creationId xmlns:a16="http://schemas.microsoft.com/office/drawing/2014/main" id="{16811D73-65F1-494C-B4BE-9603D23CD6BD}"/>
                </a:ext>
              </a:extLst>
            </p:cNvPr>
            <p:cNvSpPr txBox="1">
              <a:spLocks noChangeArrowheads="1"/>
            </p:cNvSpPr>
            <p:nvPr/>
          </p:nvSpPr>
          <p:spPr bwMode="auto">
            <a:xfrm>
              <a:off x="3317" y="254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52335" name="Text Box 15">
              <a:extLst>
                <a:ext uri="{FF2B5EF4-FFF2-40B4-BE49-F238E27FC236}">
                  <a16:creationId xmlns:a16="http://schemas.microsoft.com/office/drawing/2014/main" id="{3BE19042-50FE-4282-9820-EBF016D4C2B4}"/>
                </a:ext>
              </a:extLst>
            </p:cNvPr>
            <p:cNvSpPr txBox="1">
              <a:spLocks noChangeArrowheads="1"/>
            </p:cNvSpPr>
            <p:nvPr/>
          </p:nvSpPr>
          <p:spPr bwMode="auto">
            <a:xfrm>
              <a:off x="1766" y="253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52336" name="Text Box 16">
              <a:extLst>
                <a:ext uri="{FF2B5EF4-FFF2-40B4-BE49-F238E27FC236}">
                  <a16:creationId xmlns:a16="http://schemas.microsoft.com/office/drawing/2014/main" id="{3060F9CA-A558-413B-A66D-F521EF801CB5}"/>
                </a:ext>
              </a:extLst>
            </p:cNvPr>
            <p:cNvSpPr txBox="1">
              <a:spLocks noChangeArrowheads="1"/>
            </p:cNvSpPr>
            <p:nvPr/>
          </p:nvSpPr>
          <p:spPr bwMode="auto">
            <a:xfrm>
              <a:off x="872" y="252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52337" name="Text Box 17">
              <a:extLst>
                <a:ext uri="{FF2B5EF4-FFF2-40B4-BE49-F238E27FC236}">
                  <a16:creationId xmlns:a16="http://schemas.microsoft.com/office/drawing/2014/main" id="{705446C9-0CF6-436B-B4DA-D09373615912}"/>
                </a:ext>
              </a:extLst>
            </p:cNvPr>
            <p:cNvSpPr txBox="1">
              <a:spLocks noChangeArrowheads="1"/>
            </p:cNvSpPr>
            <p:nvPr/>
          </p:nvSpPr>
          <p:spPr bwMode="auto">
            <a:xfrm>
              <a:off x="2849" y="201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21</a:t>
              </a:r>
              <a:endParaRPr lang="en-US" altLang="en-US" sz="2400">
                <a:latin typeface="Times New Roman" panose="02020603050405020304" pitchFamily="18" charset="0"/>
              </a:endParaRPr>
            </a:p>
          </p:txBody>
        </p:sp>
        <p:sp>
          <p:nvSpPr>
            <p:cNvPr id="952338" name="Text Box 18">
              <a:extLst>
                <a:ext uri="{FF2B5EF4-FFF2-40B4-BE49-F238E27FC236}">
                  <a16:creationId xmlns:a16="http://schemas.microsoft.com/office/drawing/2014/main" id="{BABB57BD-68AD-46C8-A319-EA680DFB7A52}"/>
                </a:ext>
              </a:extLst>
            </p:cNvPr>
            <p:cNvSpPr txBox="1">
              <a:spLocks noChangeArrowheads="1"/>
            </p:cNvSpPr>
            <p:nvPr/>
          </p:nvSpPr>
          <p:spPr bwMode="auto">
            <a:xfrm>
              <a:off x="1348" y="201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52339" name="Line 19">
              <a:extLst>
                <a:ext uri="{FF2B5EF4-FFF2-40B4-BE49-F238E27FC236}">
                  <a16:creationId xmlns:a16="http://schemas.microsoft.com/office/drawing/2014/main" id="{7445B0E5-19DA-44C0-A7EF-CA115DBB75F5}"/>
                </a:ext>
              </a:extLst>
            </p:cNvPr>
            <p:cNvSpPr>
              <a:spLocks noChangeShapeType="1"/>
            </p:cNvSpPr>
            <p:nvPr/>
          </p:nvSpPr>
          <p:spPr bwMode="auto">
            <a:xfrm flipH="1">
              <a:off x="1457" y="1584"/>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40" name="Line 20">
              <a:extLst>
                <a:ext uri="{FF2B5EF4-FFF2-40B4-BE49-F238E27FC236}">
                  <a16:creationId xmlns:a16="http://schemas.microsoft.com/office/drawing/2014/main" id="{71C829DF-5E44-425A-9475-A36CCC94B532}"/>
                </a:ext>
              </a:extLst>
            </p:cNvPr>
            <p:cNvSpPr>
              <a:spLocks noChangeShapeType="1"/>
            </p:cNvSpPr>
            <p:nvPr/>
          </p:nvSpPr>
          <p:spPr bwMode="auto">
            <a:xfrm>
              <a:off x="2397" y="1584"/>
              <a:ext cx="604" cy="404"/>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41" name="Line 21">
              <a:extLst>
                <a:ext uri="{FF2B5EF4-FFF2-40B4-BE49-F238E27FC236}">
                  <a16:creationId xmlns:a16="http://schemas.microsoft.com/office/drawing/2014/main" id="{DE7F51FF-9B5E-4753-BBFE-70913C7CB639}"/>
                </a:ext>
              </a:extLst>
            </p:cNvPr>
            <p:cNvSpPr>
              <a:spLocks noChangeShapeType="1"/>
            </p:cNvSpPr>
            <p:nvPr/>
          </p:nvSpPr>
          <p:spPr bwMode="auto">
            <a:xfrm flipH="1">
              <a:off x="981"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42" name="Line 22">
              <a:extLst>
                <a:ext uri="{FF2B5EF4-FFF2-40B4-BE49-F238E27FC236}">
                  <a16:creationId xmlns:a16="http://schemas.microsoft.com/office/drawing/2014/main" id="{F2AD5A36-F169-41B5-9196-919383F6BD11}"/>
                </a:ext>
              </a:extLst>
            </p:cNvPr>
            <p:cNvSpPr>
              <a:spLocks noChangeShapeType="1"/>
            </p:cNvSpPr>
            <p:nvPr/>
          </p:nvSpPr>
          <p:spPr bwMode="auto">
            <a:xfrm>
              <a:off x="1637" y="2160"/>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43" name="Line 23">
              <a:extLst>
                <a:ext uri="{FF2B5EF4-FFF2-40B4-BE49-F238E27FC236}">
                  <a16:creationId xmlns:a16="http://schemas.microsoft.com/office/drawing/2014/main" id="{F356645F-1AFE-4CFD-AC86-B15F06BC40C6}"/>
                </a:ext>
              </a:extLst>
            </p:cNvPr>
            <p:cNvSpPr>
              <a:spLocks noChangeShapeType="1"/>
            </p:cNvSpPr>
            <p:nvPr/>
          </p:nvSpPr>
          <p:spPr bwMode="auto">
            <a:xfrm>
              <a:off x="3173" y="2164"/>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44" name="Line 24">
              <a:extLst>
                <a:ext uri="{FF2B5EF4-FFF2-40B4-BE49-F238E27FC236}">
                  <a16:creationId xmlns:a16="http://schemas.microsoft.com/office/drawing/2014/main" id="{A7A0C25D-D2CD-4A2C-A3A5-E6239ABC745C}"/>
                </a:ext>
              </a:extLst>
            </p:cNvPr>
            <p:cNvSpPr>
              <a:spLocks noChangeShapeType="1"/>
            </p:cNvSpPr>
            <p:nvPr/>
          </p:nvSpPr>
          <p:spPr bwMode="auto">
            <a:xfrm flipH="1">
              <a:off x="3213" y="2688"/>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45" name="Oval 25">
              <a:extLst>
                <a:ext uri="{FF2B5EF4-FFF2-40B4-BE49-F238E27FC236}">
                  <a16:creationId xmlns:a16="http://schemas.microsoft.com/office/drawing/2014/main" id="{2FBD8A60-6E21-4F40-9FD1-4E6244B79F9E}"/>
                </a:ext>
              </a:extLst>
            </p:cNvPr>
            <p:cNvSpPr>
              <a:spLocks noChangeArrowheads="1"/>
            </p:cNvSpPr>
            <p:nvPr/>
          </p:nvSpPr>
          <p:spPr bwMode="auto">
            <a:xfrm>
              <a:off x="2349" y="25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46" name="Text Box 26">
              <a:extLst>
                <a:ext uri="{FF2B5EF4-FFF2-40B4-BE49-F238E27FC236}">
                  <a16:creationId xmlns:a16="http://schemas.microsoft.com/office/drawing/2014/main" id="{C51D6297-79FD-4EC0-A902-F4213062C875}"/>
                </a:ext>
              </a:extLst>
            </p:cNvPr>
            <p:cNvSpPr txBox="1">
              <a:spLocks noChangeArrowheads="1"/>
            </p:cNvSpPr>
            <p:nvPr/>
          </p:nvSpPr>
          <p:spPr bwMode="auto">
            <a:xfrm>
              <a:off x="2355" y="25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52347" name="Line 27">
              <a:extLst>
                <a:ext uri="{FF2B5EF4-FFF2-40B4-BE49-F238E27FC236}">
                  <a16:creationId xmlns:a16="http://schemas.microsoft.com/office/drawing/2014/main" id="{77C50838-DD87-45BA-822E-5139AFE0E0BA}"/>
                </a:ext>
              </a:extLst>
            </p:cNvPr>
            <p:cNvSpPr>
              <a:spLocks noChangeShapeType="1"/>
            </p:cNvSpPr>
            <p:nvPr/>
          </p:nvSpPr>
          <p:spPr bwMode="auto">
            <a:xfrm flipH="1">
              <a:off x="2517" y="2188"/>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48" name="Line 28">
              <a:extLst>
                <a:ext uri="{FF2B5EF4-FFF2-40B4-BE49-F238E27FC236}">
                  <a16:creationId xmlns:a16="http://schemas.microsoft.com/office/drawing/2014/main" id="{950D0FE7-A158-4085-BC33-829DC181745C}"/>
                </a:ext>
              </a:extLst>
            </p:cNvPr>
            <p:cNvSpPr>
              <a:spLocks noChangeShapeType="1"/>
            </p:cNvSpPr>
            <p:nvPr/>
          </p:nvSpPr>
          <p:spPr bwMode="auto">
            <a:xfrm>
              <a:off x="3645" y="2688"/>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49" name="Oval 29">
              <a:extLst>
                <a:ext uri="{FF2B5EF4-FFF2-40B4-BE49-F238E27FC236}">
                  <a16:creationId xmlns:a16="http://schemas.microsoft.com/office/drawing/2014/main" id="{BA13E2AA-DE4E-4647-9C44-771C8B00B660}"/>
                </a:ext>
              </a:extLst>
            </p:cNvPr>
            <p:cNvSpPr>
              <a:spLocks noChangeArrowheads="1"/>
            </p:cNvSpPr>
            <p:nvPr/>
          </p:nvSpPr>
          <p:spPr bwMode="auto">
            <a:xfrm>
              <a:off x="2109"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50" name="Oval 30">
              <a:extLst>
                <a:ext uri="{FF2B5EF4-FFF2-40B4-BE49-F238E27FC236}">
                  <a16:creationId xmlns:a16="http://schemas.microsoft.com/office/drawing/2014/main" id="{E70BDA7E-7132-4F0E-BD32-18EB8CE503CB}"/>
                </a:ext>
              </a:extLst>
            </p:cNvPr>
            <p:cNvSpPr>
              <a:spLocks noChangeArrowheads="1"/>
            </p:cNvSpPr>
            <p:nvPr/>
          </p:nvSpPr>
          <p:spPr bwMode="auto">
            <a:xfrm>
              <a:off x="2637"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51" name="Text Box 31">
              <a:extLst>
                <a:ext uri="{FF2B5EF4-FFF2-40B4-BE49-F238E27FC236}">
                  <a16:creationId xmlns:a16="http://schemas.microsoft.com/office/drawing/2014/main" id="{CB60D254-8164-4518-86E3-014405F57DEB}"/>
                </a:ext>
              </a:extLst>
            </p:cNvPr>
            <p:cNvSpPr txBox="1">
              <a:spLocks noChangeArrowheads="1"/>
            </p:cNvSpPr>
            <p:nvPr/>
          </p:nvSpPr>
          <p:spPr bwMode="auto">
            <a:xfrm>
              <a:off x="2628" y="323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52352" name="Text Box 32">
              <a:extLst>
                <a:ext uri="{FF2B5EF4-FFF2-40B4-BE49-F238E27FC236}">
                  <a16:creationId xmlns:a16="http://schemas.microsoft.com/office/drawing/2014/main" id="{9EC2F210-14EB-4B5D-925F-BF8788CAA94D}"/>
                </a:ext>
              </a:extLst>
            </p:cNvPr>
            <p:cNvSpPr txBox="1">
              <a:spLocks noChangeArrowheads="1"/>
            </p:cNvSpPr>
            <p:nvPr/>
          </p:nvSpPr>
          <p:spPr bwMode="auto">
            <a:xfrm>
              <a:off x="2106" y="323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52353" name="Line 33">
              <a:extLst>
                <a:ext uri="{FF2B5EF4-FFF2-40B4-BE49-F238E27FC236}">
                  <a16:creationId xmlns:a16="http://schemas.microsoft.com/office/drawing/2014/main" id="{58301475-96C2-45FA-B03E-B8713BDF156A}"/>
                </a:ext>
              </a:extLst>
            </p:cNvPr>
            <p:cNvSpPr>
              <a:spLocks noChangeShapeType="1"/>
            </p:cNvSpPr>
            <p:nvPr/>
          </p:nvSpPr>
          <p:spPr bwMode="auto">
            <a:xfrm flipH="1">
              <a:off x="2253" y="2688"/>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54" name="Line 34">
              <a:extLst>
                <a:ext uri="{FF2B5EF4-FFF2-40B4-BE49-F238E27FC236}">
                  <a16:creationId xmlns:a16="http://schemas.microsoft.com/office/drawing/2014/main" id="{55EE9895-5239-4464-8BE3-C72F18A94FD3}"/>
                </a:ext>
              </a:extLst>
            </p:cNvPr>
            <p:cNvSpPr>
              <a:spLocks noChangeShapeType="1"/>
            </p:cNvSpPr>
            <p:nvPr/>
          </p:nvSpPr>
          <p:spPr bwMode="auto">
            <a:xfrm>
              <a:off x="2685" y="2688"/>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52356" name="AutoShape 36">
              <a:extLst>
                <a:ext uri="{FF2B5EF4-FFF2-40B4-BE49-F238E27FC236}">
                  <a16:creationId xmlns:a16="http://schemas.microsoft.com/office/drawing/2014/main" id="{FCA1F79A-65FD-452A-B3E1-AF40766D3B7B}"/>
                </a:ext>
              </a:extLst>
            </p:cNvPr>
            <p:cNvCxnSpPr>
              <a:cxnSpLocks noChangeShapeType="1"/>
              <a:stCxn id="952340" idx="0"/>
              <a:endCxn id="952347" idx="1"/>
            </p:cNvCxnSpPr>
            <p:nvPr/>
          </p:nvCxnSpPr>
          <p:spPr bwMode="auto">
            <a:xfrm>
              <a:off x="2397" y="1566"/>
              <a:ext cx="120" cy="991"/>
            </a:xfrm>
            <a:prstGeom prst="straightConnector1">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2357" name="Line 37">
              <a:extLst>
                <a:ext uri="{FF2B5EF4-FFF2-40B4-BE49-F238E27FC236}">
                  <a16:creationId xmlns:a16="http://schemas.microsoft.com/office/drawing/2014/main" id="{2B93DBE9-8AC2-4A16-86C7-B1BCDD85AD3F}"/>
                </a:ext>
              </a:extLst>
            </p:cNvPr>
            <p:cNvSpPr>
              <a:spLocks noChangeShapeType="1"/>
            </p:cNvSpPr>
            <p:nvPr/>
          </p:nvSpPr>
          <p:spPr bwMode="auto">
            <a:xfrm flipV="1">
              <a:off x="2688" y="1900"/>
              <a:ext cx="576" cy="48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58" name="Line 38">
              <a:extLst>
                <a:ext uri="{FF2B5EF4-FFF2-40B4-BE49-F238E27FC236}">
                  <a16:creationId xmlns:a16="http://schemas.microsoft.com/office/drawing/2014/main" id="{E2736C84-45C9-4133-8D77-6E622FF2EBA2}"/>
                </a:ext>
              </a:extLst>
            </p:cNvPr>
            <p:cNvSpPr>
              <a:spLocks noChangeShapeType="1"/>
            </p:cNvSpPr>
            <p:nvPr/>
          </p:nvSpPr>
          <p:spPr bwMode="auto">
            <a:xfrm>
              <a:off x="2688" y="1948"/>
              <a:ext cx="624" cy="43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360" name="Rectangle 40">
            <a:extLst>
              <a:ext uri="{FF2B5EF4-FFF2-40B4-BE49-F238E27FC236}">
                <a16:creationId xmlns:a16="http://schemas.microsoft.com/office/drawing/2014/main" id="{7AF84A6E-BB34-46BC-BCB2-AB1E8C1AD68F}"/>
              </a:ext>
            </a:extLst>
          </p:cNvPr>
          <p:cNvSpPr>
            <a:spLocks noGrp="1" noChangeArrowheads="1"/>
          </p:cNvSpPr>
          <p:nvPr>
            <p:ph type="title"/>
          </p:nvPr>
        </p:nvSpPr>
        <p:spPr/>
        <p:txBody>
          <a:bodyPr/>
          <a:lstStyle/>
          <a:p>
            <a:r>
              <a:rPr lang="en-GB" altLang="en-US"/>
              <a:t>Deleting a Node with Two Children (3)</a:t>
            </a:r>
          </a:p>
        </p:txBody>
      </p:sp>
      <p:sp>
        <p:nvSpPr>
          <p:cNvPr id="952361" name="Rectangle 41">
            <a:extLst>
              <a:ext uri="{FF2B5EF4-FFF2-40B4-BE49-F238E27FC236}">
                <a16:creationId xmlns:a16="http://schemas.microsoft.com/office/drawing/2014/main" id="{637F0EF4-91DF-452F-942A-350576A28356}"/>
              </a:ext>
            </a:extLst>
          </p:cNvPr>
          <p:cNvSpPr>
            <a:spLocks noGrp="1" noChangeArrowheads="1"/>
          </p:cNvSpPr>
          <p:nvPr>
            <p:ph type="body" idx="1"/>
          </p:nvPr>
        </p:nvSpPr>
        <p:spPr/>
        <p:txBody>
          <a:bodyPr/>
          <a:lstStyle/>
          <a:p>
            <a:r>
              <a:rPr lang="en-GB" altLang="en-US"/>
              <a:t>Case 3a: Delete a node 21 with two children.</a:t>
            </a:r>
          </a:p>
          <a:p>
            <a:pPr lvl="1">
              <a:buFont typeface="ZapfDingbats" pitchFamily="82" charset="2"/>
              <a:buChar char="¶"/>
            </a:pPr>
            <a:r>
              <a:rPr lang="en-GB" altLang="en-US"/>
              <a:t>Replace the deleted node with its left child.</a:t>
            </a:r>
          </a:p>
          <a:p>
            <a:pPr lvl="3"/>
            <a:endParaRPr lang="en-GB" altLang="en-US"/>
          </a:p>
        </p:txBody>
      </p:sp>
      <p:sp>
        <p:nvSpPr>
          <p:cNvPr id="952363" name="Text Box 43">
            <a:extLst>
              <a:ext uri="{FF2B5EF4-FFF2-40B4-BE49-F238E27FC236}">
                <a16:creationId xmlns:a16="http://schemas.microsoft.com/office/drawing/2014/main" id="{46DE5A51-E5E1-42AD-A49F-DA94AB065AE3}"/>
              </a:ext>
            </a:extLst>
          </p:cNvPr>
          <p:cNvSpPr txBox="1">
            <a:spLocks noChangeArrowheads="1"/>
          </p:cNvSpPr>
          <p:nvPr/>
        </p:nvSpPr>
        <p:spPr bwMode="auto">
          <a:xfrm>
            <a:off x="5943600" y="2971800"/>
            <a:ext cx="2103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Delete node 21.</a:t>
            </a:r>
            <a:endParaRPr lang="en-US" altLang="en-US" sz="2400">
              <a:latin typeface="Arial" panose="020B0604020202020204" pitchFamily="3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3378" name="Group 34">
            <a:extLst>
              <a:ext uri="{FF2B5EF4-FFF2-40B4-BE49-F238E27FC236}">
                <a16:creationId xmlns:a16="http://schemas.microsoft.com/office/drawing/2014/main" id="{26E45A14-9901-4A87-B462-F87D9679F800}"/>
              </a:ext>
            </a:extLst>
          </p:cNvPr>
          <p:cNvGrpSpPr>
            <a:grpSpLocks/>
          </p:cNvGrpSpPr>
          <p:nvPr/>
        </p:nvGrpSpPr>
        <p:grpSpPr bwMode="auto">
          <a:xfrm>
            <a:off x="1919288" y="3106738"/>
            <a:ext cx="4957762" cy="3352800"/>
            <a:chOff x="813" y="1440"/>
            <a:chExt cx="3123" cy="2112"/>
          </a:xfrm>
        </p:grpSpPr>
        <p:sp>
          <p:nvSpPr>
            <p:cNvPr id="953347" name="Oval 3">
              <a:extLst>
                <a:ext uri="{FF2B5EF4-FFF2-40B4-BE49-F238E27FC236}">
                  <a16:creationId xmlns:a16="http://schemas.microsoft.com/office/drawing/2014/main" id="{67A94598-406F-4F12-B3A4-1CFA87878289}"/>
                </a:ext>
              </a:extLst>
            </p:cNvPr>
            <p:cNvSpPr>
              <a:spLocks noChangeArrowheads="1"/>
            </p:cNvSpPr>
            <p:nvPr/>
          </p:nvSpPr>
          <p:spPr bwMode="auto">
            <a:xfrm>
              <a:off x="2061" y="144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48" name="Oval 4">
              <a:extLst>
                <a:ext uri="{FF2B5EF4-FFF2-40B4-BE49-F238E27FC236}">
                  <a16:creationId xmlns:a16="http://schemas.microsoft.com/office/drawing/2014/main" id="{DEFF7DF1-6211-401D-A964-50955BAAA1BF}"/>
                </a:ext>
              </a:extLst>
            </p:cNvPr>
            <p:cNvSpPr>
              <a:spLocks noChangeArrowheads="1"/>
            </p:cNvSpPr>
            <p:nvPr/>
          </p:nvSpPr>
          <p:spPr bwMode="auto">
            <a:xfrm>
              <a:off x="1293" y="19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49" name="Oval 5">
              <a:extLst>
                <a:ext uri="{FF2B5EF4-FFF2-40B4-BE49-F238E27FC236}">
                  <a16:creationId xmlns:a16="http://schemas.microsoft.com/office/drawing/2014/main" id="{D49B3F65-9D66-4A70-AC6C-D7EA71B8F5D8}"/>
                </a:ext>
              </a:extLst>
            </p:cNvPr>
            <p:cNvSpPr>
              <a:spLocks noChangeArrowheads="1"/>
            </p:cNvSpPr>
            <p:nvPr/>
          </p:nvSpPr>
          <p:spPr bwMode="auto">
            <a:xfrm>
              <a:off x="813"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50" name="Oval 6">
              <a:extLst>
                <a:ext uri="{FF2B5EF4-FFF2-40B4-BE49-F238E27FC236}">
                  <a16:creationId xmlns:a16="http://schemas.microsoft.com/office/drawing/2014/main" id="{A13CACE7-2C07-4AE3-A7C5-0A8253E4F3CE}"/>
                </a:ext>
              </a:extLst>
            </p:cNvPr>
            <p:cNvSpPr>
              <a:spLocks noChangeArrowheads="1"/>
            </p:cNvSpPr>
            <p:nvPr/>
          </p:nvSpPr>
          <p:spPr bwMode="auto">
            <a:xfrm>
              <a:off x="1773"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51" name="Oval 7">
              <a:extLst>
                <a:ext uri="{FF2B5EF4-FFF2-40B4-BE49-F238E27FC236}">
                  <a16:creationId xmlns:a16="http://schemas.microsoft.com/office/drawing/2014/main" id="{01596D8B-FE97-4A59-B389-A093DF4A5D7C}"/>
                </a:ext>
              </a:extLst>
            </p:cNvPr>
            <p:cNvSpPr>
              <a:spLocks noChangeArrowheads="1"/>
            </p:cNvSpPr>
            <p:nvPr/>
          </p:nvSpPr>
          <p:spPr bwMode="auto">
            <a:xfrm>
              <a:off x="3309"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52" name="Oval 8">
              <a:extLst>
                <a:ext uri="{FF2B5EF4-FFF2-40B4-BE49-F238E27FC236}">
                  <a16:creationId xmlns:a16="http://schemas.microsoft.com/office/drawing/2014/main" id="{5ED7618E-55B7-422E-BD99-BCF9685A2F53}"/>
                </a:ext>
              </a:extLst>
            </p:cNvPr>
            <p:cNvSpPr>
              <a:spLocks noChangeArrowheads="1"/>
            </p:cNvSpPr>
            <p:nvPr/>
          </p:nvSpPr>
          <p:spPr bwMode="auto">
            <a:xfrm>
              <a:off x="3069"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53" name="Oval 9">
              <a:extLst>
                <a:ext uri="{FF2B5EF4-FFF2-40B4-BE49-F238E27FC236}">
                  <a16:creationId xmlns:a16="http://schemas.microsoft.com/office/drawing/2014/main" id="{9D579C83-FB27-45C3-B354-3D1B26C6FF24}"/>
                </a:ext>
              </a:extLst>
            </p:cNvPr>
            <p:cNvSpPr>
              <a:spLocks noChangeArrowheads="1"/>
            </p:cNvSpPr>
            <p:nvPr/>
          </p:nvSpPr>
          <p:spPr bwMode="auto">
            <a:xfrm>
              <a:off x="3597"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54" name="Text Box 10">
              <a:extLst>
                <a:ext uri="{FF2B5EF4-FFF2-40B4-BE49-F238E27FC236}">
                  <a16:creationId xmlns:a16="http://schemas.microsoft.com/office/drawing/2014/main" id="{7DCFF501-60A9-46C9-A2A7-0CC6992468C4}"/>
                </a:ext>
              </a:extLst>
            </p:cNvPr>
            <p:cNvSpPr txBox="1">
              <a:spLocks noChangeArrowheads="1"/>
            </p:cNvSpPr>
            <p:nvPr/>
          </p:nvSpPr>
          <p:spPr bwMode="auto">
            <a:xfrm>
              <a:off x="2059" y="147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53355" name="Text Box 11">
              <a:extLst>
                <a:ext uri="{FF2B5EF4-FFF2-40B4-BE49-F238E27FC236}">
                  <a16:creationId xmlns:a16="http://schemas.microsoft.com/office/drawing/2014/main" id="{5AEFC102-0B13-43B1-A02C-36D398A0A466}"/>
                </a:ext>
              </a:extLst>
            </p:cNvPr>
            <p:cNvSpPr txBox="1">
              <a:spLocks noChangeArrowheads="1"/>
            </p:cNvSpPr>
            <p:nvPr/>
          </p:nvSpPr>
          <p:spPr bwMode="auto">
            <a:xfrm>
              <a:off x="3606" y="323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53356" name="Text Box 12">
              <a:extLst>
                <a:ext uri="{FF2B5EF4-FFF2-40B4-BE49-F238E27FC236}">
                  <a16:creationId xmlns:a16="http://schemas.microsoft.com/office/drawing/2014/main" id="{2761FFCB-947F-4C8E-84FA-536DB272408D}"/>
                </a:ext>
              </a:extLst>
            </p:cNvPr>
            <p:cNvSpPr txBox="1">
              <a:spLocks noChangeArrowheads="1"/>
            </p:cNvSpPr>
            <p:nvPr/>
          </p:nvSpPr>
          <p:spPr bwMode="auto">
            <a:xfrm>
              <a:off x="3075" y="324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53357" name="Text Box 13">
              <a:extLst>
                <a:ext uri="{FF2B5EF4-FFF2-40B4-BE49-F238E27FC236}">
                  <a16:creationId xmlns:a16="http://schemas.microsoft.com/office/drawing/2014/main" id="{A003980C-8B5D-467A-BEC4-21C5C13C3A87}"/>
                </a:ext>
              </a:extLst>
            </p:cNvPr>
            <p:cNvSpPr txBox="1">
              <a:spLocks noChangeArrowheads="1"/>
            </p:cNvSpPr>
            <p:nvPr/>
          </p:nvSpPr>
          <p:spPr bwMode="auto">
            <a:xfrm>
              <a:off x="3317" y="254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53358" name="Text Box 14">
              <a:extLst>
                <a:ext uri="{FF2B5EF4-FFF2-40B4-BE49-F238E27FC236}">
                  <a16:creationId xmlns:a16="http://schemas.microsoft.com/office/drawing/2014/main" id="{1FFCB958-8B0D-4599-8034-415A9134378F}"/>
                </a:ext>
              </a:extLst>
            </p:cNvPr>
            <p:cNvSpPr txBox="1">
              <a:spLocks noChangeArrowheads="1"/>
            </p:cNvSpPr>
            <p:nvPr/>
          </p:nvSpPr>
          <p:spPr bwMode="auto">
            <a:xfrm>
              <a:off x="1766" y="253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53359" name="Text Box 15">
              <a:extLst>
                <a:ext uri="{FF2B5EF4-FFF2-40B4-BE49-F238E27FC236}">
                  <a16:creationId xmlns:a16="http://schemas.microsoft.com/office/drawing/2014/main" id="{0F385CE9-0D51-44AB-B004-6E9D52A27FF9}"/>
                </a:ext>
              </a:extLst>
            </p:cNvPr>
            <p:cNvSpPr txBox="1">
              <a:spLocks noChangeArrowheads="1"/>
            </p:cNvSpPr>
            <p:nvPr/>
          </p:nvSpPr>
          <p:spPr bwMode="auto">
            <a:xfrm>
              <a:off x="872" y="252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53360" name="Text Box 16">
              <a:extLst>
                <a:ext uri="{FF2B5EF4-FFF2-40B4-BE49-F238E27FC236}">
                  <a16:creationId xmlns:a16="http://schemas.microsoft.com/office/drawing/2014/main" id="{D4BBC6C4-711F-4E69-9A5F-89538711B40E}"/>
                </a:ext>
              </a:extLst>
            </p:cNvPr>
            <p:cNvSpPr txBox="1">
              <a:spLocks noChangeArrowheads="1"/>
            </p:cNvSpPr>
            <p:nvPr/>
          </p:nvSpPr>
          <p:spPr bwMode="auto">
            <a:xfrm>
              <a:off x="1348" y="201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53361" name="Line 17">
              <a:extLst>
                <a:ext uri="{FF2B5EF4-FFF2-40B4-BE49-F238E27FC236}">
                  <a16:creationId xmlns:a16="http://schemas.microsoft.com/office/drawing/2014/main" id="{A6842B52-CD3E-44A5-8648-3B4251C33DF8}"/>
                </a:ext>
              </a:extLst>
            </p:cNvPr>
            <p:cNvSpPr>
              <a:spLocks noChangeShapeType="1"/>
            </p:cNvSpPr>
            <p:nvPr/>
          </p:nvSpPr>
          <p:spPr bwMode="auto">
            <a:xfrm flipH="1">
              <a:off x="1457" y="1584"/>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62" name="Line 18">
              <a:extLst>
                <a:ext uri="{FF2B5EF4-FFF2-40B4-BE49-F238E27FC236}">
                  <a16:creationId xmlns:a16="http://schemas.microsoft.com/office/drawing/2014/main" id="{48C92BAD-8D9B-49F0-B6A5-75C8D6AAB3EC}"/>
                </a:ext>
              </a:extLst>
            </p:cNvPr>
            <p:cNvSpPr>
              <a:spLocks noChangeShapeType="1"/>
            </p:cNvSpPr>
            <p:nvPr/>
          </p:nvSpPr>
          <p:spPr bwMode="auto">
            <a:xfrm flipH="1">
              <a:off x="981"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63" name="Line 19">
              <a:extLst>
                <a:ext uri="{FF2B5EF4-FFF2-40B4-BE49-F238E27FC236}">
                  <a16:creationId xmlns:a16="http://schemas.microsoft.com/office/drawing/2014/main" id="{BFE24450-5B5C-401C-B9A2-D9CA16402C2D}"/>
                </a:ext>
              </a:extLst>
            </p:cNvPr>
            <p:cNvSpPr>
              <a:spLocks noChangeShapeType="1"/>
            </p:cNvSpPr>
            <p:nvPr/>
          </p:nvSpPr>
          <p:spPr bwMode="auto">
            <a:xfrm>
              <a:off x="1637" y="2160"/>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64" name="Line 20">
              <a:extLst>
                <a:ext uri="{FF2B5EF4-FFF2-40B4-BE49-F238E27FC236}">
                  <a16:creationId xmlns:a16="http://schemas.microsoft.com/office/drawing/2014/main" id="{DD495BEA-1C72-4BAA-85C0-EA815FA2F70A}"/>
                </a:ext>
              </a:extLst>
            </p:cNvPr>
            <p:cNvSpPr>
              <a:spLocks noChangeShapeType="1"/>
            </p:cNvSpPr>
            <p:nvPr/>
          </p:nvSpPr>
          <p:spPr bwMode="auto">
            <a:xfrm flipH="1">
              <a:off x="3213" y="2688"/>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65" name="Oval 21">
              <a:extLst>
                <a:ext uri="{FF2B5EF4-FFF2-40B4-BE49-F238E27FC236}">
                  <a16:creationId xmlns:a16="http://schemas.microsoft.com/office/drawing/2014/main" id="{5DCDD042-F539-4ABB-8F59-4E391E19F01E}"/>
                </a:ext>
              </a:extLst>
            </p:cNvPr>
            <p:cNvSpPr>
              <a:spLocks noChangeArrowheads="1"/>
            </p:cNvSpPr>
            <p:nvPr/>
          </p:nvSpPr>
          <p:spPr bwMode="auto">
            <a:xfrm>
              <a:off x="2349" y="25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66" name="Text Box 22">
              <a:extLst>
                <a:ext uri="{FF2B5EF4-FFF2-40B4-BE49-F238E27FC236}">
                  <a16:creationId xmlns:a16="http://schemas.microsoft.com/office/drawing/2014/main" id="{063381E6-616B-4FEB-A5A4-3ED7D4950A5B}"/>
                </a:ext>
              </a:extLst>
            </p:cNvPr>
            <p:cNvSpPr txBox="1">
              <a:spLocks noChangeArrowheads="1"/>
            </p:cNvSpPr>
            <p:nvPr/>
          </p:nvSpPr>
          <p:spPr bwMode="auto">
            <a:xfrm>
              <a:off x="2355" y="25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53367" name="Line 23">
              <a:extLst>
                <a:ext uri="{FF2B5EF4-FFF2-40B4-BE49-F238E27FC236}">
                  <a16:creationId xmlns:a16="http://schemas.microsoft.com/office/drawing/2014/main" id="{C0F3CB08-E3E3-4E7D-91AF-06791EAF28EF}"/>
                </a:ext>
              </a:extLst>
            </p:cNvPr>
            <p:cNvSpPr>
              <a:spLocks noChangeShapeType="1"/>
            </p:cNvSpPr>
            <p:nvPr/>
          </p:nvSpPr>
          <p:spPr bwMode="auto">
            <a:xfrm>
              <a:off x="3645" y="2688"/>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68" name="Oval 24">
              <a:extLst>
                <a:ext uri="{FF2B5EF4-FFF2-40B4-BE49-F238E27FC236}">
                  <a16:creationId xmlns:a16="http://schemas.microsoft.com/office/drawing/2014/main" id="{294D7464-404D-4D5E-BA20-06806C4E60B3}"/>
                </a:ext>
              </a:extLst>
            </p:cNvPr>
            <p:cNvSpPr>
              <a:spLocks noChangeArrowheads="1"/>
            </p:cNvSpPr>
            <p:nvPr/>
          </p:nvSpPr>
          <p:spPr bwMode="auto">
            <a:xfrm>
              <a:off x="2109"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69" name="Oval 25">
              <a:extLst>
                <a:ext uri="{FF2B5EF4-FFF2-40B4-BE49-F238E27FC236}">
                  <a16:creationId xmlns:a16="http://schemas.microsoft.com/office/drawing/2014/main" id="{B9739699-78F6-4FEA-BEC1-5A22C6FE359D}"/>
                </a:ext>
              </a:extLst>
            </p:cNvPr>
            <p:cNvSpPr>
              <a:spLocks noChangeArrowheads="1"/>
            </p:cNvSpPr>
            <p:nvPr/>
          </p:nvSpPr>
          <p:spPr bwMode="auto">
            <a:xfrm>
              <a:off x="2637"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70" name="Text Box 26">
              <a:extLst>
                <a:ext uri="{FF2B5EF4-FFF2-40B4-BE49-F238E27FC236}">
                  <a16:creationId xmlns:a16="http://schemas.microsoft.com/office/drawing/2014/main" id="{85EF84E0-DA19-4B9D-9FDB-C1987B2F7D69}"/>
                </a:ext>
              </a:extLst>
            </p:cNvPr>
            <p:cNvSpPr txBox="1">
              <a:spLocks noChangeArrowheads="1"/>
            </p:cNvSpPr>
            <p:nvPr/>
          </p:nvSpPr>
          <p:spPr bwMode="auto">
            <a:xfrm>
              <a:off x="2628" y="323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53371" name="Text Box 27">
              <a:extLst>
                <a:ext uri="{FF2B5EF4-FFF2-40B4-BE49-F238E27FC236}">
                  <a16:creationId xmlns:a16="http://schemas.microsoft.com/office/drawing/2014/main" id="{8143D975-8048-4612-AFDA-5E9568D95369}"/>
                </a:ext>
              </a:extLst>
            </p:cNvPr>
            <p:cNvSpPr txBox="1">
              <a:spLocks noChangeArrowheads="1"/>
            </p:cNvSpPr>
            <p:nvPr/>
          </p:nvSpPr>
          <p:spPr bwMode="auto">
            <a:xfrm>
              <a:off x="2106" y="323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53372" name="Line 28">
              <a:extLst>
                <a:ext uri="{FF2B5EF4-FFF2-40B4-BE49-F238E27FC236}">
                  <a16:creationId xmlns:a16="http://schemas.microsoft.com/office/drawing/2014/main" id="{18951AAE-A9FE-4D77-820E-8E306AF7EC73}"/>
                </a:ext>
              </a:extLst>
            </p:cNvPr>
            <p:cNvSpPr>
              <a:spLocks noChangeShapeType="1"/>
            </p:cNvSpPr>
            <p:nvPr/>
          </p:nvSpPr>
          <p:spPr bwMode="auto">
            <a:xfrm flipH="1">
              <a:off x="2253" y="2688"/>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373" name="Line 29">
              <a:extLst>
                <a:ext uri="{FF2B5EF4-FFF2-40B4-BE49-F238E27FC236}">
                  <a16:creationId xmlns:a16="http://schemas.microsoft.com/office/drawing/2014/main" id="{5EA53EB4-7F98-4074-96B4-AF7D3E3C39D1}"/>
                </a:ext>
              </a:extLst>
            </p:cNvPr>
            <p:cNvSpPr>
              <a:spLocks noChangeShapeType="1"/>
            </p:cNvSpPr>
            <p:nvPr/>
          </p:nvSpPr>
          <p:spPr bwMode="auto">
            <a:xfrm>
              <a:off x="2685" y="2688"/>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53375" name="AutoShape 31">
              <a:extLst>
                <a:ext uri="{FF2B5EF4-FFF2-40B4-BE49-F238E27FC236}">
                  <a16:creationId xmlns:a16="http://schemas.microsoft.com/office/drawing/2014/main" id="{3CBF3B85-0828-47F3-91BB-8F511E0B7BC8}"/>
                </a:ext>
              </a:extLst>
            </p:cNvPr>
            <p:cNvCxnSpPr>
              <a:cxnSpLocks noChangeShapeType="1"/>
            </p:cNvCxnSpPr>
            <p:nvPr/>
          </p:nvCxnSpPr>
          <p:spPr bwMode="auto">
            <a:xfrm>
              <a:off x="2397" y="1566"/>
              <a:ext cx="120" cy="991"/>
            </a:xfrm>
            <a:prstGeom prst="straightConnector1">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53376" name="Rectangle 32">
            <a:extLst>
              <a:ext uri="{FF2B5EF4-FFF2-40B4-BE49-F238E27FC236}">
                <a16:creationId xmlns:a16="http://schemas.microsoft.com/office/drawing/2014/main" id="{AD6B3F81-4262-4736-BB01-B878E298DBA7}"/>
              </a:ext>
            </a:extLst>
          </p:cNvPr>
          <p:cNvSpPr>
            <a:spLocks noGrp="1" noChangeArrowheads="1"/>
          </p:cNvSpPr>
          <p:nvPr>
            <p:ph type="title"/>
          </p:nvPr>
        </p:nvSpPr>
        <p:spPr/>
        <p:txBody>
          <a:bodyPr/>
          <a:lstStyle/>
          <a:p>
            <a:r>
              <a:rPr lang="en-GB" altLang="en-US"/>
              <a:t>Deleting a Node with Two Children (4)</a:t>
            </a:r>
          </a:p>
        </p:txBody>
      </p:sp>
      <p:sp>
        <p:nvSpPr>
          <p:cNvPr id="953377" name="Rectangle 33">
            <a:extLst>
              <a:ext uri="{FF2B5EF4-FFF2-40B4-BE49-F238E27FC236}">
                <a16:creationId xmlns:a16="http://schemas.microsoft.com/office/drawing/2014/main" id="{5E522787-6A2A-4C75-977E-8FA1D925CE8C}"/>
              </a:ext>
            </a:extLst>
          </p:cNvPr>
          <p:cNvSpPr>
            <a:spLocks noGrp="1" noChangeArrowheads="1"/>
          </p:cNvSpPr>
          <p:nvPr>
            <p:ph type="body" idx="1"/>
          </p:nvPr>
        </p:nvSpPr>
        <p:spPr/>
        <p:txBody>
          <a:bodyPr/>
          <a:lstStyle/>
          <a:p>
            <a:r>
              <a:rPr lang="en-GB" altLang="en-US"/>
              <a:t>Case 3a: Delete a node 21 with two children.</a:t>
            </a:r>
          </a:p>
          <a:p>
            <a:pPr lvl="1">
              <a:buFont typeface="ZapfDingbats" pitchFamily="82" charset="2"/>
              <a:buChar char="¶"/>
            </a:pPr>
            <a:r>
              <a:rPr lang="en-GB" altLang="en-US"/>
              <a:t>Replace the deleted node with its left child.</a:t>
            </a:r>
          </a:p>
          <a:p>
            <a:pPr lvl="2"/>
            <a:r>
              <a:rPr lang="en-GB" altLang="en-US"/>
              <a:t>The remaining right child (23) must now be linked back into the tree.</a:t>
            </a:r>
          </a:p>
          <a:p>
            <a:pPr lvl="3"/>
            <a:endParaRPr lang="en-GB" altLang="en-US"/>
          </a:p>
          <a:p>
            <a:pPr lvl="3"/>
            <a:endParaRPr lang="en-GB"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4404" name="Group 36">
            <a:extLst>
              <a:ext uri="{FF2B5EF4-FFF2-40B4-BE49-F238E27FC236}">
                <a16:creationId xmlns:a16="http://schemas.microsoft.com/office/drawing/2014/main" id="{30AFD921-0A3E-4EBD-8059-2907F70C83A0}"/>
              </a:ext>
            </a:extLst>
          </p:cNvPr>
          <p:cNvGrpSpPr>
            <a:grpSpLocks/>
          </p:cNvGrpSpPr>
          <p:nvPr/>
        </p:nvGrpSpPr>
        <p:grpSpPr bwMode="auto">
          <a:xfrm>
            <a:off x="1919288" y="3106738"/>
            <a:ext cx="4957762" cy="3352800"/>
            <a:chOff x="813" y="1440"/>
            <a:chExt cx="3123" cy="2112"/>
          </a:xfrm>
        </p:grpSpPr>
        <p:sp>
          <p:nvSpPr>
            <p:cNvPr id="954371" name="Oval 3">
              <a:extLst>
                <a:ext uri="{FF2B5EF4-FFF2-40B4-BE49-F238E27FC236}">
                  <a16:creationId xmlns:a16="http://schemas.microsoft.com/office/drawing/2014/main" id="{35527C63-84EB-4FE8-ABF0-ABBF17D82769}"/>
                </a:ext>
              </a:extLst>
            </p:cNvPr>
            <p:cNvSpPr>
              <a:spLocks noChangeArrowheads="1"/>
            </p:cNvSpPr>
            <p:nvPr/>
          </p:nvSpPr>
          <p:spPr bwMode="auto">
            <a:xfrm>
              <a:off x="2061" y="144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72" name="Oval 4">
              <a:extLst>
                <a:ext uri="{FF2B5EF4-FFF2-40B4-BE49-F238E27FC236}">
                  <a16:creationId xmlns:a16="http://schemas.microsoft.com/office/drawing/2014/main" id="{381B6E69-1662-48B0-BB36-C618C73D09BB}"/>
                </a:ext>
              </a:extLst>
            </p:cNvPr>
            <p:cNvSpPr>
              <a:spLocks noChangeArrowheads="1"/>
            </p:cNvSpPr>
            <p:nvPr/>
          </p:nvSpPr>
          <p:spPr bwMode="auto">
            <a:xfrm>
              <a:off x="1293" y="19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73" name="Oval 5">
              <a:extLst>
                <a:ext uri="{FF2B5EF4-FFF2-40B4-BE49-F238E27FC236}">
                  <a16:creationId xmlns:a16="http://schemas.microsoft.com/office/drawing/2014/main" id="{D824BDEF-8EE9-442C-A02A-599E95D1CD2B}"/>
                </a:ext>
              </a:extLst>
            </p:cNvPr>
            <p:cNvSpPr>
              <a:spLocks noChangeArrowheads="1"/>
            </p:cNvSpPr>
            <p:nvPr/>
          </p:nvSpPr>
          <p:spPr bwMode="auto">
            <a:xfrm>
              <a:off x="813"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74" name="Oval 6">
              <a:extLst>
                <a:ext uri="{FF2B5EF4-FFF2-40B4-BE49-F238E27FC236}">
                  <a16:creationId xmlns:a16="http://schemas.microsoft.com/office/drawing/2014/main" id="{23BBC530-8343-4103-8B94-644F496075E4}"/>
                </a:ext>
              </a:extLst>
            </p:cNvPr>
            <p:cNvSpPr>
              <a:spLocks noChangeArrowheads="1"/>
            </p:cNvSpPr>
            <p:nvPr/>
          </p:nvSpPr>
          <p:spPr bwMode="auto">
            <a:xfrm>
              <a:off x="1773"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75" name="Oval 7">
              <a:extLst>
                <a:ext uri="{FF2B5EF4-FFF2-40B4-BE49-F238E27FC236}">
                  <a16:creationId xmlns:a16="http://schemas.microsoft.com/office/drawing/2014/main" id="{6C8CC9A3-C399-4507-9556-28ABEB5EBCEA}"/>
                </a:ext>
              </a:extLst>
            </p:cNvPr>
            <p:cNvSpPr>
              <a:spLocks noChangeArrowheads="1"/>
            </p:cNvSpPr>
            <p:nvPr/>
          </p:nvSpPr>
          <p:spPr bwMode="auto">
            <a:xfrm>
              <a:off x="3309"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76" name="Oval 8">
              <a:extLst>
                <a:ext uri="{FF2B5EF4-FFF2-40B4-BE49-F238E27FC236}">
                  <a16:creationId xmlns:a16="http://schemas.microsoft.com/office/drawing/2014/main" id="{F688C4D5-7160-4D9E-80CD-B3C287D023A2}"/>
                </a:ext>
              </a:extLst>
            </p:cNvPr>
            <p:cNvSpPr>
              <a:spLocks noChangeArrowheads="1"/>
            </p:cNvSpPr>
            <p:nvPr/>
          </p:nvSpPr>
          <p:spPr bwMode="auto">
            <a:xfrm>
              <a:off x="3069"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77" name="Oval 9">
              <a:extLst>
                <a:ext uri="{FF2B5EF4-FFF2-40B4-BE49-F238E27FC236}">
                  <a16:creationId xmlns:a16="http://schemas.microsoft.com/office/drawing/2014/main" id="{AF78B32D-AE6D-4C5A-84C0-D1039F03EDEE}"/>
                </a:ext>
              </a:extLst>
            </p:cNvPr>
            <p:cNvSpPr>
              <a:spLocks noChangeArrowheads="1"/>
            </p:cNvSpPr>
            <p:nvPr/>
          </p:nvSpPr>
          <p:spPr bwMode="auto">
            <a:xfrm>
              <a:off x="3597"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78" name="Text Box 10">
              <a:extLst>
                <a:ext uri="{FF2B5EF4-FFF2-40B4-BE49-F238E27FC236}">
                  <a16:creationId xmlns:a16="http://schemas.microsoft.com/office/drawing/2014/main" id="{34C0A38E-3BE2-4E4F-9DC5-069C8C95AA37}"/>
                </a:ext>
              </a:extLst>
            </p:cNvPr>
            <p:cNvSpPr txBox="1">
              <a:spLocks noChangeArrowheads="1"/>
            </p:cNvSpPr>
            <p:nvPr/>
          </p:nvSpPr>
          <p:spPr bwMode="auto">
            <a:xfrm>
              <a:off x="2059" y="147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54379" name="Text Box 11">
              <a:extLst>
                <a:ext uri="{FF2B5EF4-FFF2-40B4-BE49-F238E27FC236}">
                  <a16:creationId xmlns:a16="http://schemas.microsoft.com/office/drawing/2014/main" id="{DD6870DA-07E7-40FA-8618-D514A7C25849}"/>
                </a:ext>
              </a:extLst>
            </p:cNvPr>
            <p:cNvSpPr txBox="1">
              <a:spLocks noChangeArrowheads="1"/>
            </p:cNvSpPr>
            <p:nvPr/>
          </p:nvSpPr>
          <p:spPr bwMode="auto">
            <a:xfrm>
              <a:off x="3606" y="323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54380" name="Text Box 12">
              <a:extLst>
                <a:ext uri="{FF2B5EF4-FFF2-40B4-BE49-F238E27FC236}">
                  <a16:creationId xmlns:a16="http://schemas.microsoft.com/office/drawing/2014/main" id="{74C616FD-D82D-4EAE-ACBC-A4638A90E870}"/>
                </a:ext>
              </a:extLst>
            </p:cNvPr>
            <p:cNvSpPr txBox="1">
              <a:spLocks noChangeArrowheads="1"/>
            </p:cNvSpPr>
            <p:nvPr/>
          </p:nvSpPr>
          <p:spPr bwMode="auto">
            <a:xfrm>
              <a:off x="3075" y="324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54381" name="Text Box 13">
              <a:extLst>
                <a:ext uri="{FF2B5EF4-FFF2-40B4-BE49-F238E27FC236}">
                  <a16:creationId xmlns:a16="http://schemas.microsoft.com/office/drawing/2014/main" id="{A685DA52-DA59-4E24-9B04-2AE82FD77749}"/>
                </a:ext>
              </a:extLst>
            </p:cNvPr>
            <p:cNvSpPr txBox="1">
              <a:spLocks noChangeArrowheads="1"/>
            </p:cNvSpPr>
            <p:nvPr/>
          </p:nvSpPr>
          <p:spPr bwMode="auto">
            <a:xfrm>
              <a:off x="3317" y="254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54382" name="Text Box 14">
              <a:extLst>
                <a:ext uri="{FF2B5EF4-FFF2-40B4-BE49-F238E27FC236}">
                  <a16:creationId xmlns:a16="http://schemas.microsoft.com/office/drawing/2014/main" id="{2AAB08CF-8187-47E2-A8D4-F73BE0D5E683}"/>
                </a:ext>
              </a:extLst>
            </p:cNvPr>
            <p:cNvSpPr txBox="1">
              <a:spLocks noChangeArrowheads="1"/>
            </p:cNvSpPr>
            <p:nvPr/>
          </p:nvSpPr>
          <p:spPr bwMode="auto">
            <a:xfrm>
              <a:off x="1766" y="253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54383" name="Text Box 15">
              <a:extLst>
                <a:ext uri="{FF2B5EF4-FFF2-40B4-BE49-F238E27FC236}">
                  <a16:creationId xmlns:a16="http://schemas.microsoft.com/office/drawing/2014/main" id="{533BCDBF-295A-4769-815D-8DFD49277137}"/>
                </a:ext>
              </a:extLst>
            </p:cNvPr>
            <p:cNvSpPr txBox="1">
              <a:spLocks noChangeArrowheads="1"/>
            </p:cNvSpPr>
            <p:nvPr/>
          </p:nvSpPr>
          <p:spPr bwMode="auto">
            <a:xfrm>
              <a:off x="872" y="252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54384" name="Text Box 16">
              <a:extLst>
                <a:ext uri="{FF2B5EF4-FFF2-40B4-BE49-F238E27FC236}">
                  <a16:creationId xmlns:a16="http://schemas.microsoft.com/office/drawing/2014/main" id="{079AD965-97D6-4C6F-A9B7-EF9340A660D0}"/>
                </a:ext>
              </a:extLst>
            </p:cNvPr>
            <p:cNvSpPr txBox="1">
              <a:spLocks noChangeArrowheads="1"/>
            </p:cNvSpPr>
            <p:nvPr/>
          </p:nvSpPr>
          <p:spPr bwMode="auto">
            <a:xfrm>
              <a:off x="1348" y="201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54385" name="Line 17">
              <a:extLst>
                <a:ext uri="{FF2B5EF4-FFF2-40B4-BE49-F238E27FC236}">
                  <a16:creationId xmlns:a16="http://schemas.microsoft.com/office/drawing/2014/main" id="{1A3D53A0-291B-4F63-AEC9-774492BADF43}"/>
                </a:ext>
              </a:extLst>
            </p:cNvPr>
            <p:cNvSpPr>
              <a:spLocks noChangeShapeType="1"/>
            </p:cNvSpPr>
            <p:nvPr/>
          </p:nvSpPr>
          <p:spPr bwMode="auto">
            <a:xfrm flipH="1">
              <a:off x="1457" y="1584"/>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86" name="Line 18">
              <a:extLst>
                <a:ext uri="{FF2B5EF4-FFF2-40B4-BE49-F238E27FC236}">
                  <a16:creationId xmlns:a16="http://schemas.microsoft.com/office/drawing/2014/main" id="{4AA62524-A662-4715-B5D5-3C56491A315C}"/>
                </a:ext>
              </a:extLst>
            </p:cNvPr>
            <p:cNvSpPr>
              <a:spLocks noChangeShapeType="1"/>
            </p:cNvSpPr>
            <p:nvPr/>
          </p:nvSpPr>
          <p:spPr bwMode="auto">
            <a:xfrm flipH="1">
              <a:off x="981"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87" name="Line 19">
              <a:extLst>
                <a:ext uri="{FF2B5EF4-FFF2-40B4-BE49-F238E27FC236}">
                  <a16:creationId xmlns:a16="http://schemas.microsoft.com/office/drawing/2014/main" id="{9E85CF23-5353-4727-A3B6-FF8CA14516FF}"/>
                </a:ext>
              </a:extLst>
            </p:cNvPr>
            <p:cNvSpPr>
              <a:spLocks noChangeShapeType="1"/>
            </p:cNvSpPr>
            <p:nvPr/>
          </p:nvSpPr>
          <p:spPr bwMode="auto">
            <a:xfrm>
              <a:off x="1637" y="2160"/>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88" name="Line 20">
              <a:extLst>
                <a:ext uri="{FF2B5EF4-FFF2-40B4-BE49-F238E27FC236}">
                  <a16:creationId xmlns:a16="http://schemas.microsoft.com/office/drawing/2014/main" id="{79BF4C97-5D17-498B-BD3C-AFA38E21B004}"/>
                </a:ext>
              </a:extLst>
            </p:cNvPr>
            <p:cNvSpPr>
              <a:spLocks noChangeShapeType="1"/>
            </p:cNvSpPr>
            <p:nvPr/>
          </p:nvSpPr>
          <p:spPr bwMode="auto">
            <a:xfrm flipH="1">
              <a:off x="3213" y="2688"/>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89" name="Oval 21">
              <a:extLst>
                <a:ext uri="{FF2B5EF4-FFF2-40B4-BE49-F238E27FC236}">
                  <a16:creationId xmlns:a16="http://schemas.microsoft.com/office/drawing/2014/main" id="{96E8F0FC-B57F-4696-8050-FD9BA97311A2}"/>
                </a:ext>
              </a:extLst>
            </p:cNvPr>
            <p:cNvSpPr>
              <a:spLocks noChangeArrowheads="1"/>
            </p:cNvSpPr>
            <p:nvPr/>
          </p:nvSpPr>
          <p:spPr bwMode="auto">
            <a:xfrm>
              <a:off x="2349" y="25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90" name="Text Box 22">
              <a:extLst>
                <a:ext uri="{FF2B5EF4-FFF2-40B4-BE49-F238E27FC236}">
                  <a16:creationId xmlns:a16="http://schemas.microsoft.com/office/drawing/2014/main" id="{6D4D5573-C69B-41F7-8F77-43B8B9F1C3C8}"/>
                </a:ext>
              </a:extLst>
            </p:cNvPr>
            <p:cNvSpPr txBox="1">
              <a:spLocks noChangeArrowheads="1"/>
            </p:cNvSpPr>
            <p:nvPr/>
          </p:nvSpPr>
          <p:spPr bwMode="auto">
            <a:xfrm>
              <a:off x="2355" y="25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54391" name="Line 23">
              <a:extLst>
                <a:ext uri="{FF2B5EF4-FFF2-40B4-BE49-F238E27FC236}">
                  <a16:creationId xmlns:a16="http://schemas.microsoft.com/office/drawing/2014/main" id="{8034945D-24CE-4BB3-B6CE-BC49FA9B11AD}"/>
                </a:ext>
              </a:extLst>
            </p:cNvPr>
            <p:cNvSpPr>
              <a:spLocks noChangeShapeType="1"/>
            </p:cNvSpPr>
            <p:nvPr/>
          </p:nvSpPr>
          <p:spPr bwMode="auto">
            <a:xfrm>
              <a:off x="3645" y="2688"/>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92" name="Oval 24">
              <a:extLst>
                <a:ext uri="{FF2B5EF4-FFF2-40B4-BE49-F238E27FC236}">
                  <a16:creationId xmlns:a16="http://schemas.microsoft.com/office/drawing/2014/main" id="{808C5E02-98B5-42EF-93F1-BB410D5D988B}"/>
                </a:ext>
              </a:extLst>
            </p:cNvPr>
            <p:cNvSpPr>
              <a:spLocks noChangeArrowheads="1"/>
            </p:cNvSpPr>
            <p:nvPr/>
          </p:nvSpPr>
          <p:spPr bwMode="auto">
            <a:xfrm>
              <a:off x="2109"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93" name="Oval 25">
              <a:extLst>
                <a:ext uri="{FF2B5EF4-FFF2-40B4-BE49-F238E27FC236}">
                  <a16:creationId xmlns:a16="http://schemas.microsoft.com/office/drawing/2014/main" id="{D114BCDE-9234-4964-BEF8-34A160702DD1}"/>
                </a:ext>
              </a:extLst>
            </p:cNvPr>
            <p:cNvSpPr>
              <a:spLocks noChangeArrowheads="1"/>
            </p:cNvSpPr>
            <p:nvPr/>
          </p:nvSpPr>
          <p:spPr bwMode="auto">
            <a:xfrm>
              <a:off x="2637" y="321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94" name="Text Box 26">
              <a:extLst>
                <a:ext uri="{FF2B5EF4-FFF2-40B4-BE49-F238E27FC236}">
                  <a16:creationId xmlns:a16="http://schemas.microsoft.com/office/drawing/2014/main" id="{980342D0-5BB9-45B1-A8B2-DEEFD57E116E}"/>
                </a:ext>
              </a:extLst>
            </p:cNvPr>
            <p:cNvSpPr txBox="1">
              <a:spLocks noChangeArrowheads="1"/>
            </p:cNvSpPr>
            <p:nvPr/>
          </p:nvSpPr>
          <p:spPr bwMode="auto">
            <a:xfrm>
              <a:off x="2628" y="323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54395" name="Text Box 27">
              <a:extLst>
                <a:ext uri="{FF2B5EF4-FFF2-40B4-BE49-F238E27FC236}">
                  <a16:creationId xmlns:a16="http://schemas.microsoft.com/office/drawing/2014/main" id="{7F513FCD-FD2D-4794-A34A-CBCED33D9389}"/>
                </a:ext>
              </a:extLst>
            </p:cNvPr>
            <p:cNvSpPr txBox="1">
              <a:spLocks noChangeArrowheads="1"/>
            </p:cNvSpPr>
            <p:nvPr/>
          </p:nvSpPr>
          <p:spPr bwMode="auto">
            <a:xfrm>
              <a:off x="2106" y="323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54396" name="Line 28">
              <a:extLst>
                <a:ext uri="{FF2B5EF4-FFF2-40B4-BE49-F238E27FC236}">
                  <a16:creationId xmlns:a16="http://schemas.microsoft.com/office/drawing/2014/main" id="{882A7616-FBF8-42FA-8D36-E09B6FA071C2}"/>
                </a:ext>
              </a:extLst>
            </p:cNvPr>
            <p:cNvSpPr>
              <a:spLocks noChangeShapeType="1"/>
            </p:cNvSpPr>
            <p:nvPr/>
          </p:nvSpPr>
          <p:spPr bwMode="auto">
            <a:xfrm flipH="1">
              <a:off x="2253" y="2688"/>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397" name="Line 29">
              <a:extLst>
                <a:ext uri="{FF2B5EF4-FFF2-40B4-BE49-F238E27FC236}">
                  <a16:creationId xmlns:a16="http://schemas.microsoft.com/office/drawing/2014/main" id="{A9F5EE18-0E72-4E31-82C2-00D134D7FF73}"/>
                </a:ext>
              </a:extLst>
            </p:cNvPr>
            <p:cNvSpPr>
              <a:spLocks noChangeShapeType="1"/>
            </p:cNvSpPr>
            <p:nvPr/>
          </p:nvSpPr>
          <p:spPr bwMode="auto">
            <a:xfrm>
              <a:off x="2685" y="2688"/>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54399" name="AutoShape 31">
              <a:extLst>
                <a:ext uri="{FF2B5EF4-FFF2-40B4-BE49-F238E27FC236}">
                  <a16:creationId xmlns:a16="http://schemas.microsoft.com/office/drawing/2014/main" id="{600C4100-267E-48EA-A526-2411D57E66C9}"/>
                </a:ext>
              </a:extLst>
            </p:cNvPr>
            <p:cNvCxnSpPr>
              <a:cxnSpLocks noChangeShapeType="1"/>
            </p:cNvCxnSpPr>
            <p:nvPr/>
          </p:nvCxnSpPr>
          <p:spPr bwMode="auto">
            <a:xfrm>
              <a:off x="2397" y="1566"/>
              <a:ext cx="120" cy="991"/>
            </a:xfrm>
            <a:prstGeom prst="straightConnector1">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4400" name="AutoShape 32">
              <a:extLst>
                <a:ext uri="{FF2B5EF4-FFF2-40B4-BE49-F238E27FC236}">
                  <a16:creationId xmlns:a16="http://schemas.microsoft.com/office/drawing/2014/main" id="{E43AE0F3-AFE2-47CB-BD14-F86A375A90D6}"/>
                </a:ext>
              </a:extLst>
            </p:cNvPr>
            <p:cNvCxnSpPr>
              <a:cxnSpLocks noChangeShapeType="1"/>
              <a:stCxn id="954394" idx="3"/>
              <a:endCxn id="954375" idx="0"/>
            </p:cNvCxnSpPr>
            <p:nvPr/>
          </p:nvCxnSpPr>
          <p:spPr bwMode="auto">
            <a:xfrm flipV="1">
              <a:off x="2958" y="2502"/>
              <a:ext cx="519" cy="879"/>
            </a:xfrm>
            <a:prstGeom prst="curvedConnector4">
              <a:avLst>
                <a:gd name="adj1" fmla="val 21194"/>
                <a:gd name="adj2" fmla="val 114333"/>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54401" name="Text Box 33">
            <a:extLst>
              <a:ext uri="{FF2B5EF4-FFF2-40B4-BE49-F238E27FC236}">
                <a16:creationId xmlns:a16="http://schemas.microsoft.com/office/drawing/2014/main" id="{28222C74-480C-403E-8DC9-C8276EAA35EE}"/>
              </a:ext>
            </a:extLst>
          </p:cNvPr>
          <p:cNvSpPr txBox="1">
            <a:spLocks noChangeArrowheads="1"/>
          </p:cNvSpPr>
          <p:nvPr/>
        </p:nvSpPr>
        <p:spPr bwMode="auto">
          <a:xfrm>
            <a:off x="5562600" y="1676400"/>
            <a:ext cx="31321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US" altLang="en-US" sz="2400">
                <a:solidFill>
                  <a:schemeClr val="tx1"/>
                </a:solidFill>
                <a:latin typeface="Arial" panose="020B0604020202020204" pitchFamily="34" charset="0"/>
              </a:rPr>
              <a:t>Place it (node 23) on</a:t>
            </a:r>
          </a:p>
          <a:p>
            <a:pPr algn="l">
              <a:lnSpc>
                <a:spcPct val="100000"/>
              </a:lnSpc>
              <a:spcBef>
                <a:spcPct val="0"/>
              </a:spcBef>
            </a:pPr>
            <a:r>
              <a:rPr lang="en-US" altLang="en-US" sz="2400">
                <a:solidFill>
                  <a:schemeClr val="tx1"/>
                </a:solidFill>
                <a:latin typeface="Arial" panose="020B0604020202020204" pitchFamily="34" charset="0"/>
              </a:rPr>
              <a:t>the right of the largest</a:t>
            </a:r>
          </a:p>
          <a:p>
            <a:pPr algn="l">
              <a:lnSpc>
                <a:spcPct val="100000"/>
              </a:lnSpc>
              <a:spcBef>
                <a:spcPct val="0"/>
              </a:spcBef>
            </a:pPr>
            <a:r>
              <a:rPr lang="en-US" altLang="en-US" sz="2400">
                <a:solidFill>
                  <a:schemeClr val="tx1"/>
                </a:solidFill>
                <a:latin typeface="Arial" panose="020B0604020202020204" pitchFamily="34" charset="0"/>
              </a:rPr>
              <a:t>nose of the new left </a:t>
            </a:r>
          </a:p>
          <a:p>
            <a:pPr algn="l">
              <a:lnSpc>
                <a:spcPct val="100000"/>
              </a:lnSpc>
              <a:spcBef>
                <a:spcPct val="0"/>
              </a:spcBef>
            </a:pPr>
            <a:r>
              <a:rPr lang="en-US" altLang="en-US" sz="2400">
                <a:solidFill>
                  <a:schemeClr val="tx1"/>
                </a:solidFill>
                <a:latin typeface="Arial" panose="020B0604020202020204" pitchFamily="34" charset="0"/>
              </a:rPr>
              <a:t>subtree</a:t>
            </a:r>
          </a:p>
        </p:txBody>
      </p:sp>
      <p:sp>
        <p:nvSpPr>
          <p:cNvPr id="954402" name="Rectangle 34">
            <a:extLst>
              <a:ext uri="{FF2B5EF4-FFF2-40B4-BE49-F238E27FC236}">
                <a16:creationId xmlns:a16="http://schemas.microsoft.com/office/drawing/2014/main" id="{969B6ECA-FF72-48B8-A288-539D5D5ECC45}"/>
              </a:ext>
            </a:extLst>
          </p:cNvPr>
          <p:cNvSpPr>
            <a:spLocks noGrp="1" noChangeArrowheads="1"/>
          </p:cNvSpPr>
          <p:nvPr>
            <p:ph type="title"/>
          </p:nvPr>
        </p:nvSpPr>
        <p:spPr/>
        <p:txBody>
          <a:bodyPr/>
          <a:lstStyle/>
          <a:p>
            <a:r>
              <a:rPr lang="en-GB" altLang="en-US"/>
              <a:t>Deleting a Node with Two Children (5)</a:t>
            </a:r>
          </a:p>
        </p:txBody>
      </p:sp>
      <p:sp>
        <p:nvSpPr>
          <p:cNvPr id="954403" name="Rectangle 35">
            <a:extLst>
              <a:ext uri="{FF2B5EF4-FFF2-40B4-BE49-F238E27FC236}">
                <a16:creationId xmlns:a16="http://schemas.microsoft.com/office/drawing/2014/main" id="{1F56ECD0-6CC2-48B2-BD4E-4724FB147882}"/>
              </a:ext>
            </a:extLst>
          </p:cNvPr>
          <p:cNvSpPr>
            <a:spLocks noGrp="1" noChangeArrowheads="1"/>
          </p:cNvSpPr>
          <p:nvPr>
            <p:ph type="body" idx="1"/>
          </p:nvPr>
        </p:nvSpPr>
        <p:spPr/>
        <p:txBody>
          <a:bodyPr/>
          <a:lstStyle/>
          <a:p>
            <a:r>
              <a:rPr lang="en-GB" altLang="en-US"/>
              <a:t>Case 3a: Delete a node 21 with two children.</a:t>
            </a:r>
          </a:p>
          <a:p>
            <a:pPr lvl="1">
              <a:buFont typeface="ZapfDingbats" pitchFamily="82" charset="2"/>
              <a:buChar char="¶"/>
            </a:pPr>
            <a:r>
              <a:rPr lang="en-GB" altLang="en-US"/>
              <a:t>Replace the deleted node with its left child.</a:t>
            </a:r>
          </a:p>
          <a:p>
            <a:pPr lvl="2"/>
            <a:r>
              <a:rPr lang="en-GB" altLang="en-US"/>
              <a:t>The remaining right child (23) must now be linked back into the tree.</a:t>
            </a:r>
          </a:p>
          <a:p>
            <a:pPr lvl="2"/>
            <a:r>
              <a:rPr lang="en-GB" altLang="en-US"/>
              <a:t>Place it on the right of the largest node of the new left subtree.</a:t>
            </a:r>
          </a:p>
          <a:p>
            <a:pPr lvl="3"/>
            <a:endParaRPr lang="en-GB" altLang="en-US"/>
          </a:p>
          <a:p>
            <a:pPr lvl="3"/>
            <a:endParaRPr lang="en-GB"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5427" name="Group 35">
            <a:extLst>
              <a:ext uri="{FF2B5EF4-FFF2-40B4-BE49-F238E27FC236}">
                <a16:creationId xmlns:a16="http://schemas.microsoft.com/office/drawing/2014/main" id="{824D7802-15C3-473F-818A-23AD69521993}"/>
              </a:ext>
            </a:extLst>
          </p:cNvPr>
          <p:cNvGrpSpPr>
            <a:grpSpLocks/>
          </p:cNvGrpSpPr>
          <p:nvPr/>
        </p:nvGrpSpPr>
        <p:grpSpPr bwMode="auto">
          <a:xfrm>
            <a:off x="1752600" y="2057400"/>
            <a:ext cx="5410200" cy="4464050"/>
            <a:chOff x="1104" y="1104"/>
            <a:chExt cx="3408" cy="2812"/>
          </a:xfrm>
        </p:grpSpPr>
        <p:sp>
          <p:nvSpPr>
            <p:cNvPr id="955395" name="Oval 3">
              <a:extLst>
                <a:ext uri="{FF2B5EF4-FFF2-40B4-BE49-F238E27FC236}">
                  <a16:creationId xmlns:a16="http://schemas.microsoft.com/office/drawing/2014/main" id="{50916E68-7C07-444C-B1A1-7F11D6B1C6FF}"/>
                </a:ext>
              </a:extLst>
            </p:cNvPr>
            <p:cNvSpPr>
              <a:spLocks noChangeArrowheads="1"/>
            </p:cNvSpPr>
            <p:nvPr/>
          </p:nvSpPr>
          <p:spPr bwMode="auto">
            <a:xfrm>
              <a:off x="2352" y="110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396" name="Oval 4">
              <a:extLst>
                <a:ext uri="{FF2B5EF4-FFF2-40B4-BE49-F238E27FC236}">
                  <a16:creationId xmlns:a16="http://schemas.microsoft.com/office/drawing/2014/main" id="{EBAED707-A07A-4B5B-941A-32181417AB6B}"/>
                </a:ext>
              </a:extLst>
            </p:cNvPr>
            <p:cNvSpPr>
              <a:spLocks noChangeArrowheads="1"/>
            </p:cNvSpPr>
            <p:nvPr/>
          </p:nvSpPr>
          <p:spPr bwMode="auto">
            <a:xfrm>
              <a:off x="1584" y="165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397" name="Oval 5">
              <a:extLst>
                <a:ext uri="{FF2B5EF4-FFF2-40B4-BE49-F238E27FC236}">
                  <a16:creationId xmlns:a16="http://schemas.microsoft.com/office/drawing/2014/main" id="{DAB3FC41-8318-41CA-9112-1D691F8F8BF1}"/>
                </a:ext>
              </a:extLst>
            </p:cNvPr>
            <p:cNvSpPr>
              <a:spLocks noChangeArrowheads="1"/>
            </p:cNvSpPr>
            <p:nvPr/>
          </p:nvSpPr>
          <p:spPr bwMode="auto">
            <a:xfrm>
              <a:off x="3120" y="165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398" name="Oval 6">
              <a:extLst>
                <a:ext uri="{FF2B5EF4-FFF2-40B4-BE49-F238E27FC236}">
                  <a16:creationId xmlns:a16="http://schemas.microsoft.com/office/drawing/2014/main" id="{CF4D4A5B-D03A-463B-8A5C-914AC158B09D}"/>
                </a:ext>
              </a:extLst>
            </p:cNvPr>
            <p:cNvSpPr>
              <a:spLocks noChangeArrowheads="1"/>
            </p:cNvSpPr>
            <p:nvPr/>
          </p:nvSpPr>
          <p:spPr bwMode="auto">
            <a:xfrm>
              <a:off x="1104" y="216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399" name="Oval 7">
              <a:extLst>
                <a:ext uri="{FF2B5EF4-FFF2-40B4-BE49-F238E27FC236}">
                  <a16:creationId xmlns:a16="http://schemas.microsoft.com/office/drawing/2014/main" id="{923E4AD8-D667-420F-9611-165740572B0A}"/>
                </a:ext>
              </a:extLst>
            </p:cNvPr>
            <p:cNvSpPr>
              <a:spLocks noChangeArrowheads="1"/>
            </p:cNvSpPr>
            <p:nvPr/>
          </p:nvSpPr>
          <p:spPr bwMode="auto">
            <a:xfrm>
              <a:off x="2064" y="218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00" name="Oval 8">
              <a:extLst>
                <a:ext uri="{FF2B5EF4-FFF2-40B4-BE49-F238E27FC236}">
                  <a16:creationId xmlns:a16="http://schemas.microsoft.com/office/drawing/2014/main" id="{F494F448-6341-4660-84FA-7039B137E94F}"/>
                </a:ext>
              </a:extLst>
            </p:cNvPr>
            <p:cNvSpPr>
              <a:spLocks noChangeArrowheads="1"/>
            </p:cNvSpPr>
            <p:nvPr/>
          </p:nvSpPr>
          <p:spPr bwMode="auto">
            <a:xfrm>
              <a:off x="3600" y="218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01" name="Oval 9">
              <a:extLst>
                <a:ext uri="{FF2B5EF4-FFF2-40B4-BE49-F238E27FC236}">
                  <a16:creationId xmlns:a16="http://schemas.microsoft.com/office/drawing/2014/main" id="{A15C3899-3AC5-444F-ABC6-3D68344343EB}"/>
                </a:ext>
              </a:extLst>
            </p:cNvPr>
            <p:cNvSpPr>
              <a:spLocks noChangeArrowheads="1"/>
            </p:cNvSpPr>
            <p:nvPr/>
          </p:nvSpPr>
          <p:spPr bwMode="auto">
            <a:xfrm>
              <a:off x="3888" y="28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02" name="Text Box 10">
              <a:extLst>
                <a:ext uri="{FF2B5EF4-FFF2-40B4-BE49-F238E27FC236}">
                  <a16:creationId xmlns:a16="http://schemas.microsoft.com/office/drawing/2014/main" id="{51416127-50DF-4DFA-B84F-3A8D0CF80ED7}"/>
                </a:ext>
              </a:extLst>
            </p:cNvPr>
            <p:cNvSpPr txBox="1">
              <a:spLocks noChangeArrowheads="1"/>
            </p:cNvSpPr>
            <p:nvPr/>
          </p:nvSpPr>
          <p:spPr bwMode="auto">
            <a:xfrm>
              <a:off x="2350" y="113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55403" name="Text Box 11">
              <a:extLst>
                <a:ext uri="{FF2B5EF4-FFF2-40B4-BE49-F238E27FC236}">
                  <a16:creationId xmlns:a16="http://schemas.microsoft.com/office/drawing/2014/main" id="{500B09D5-25F0-41CD-99E5-F3965429E7BB}"/>
                </a:ext>
              </a:extLst>
            </p:cNvPr>
            <p:cNvSpPr txBox="1">
              <a:spLocks noChangeArrowheads="1"/>
            </p:cNvSpPr>
            <p:nvPr/>
          </p:nvSpPr>
          <p:spPr bwMode="auto">
            <a:xfrm>
              <a:off x="3897" y="290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55404" name="Text Box 12">
              <a:extLst>
                <a:ext uri="{FF2B5EF4-FFF2-40B4-BE49-F238E27FC236}">
                  <a16:creationId xmlns:a16="http://schemas.microsoft.com/office/drawing/2014/main" id="{F6908030-3EA7-4D4E-BFFD-A2373420178C}"/>
                </a:ext>
              </a:extLst>
            </p:cNvPr>
            <p:cNvSpPr txBox="1">
              <a:spLocks noChangeArrowheads="1"/>
            </p:cNvSpPr>
            <p:nvPr/>
          </p:nvSpPr>
          <p:spPr bwMode="auto">
            <a:xfrm>
              <a:off x="3608" y="220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55405" name="Text Box 13">
              <a:extLst>
                <a:ext uri="{FF2B5EF4-FFF2-40B4-BE49-F238E27FC236}">
                  <a16:creationId xmlns:a16="http://schemas.microsoft.com/office/drawing/2014/main" id="{D900AA98-EFD4-43AC-BEFC-D098C2F90803}"/>
                </a:ext>
              </a:extLst>
            </p:cNvPr>
            <p:cNvSpPr txBox="1">
              <a:spLocks noChangeArrowheads="1"/>
            </p:cNvSpPr>
            <p:nvPr/>
          </p:nvSpPr>
          <p:spPr bwMode="auto">
            <a:xfrm>
              <a:off x="2057" y="219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55406" name="Text Box 14">
              <a:extLst>
                <a:ext uri="{FF2B5EF4-FFF2-40B4-BE49-F238E27FC236}">
                  <a16:creationId xmlns:a16="http://schemas.microsoft.com/office/drawing/2014/main" id="{A9D301A5-6076-405F-B884-E42F7FF26F72}"/>
                </a:ext>
              </a:extLst>
            </p:cNvPr>
            <p:cNvSpPr txBox="1">
              <a:spLocks noChangeArrowheads="1"/>
            </p:cNvSpPr>
            <p:nvPr/>
          </p:nvSpPr>
          <p:spPr bwMode="auto">
            <a:xfrm>
              <a:off x="1163" y="21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55407" name="Text Box 15">
              <a:extLst>
                <a:ext uri="{FF2B5EF4-FFF2-40B4-BE49-F238E27FC236}">
                  <a16:creationId xmlns:a16="http://schemas.microsoft.com/office/drawing/2014/main" id="{C6E34B7A-6352-403C-A5AF-B453E92776FF}"/>
                </a:ext>
              </a:extLst>
            </p:cNvPr>
            <p:cNvSpPr txBox="1">
              <a:spLocks noChangeArrowheads="1"/>
            </p:cNvSpPr>
            <p:nvPr/>
          </p:nvSpPr>
          <p:spPr bwMode="auto">
            <a:xfrm>
              <a:off x="3131" y="167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55408" name="Text Box 16">
              <a:extLst>
                <a:ext uri="{FF2B5EF4-FFF2-40B4-BE49-F238E27FC236}">
                  <a16:creationId xmlns:a16="http://schemas.microsoft.com/office/drawing/2014/main" id="{C301FD2A-C844-4ED3-85EF-C6A3285C9B05}"/>
                </a:ext>
              </a:extLst>
            </p:cNvPr>
            <p:cNvSpPr txBox="1">
              <a:spLocks noChangeArrowheads="1"/>
            </p:cNvSpPr>
            <p:nvPr/>
          </p:nvSpPr>
          <p:spPr bwMode="auto">
            <a:xfrm>
              <a:off x="1639" y="168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55409" name="Line 17">
              <a:extLst>
                <a:ext uri="{FF2B5EF4-FFF2-40B4-BE49-F238E27FC236}">
                  <a16:creationId xmlns:a16="http://schemas.microsoft.com/office/drawing/2014/main" id="{1A118B99-1821-40C0-86A1-496270D7D6CB}"/>
                </a:ext>
              </a:extLst>
            </p:cNvPr>
            <p:cNvSpPr>
              <a:spLocks noChangeShapeType="1"/>
            </p:cNvSpPr>
            <p:nvPr/>
          </p:nvSpPr>
          <p:spPr bwMode="auto">
            <a:xfrm flipH="1">
              <a:off x="1748" y="1248"/>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10" name="Line 18">
              <a:extLst>
                <a:ext uri="{FF2B5EF4-FFF2-40B4-BE49-F238E27FC236}">
                  <a16:creationId xmlns:a16="http://schemas.microsoft.com/office/drawing/2014/main" id="{6D4A8FF2-3B17-46CF-AA4C-279E715D80D1}"/>
                </a:ext>
              </a:extLst>
            </p:cNvPr>
            <p:cNvSpPr>
              <a:spLocks noChangeShapeType="1"/>
            </p:cNvSpPr>
            <p:nvPr/>
          </p:nvSpPr>
          <p:spPr bwMode="auto">
            <a:xfrm>
              <a:off x="2688" y="1248"/>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11" name="Line 19">
              <a:extLst>
                <a:ext uri="{FF2B5EF4-FFF2-40B4-BE49-F238E27FC236}">
                  <a16:creationId xmlns:a16="http://schemas.microsoft.com/office/drawing/2014/main" id="{AD1B9B02-28AF-4AC7-8B9D-AB5D72B87F63}"/>
                </a:ext>
              </a:extLst>
            </p:cNvPr>
            <p:cNvSpPr>
              <a:spLocks noChangeShapeType="1"/>
            </p:cNvSpPr>
            <p:nvPr/>
          </p:nvSpPr>
          <p:spPr bwMode="auto">
            <a:xfrm flipH="1">
              <a:off x="1272" y="1824"/>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12" name="Line 20">
              <a:extLst>
                <a:ext uri="{FF2B5EF4-FFF2-40B4-BE49-F238E27FC236}">
                  <a16:creationId xmlns:a16="http://schemas.microsoft.com/office/drawing/2014/main" id="{ED57DF0E-1F5C-405F-924E-0447BBEC6607}"/>
                </a:ext>
              </a:extLst>
            </p:cNvPr>
            <p:cNvSpPr>
              <a:spLocks noChangeShapeType="1"/>
            </p:cNvSpPr>
            <p:nvPr/>
          </p:nvSpPr>
          <p:spPr bwMode="auto">
            <a:xfrm>
              <a:off x="1928" y="1824"/>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13" name="Line 21">
              <a:extLst>
                <a:ext uri="{FF2B5EF4-FFF2-40B4-BE49-F238E27FC236}">
                  <a16:creationId xmlns:a16="http://schemas.microsoft.com/office/drawing/2014/main" id="{1823EC4C-60D1-4916-BBDF-BBBC882D5127}"/>
                </a:ext>
              </a:extLst>
            </p:cNvPr>
            <p:cNvSpPr>
              <a:spLocks noChangeShapeType="1"/>
            </p:cNvSpPr>
            <p:nvPr/>
          </p:nvSpPr>
          <p:spPr bwMode="auto">
            <a:xfrm>
              <a:off x="3464" y="1828"/>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14" name="Oval 22">
              <a:extLst>
                <a:ext uri="{FF2B5EF4-FFF2-40B4-BE49-F238E27FC236}">
                  <a16:creationId xmlns:a16="http://schemas.microsoft.com/office/drawing/2014/main" id="{D1D49378-3D4A-4F14-B7EF-A51F9CC4E322}"/>
                </a:ext>
              </a:extLst>
            </p:cNvPr>
            <p:cNvSpPr>
              <a:spLocks noChangeArrowheads="1"/>
            </p:cNvSpPr>
            <p:nvPr/>
          </p:nvSpPr>
          <p:spPr bwMode="auto">
            <a:xfrm>
              <a:off x="2640" y="22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15" name="Text Box 23">
              <a:extLst>
                <a:ext uri="{FF2B5EF4-FFF2-40B4-BE49-F238E27FC236}">
                  <a16:creationId xmlns:a16="http://schemas.microsoft.com/office/drawing/2014/main" id="{37A9EAF7-664C-4F32-B610-1307BE4FFB44}"/>
                </a:ext>
              </a:extLst>
            </p:cNvPr>
            <p:cNvSpPr txBox="1">
              <a:spLocks noChangeArrowheads="1"/>
            </p:cNvSpPr>
            <p:nvPr/>
          </p:nvSpPr>
          <p:spPr bwMode="auto">
            <a:xfrm>
              <a:off x="2637" y="223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55416" name="Line 24">
              <a:extLst>
                <a:ext uri="{FF2B5EF4-FFF2-40B4-BE49-F238E27FC236}">
                  <a16:creationId xmlns:a16="http://schemas.microsoft.com/office/drawing/2014/main" id="{1266ACCB-6606-4DC8-9075-37A05EE24E32}"/>
                </a:ext>
              </a:extLst>
            </p:cNvPr>
            <p:cNvSpPr>
              <a:spLocks noChangeShapeType="1"/>
            </p:cNvSpPr>
            <p:nvPr/>
          </p:nvSpPr>
          <p:spPr bwMode="auto">
            <a:xfrm flipH="1">
              <a:off x="2808" y="185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17" name="Line 25">
              <a:extLst>
                <a:ext uri="{FF2B5EF4-FFF2-40B4-BE49-F238E27FC236}">
                  <a16:creationId xmlns:a16="http://schemas.microsoft.com/office/drawing/2014/main" id="{6BD1A9EE-1662-4A33-ABBB-74C470C2848F}"/>
                </a:ext>
              </a:extLst>
            </p:cNvPr>
            <p:cNvSpPr>
              <a:spLocks noChangeShapeType="1"/>
            </p:cNvSpPr>
            <p:nvPr/>
          </p:nvSpPr>
          <p:spPr bwMode="auto">
            <a:xfrm>
              <a:off x="3936" y="2352"/>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19" name="Oval 27">
              <a:extLst>
                <a:ext uri="{FF2B5EF4-FFF2-40B4-BE49-F238E27FC236}">
                  <a16:creationId xmlns:a16="http://schemas.microsoft.com/office/drawing/2014/main" id="{F3508D89-79AC-4BF0-A900-CCE13076BB78}"/>
                </a:ext>
              </a:extLst>
            </p:cNvPr>
            <p:cNvSpPr>
              <a:spLocks noChangeArrowheads="1"/>
            </p:cNvSpPr>
            <p:nvPr/>
          </p:nvSpPr>
          <p:spPr bwMode="auto">
            <a:xfrm>
              <a:off x="3645" y="35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20" name="Oval 28">
              <a:extLst>
                <a:ext uri="{FF2B5EF4-FFF2-40B4-BE49-F238E27FC236}">
                  <a16:creationId xmlns:a16="http://schemas.microsoft.com/office/drawing/2014/main" id="{F2ECE885-D2BA-4656-9E4E-61B9F00C422D}"/>
                </a:ext>
              </a:extLst>
            </p:cNvPr>
            <p:cNvSpPr>
              <a:spLocks noChangeArrowheads="1"/>
            </p:cNvSpPr>
            <p:nvPr/>
          </p:nvSpPr>
          <p:spPr bwMode="auto">
            <a:xfrm>
              <a:off x="4173" y="358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21" name="Text Box 29">
              <a:extLst>
                <a:ext uri="{FF2B5EF4-FFF2-40B4-BE49-F238E27FC236}">
                  <a16:creationId xmlns:a16="http://schemas.microsoft.com/office/drawing/2014/main" id="{5962E619-ABDF-4A27-835B-DC0419DE54E0}"/>
                </a:ext>
              </a:extLst>
            </p:cNvPr>
            <p:cNvSpPr txBox="1">
              <a:spLocks noChangeArrowheads="1"/>
            </p:cNvSpPr>
            <p:nvPr/>
          </p:nvSpPr>
          <p:spPr bwMode="auto">
            <a:xfrm>
              <a:off x="4182" y="3601"/>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55422" name="Text Box 30">
              <a:extLst>
                <a:ext uri="{FF2B5EF4-FFF2-40B4-BE49-F238E27FC236}">
                  <a16:creationId xmlns:a16="http://schemas.microsoft.com/office/drawing/2014/main" id="{0F678013-3249-408D-BF07-6ACE1F9E41CB}"/>
                </a:ext>
              </a:extLst>
            </p:cNvPr>
            <p:cNvSpPr txBox="1">
              <a:spLocks noChangeArrowheads="1"/>
            </p:cNvSpPr>
            <p:nvPr/>
          </p:nvSpPr>
          <p:spPr bwMode="auto">
            <a:xfrm>
              <a:off x="3651" y="36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55423" name="Line 31">
              <a:extLst>
                <a:ext uri="{FF2B5EF4-FFF2-40B4-BE49-F238E27FC236}">
                  <a16:creationId xmlns:a16="http://schemas.microsoft.com/office/drawing/2014/main" id="{F965AC39-1E56-4CF9-BB12-0D1B623B74AC}"/>
                </a:ext>
              </a:extLst>
            </p:cNvPr>
            <p:cNvSpPr>
              <a:spLocks noChangeShapeType="1"/>
            </p:cNvSpPr>
            <p:nvPr/>
          </p:nvSpPr>
          <p:spPr bwMode="auto">
            <a:xfrm flipH="1">
              <a:off x="3789" y="3052"/>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424" name="Line 32">
              <a:extLst>
                <a:ext uri="{FF2B5EF4-FFF2-40B4-BE49-F238E27FC236}">
                  <a16:creationId xmlns:a16="http://schemas.microsoft.com/office/drawing/2014/main" id="{B1D1B94E-D436-4462-A7E4-74E596479879}"/>
                </a:ext>
              </a:extLst>
            </p:cNvPr>
            <p:cNvSpPr>
              <a:spLocks noChangeShapeType="1"/>
            </p:cNvSpPr>
            <p:nvPr/>
          </p:nvSpPr>
          <p:spPr bwMode="auto">
            <a:xfrm>
              <a:off x="4221" y="3052"/>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5425" name="Rectangle 33">
            <a:extLst>
              <a:ext uri="{FF2B5EF4-FFF2-40B4-BE49-F238E27FC236}">
                <a16:creationId xmlns:a16="http://schemas.microsoft.com/office/drawing/2014/main" id="{3D431996-D548-4789-8E92-BEB9D1EE5904}"/>
              </a:ext>
            </a:extLst>
          </p:cNvPr>
          <p:cNvSpPr>
            <a:spLocks noGrp="1" noChangeArrowheads="1"/>
          </p:cNvSpPr>
          <p:nvPr>
            <p:ph type="title"/>
          </p:nvPr>
        </p:nvSpPr>
        <p:spPr/>
        <p:txBody>
          <a:bodyPr/>
          <a:lstStyle/>
          <a:p>
            <a:r>
              <a:rPr lang="en-GB" altLang="en-US"/>
              <a:t>Deleting a Node with Two Children (6)</a:t>
            </a:r>
          </a:p>
        </p:txBody>
      </p:sp>
      <p:sp>
        <p:nvSpPr>
          <p:cNvPr id="955426" name="Rectangle 34">
            <a:extLst>
              <a:ext uri="{FF2B5EF4-FFF2-40B4-BE49-F238E27FC236}">
                <a16:creationId xmlns:a16="http://schemas.microsoft.com/office/drawing/2014/main" id="{F86D1028-0502-4F89-BE21-CD5D00B5E023}"/>
              </a:ext>
            </a:extLst>
          </p:cNvPr>
          <p:cNvSpPr>
            <a:spLocks noGrp="1" noChangeArrowheads="1"/>
          </p:cNvSpPr>
          <p:nvPr>
            <p:ph type="body" idx="1"/>
          </p:nvPr>
        </p:nvSpPr>
        <p:spPr/>
        <p:txBody>
          <a:bodyPr/>
          <a:lstStyle/>
          <a:p>
            <a:r>
              <a:rPr lang="en-GB" altLang="en-US"/>
              <a:t>Case 3a: Delete a node 21 with two children. Done!</a:t>
            </a:r>
          </a:p>
        </p:txBody>
      </p:sp>
      <p:sp>
        <p:nvSpPr>
          <p:cNvPr id="955428" name="Text Box 36">
            <a:extLst>
              <a:ext uri="{FF2B5EF4-FFF2-40B4-BE49-F238E27FC236}">
                <a16:creationId xmlns:a16="http://schemas.microsoft.com/office/drawing/2014/main" id="{EFB346B5-0861-4B04-BFFB-56FC981E2BD7}"/>
              </a:ext>
            </a:extLst>
          </p:cNvPr>
          <p:cNvSpPr txBox="1">
            <a:spLocks noChangeArrowheads="1"/>
          </p:cNvSpPr>
          <p:nvPr/>
        </p:nvSpPr>
        <p:spPr bwMode="auto">
          <a:xfrm>
            <a:off x="5959475" y="2422525"/>
            <a:ext cx="2613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Any problems with </a:t>
            </a:r>
          </a:p>
          <a:p>
            <a:pPr algn="l">
              <a:lnSpc>
                <a:spcPct val="100000"/>
              </a:lnSpc>
              <a:spcBef>
                <a:spcPct val="0"/>
              </a:spcBef>
            </a:pPr>
            <a:r>
              <a:rPr lang="en-GB" altLang="en-US" sz="2400">
                <a:solidFill>
                  <a:srgbClr val="CCECFF"/>
                </a:solidFill>
                <a:latin typeface="Times New Roman" panose="02020603050405020304" pitchFamily="18" charset="0"/>
              </a:rPr>
              <a:t>this approach?</a:t>
            </a:r>
            <a:endParaRPr lang="en-US" altLang="en-US" sz="24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5428"/>
                                        </p:tgtEl>
                                        <p:attrNameLst>
                                          <p:attrName>style.visibility</p:attrName>
                                        </p:attrNameLst>
                                      </p:cBhvr>
                                      <p:to>
                                        <p:strVal val="visible"/>
                                      </p:to>
                                    </p:set>
                                    <p:anim calcmode="lin" valueType="num">
                                      <p:cBhvr additive="base">
                                        <p:cTn id="7" dur="500" fill="hold"/>
                                        <p:tgtEl>
                                          <p:spTgt spid="955428"/>
                                        </p:tgtEl>
                                        <p:attrNameLst>
                                          <p:attrName>ppt_x</p:attrName>
                                        </p:attrNameLst>
                                      </p:cBhvr>
                                      <p:tavLst>
                                        <p:tav tm="0">
                                          <p:val>
                                            <p:strVal val="1+#ppt_w/2"/>
                                          </p:val>
                                        </p:tav>
                                        <p:tav tm="100000">
                                          <p:val>
                                            <p:strVal val="#ppt_x"/>
                                          </p:val>
                                        </p:tav>
                                      </p:tavLst>
                                    </p:anim>
                                    <p:anim calcmode="lin" valueType="num">
                                      <p:cBhvr additive="base">
                                        <p:cTn id="8" dur="500" fill="hold"/>
                                        <p:tgtEl>
                                          <p:spTgt spid="955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42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98" name="Group 38">
            <a:extLst>
              <a:ext uri="{FF2B5EF4-FFF2-40B4-BE49-F238E27FC236}">
                <a16:creationId xmlns:a16="http://schemas.microsoft.com/office/drawing/2014/main" id="{D769E17A-A396-4C53-875B-ECD4AB3D412E}"/>
              </a:ext>
            </a:extLst>
          </p:cNvPr>
          <p:cNvGrpSpPr>
            <a:grpSpLocks/>
          </p:cNvGrpSpPr>
          <p:nvPr/>
        </p:nvGrpSpPr>
        <p:grpSpPr bwMode="auto">
          <a:xfrm>
            <a:off x="839788" y="2238375"/>
            <a:ext cx="4957762" cy="3352800"/>
            <a:chOff x="528" y="1412"/>
            <a:chExt cx="3123" cy="2112"/>
          </a:xfrm>
        </p:grpSpPr>
        <p:sp>
          <p:nvSpPr>
            <p:cNvPr id="962563" name="Oval 3">
              <a:extLst>
                <a:ext uri="{FF2B5EF4-FFF2-40B4-BE49-F238E27FC236}">
                  <a16:creationId xmlns:a16="http://schemas.microsoft.com/office/drawing/2014/main" id="{88306DD0-C08D-4BEF-A9D9-95D8784493F8}"/>
                </a:ext>
              </a:extLst>
            </p:cNvPr>
            <p:cNvSpPr>
              <a:spLocks noChangeArrowheads="1"/>
            </p:cNvSpPr>
            <p:nvPr/>
          </p:nvSpPr>
          <p:spPr bwMode="auto">
            <a:xfrm>
              <a:off x="1776" y="14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64" name="Oval 4">
              <a:extLst>
                <a:ext uri="{FF2B5EF4-FFF2-40B4-BE49-F238E27FC236}">
                  <a16:creationId xmlns:a16="http://schemas.microsoft.com/office/drawing/2014/main" id="{90CA5CDB-06D8-4C6B-82E1-CE0A0BDDE753}"/>
                </a:ext>
              </a:extLst>
            </p:cNvPr>
            <p:cNvSpPr>
              <a:spLocks noChangeArrowheads="1"/>
            </p:cNvSpPr>
            <p:nvPr/>
          </p:nvSpPr>
          <p:spPr bwMode="auto">
            <a:xfrm>
              <a:off x="1008" y="196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65" name="Oval 5">
              <a:extLst>
                <a:ext uri="{FF2B5EF4-FFF2-40B4-BE49-F238E27FC236}">
                  <a16:creationId xmlns:a16="http://schemas.microsoft.com/office/drawing/2014/main" id="{1031D9A7-7548-44F9-AB57-1419FE11289E}"/>
                </a:ext>
              </a:extLst>
            </p:cNvPr>
            <p:cNvSpPr>
              <a:spLocks noChangeArrowheads="1"/>
            </p:cNvSpPr>
            <p:nvPr/>
          </p:nvSpPr>
          <p:spPr bwMode="auto">
            <a:xfrm>
              <a:off x="2544" y="1964"/>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66" name="Oval 6">
              <a:extLst>
                <a:ext uri="{FF2B5EF4-FFF2-40B4-BE49-F238E27FC236}">
                  <a16:creationId xmlns:a16="http://schemas.microsoft.com/office/drawing/2014/main" id="{1F47305D-A6CF-472A-B19D-9867B3A414DE}"/>
                </a:ext>
              </a:extLst>
            </p:cNvPr>
            <p:cNvSpPr>
              <a:spLocks noChangeArrowheads="1"/>
            </p:cNvSpPr>
            <p:nvPr/>
          </p:nvSpPr>
          <p:spPr bwMode="auto">
            <a:xfrm>
              <a:off x="528" y="24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67" name="Oval 7">
              <a:extLst>
                <a:ext uri="{FF2B5EF4-FFF2-40B4-BE49-F238E27FC236}">
                  <a16:creationId xmlns:a16="http://schemas.microsoft.com/office/drawing/2014/main" id="{2E1278B6-BF72-4350-A33A-4F60419B0C92}"/>
                </a:ext>
              </a:extLst>
            </p:cNvPr>
            <p:cNvSpPr>
              <a:spLocks noChangeArrowheads="1"/>
            </p:cNvSpPr>
            <p:nvPr/>
          </p:nvSpPr>
          <p:spPr bwMode="auto">
            <a:xfrm>
              <a:off x="1488"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68" name="Oval 8">
              <a:extLst>
                <a:ext uri="{FF2B5EF4-FFF2-40B4-BE49-F238E27FC236}">
                  <a16:creationId xmlns:a16="http://schemas.microsoft.com/office/drawing/2014/main" id="{A8FF4D69-0C3F-4C8E-9350-CD4E644E2F98}"/>
                </a:ext>
              </a:extLst>
            </p:cNvPr>
            <p:cNvSpPr>
              <a:spLocks noChangeArrowheads="1"/>
            </p:cNvSpPr>
            <p:nvPr/>
          </p:nvSpPr>
          <p:spPr bwMode="auto">
            <a:xfrm>
              <a:off x="3024"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69" name="Oval 9">
              <a:extLst>
                <a:ext uri="{FF2B5EF4-FFF2-40B4-BE49-F238E27FC236}">
                  <a16:creationId xmlns:a16="http://schemas.microsoft.com/office/drawing/2014/main" id="{6DDD0EFB-83BC-468D-BA16-08C93CF5B744}"/>
                </a:ext>
              </a:extLst>
            </p:cNvPr>
            <p:cNvSpPr>
              <a:spLocks noChangeArrowheads="1"/>
            </p:cNvSpPr>
            <p:nvPr/>
          </p:nvSpPr>
          <p:spPr bwMode="auto">
            <a:xfrm>
              <a:off x="278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70" name="Oval 10">
              <a:extLst>
                <a:ext uri="{FF2B5EF4-FFF2-40B4-BE49-F238E27FC236}">
                  <a16:creationId xmlns:a16="http://schemas.microsoft.com/office/drawing/2014/main" id="{3830DAAB-4368-46AE-B336-AAA34CE19126}"/>
                </a:ext>
              </a:extLst>
            </p:cNvPr>
            <p:cNvSpPr>
              <a:spLocks noChangeArrowheads="1"/>
            </p:cNvSpPr>
            <p:nvPr/>
          </p:nvSpPr>
          <p:spPr bwMode="auto">
            <a:xfrm>
              <a:off x="331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71" name="Text Box 11">
              <a:extLst>
                <a:ext uri="{FF2B5EF4-FFF2-40B4-BE49-F238E27FC236}">
                  <a16:creationId xmlns:a16="http://schemas.microsoft.com/office/drawing/2014/main" id="{8A5FCEE3-1BC9-4CBF-9499-81DF3E0C9552}"/>
                </a:ext>
              </a:extLst>
            </p:cNvPr>
            <p:cNvSpPr txBox="1">
              <a:spLocks noChangeArrowheads="1"/>
            </p:cNvSpPr>
            <p:nvPr/>
          </p:nvSpPr>
          <p:spPr bwMode="auto">
            <a:xfrm>
              <a:off x="1774" y="144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62572" name="Text Box 12">
              <a:extLst>
                <a:ext uri="{FF2B5EF4-FFF2-40B4-BE49-F238E27FC236}">
                  <a16:creationId xmlns:a16="http://schemas.microsoft.com/office/drawing/2014/main" id="{F8E7077C-5738-428E-B379-2C58F874104C}"/>
                </a:ext>
              </a:extLst>
            </p:cNvPr>
            <p:cNvSpPr txBox="1">
              <a:spLocks noChangeArrowheads="1"/>
            </p:cNvSpPr>
            <p:nvPr/>
          </p:nvSpPr>
          <p:spPr bwMode="auto">
            <a:xfrm>
              <a:off x="3321"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62573" name="Text Box 13">
              <a:extLst>
                <a:ext uri="{FF2B5EF4-FFF2-40B4-BE49-F238E27FC236}">
                  <a16:creationId xmlns:a16="http://schemas.microsoft.com/office/drawing/2014/main" id="{87A3E19E-16C8-48B1-B3A0-91DBD459E7D8}"/>
                </a:ext>
              </a:extLst>
            </p:cNvPr>
            <p:cNvSpPr txBox="1">
              <a:spLocks noChangeArrowheads="1"/>
            </p:cNvSpPr>
            <p:nvPr/>
          </p:nvSpPr>
          <p:spPr bwMode="auto">
            <a:xfrm>
              <a:off x="2790" y="321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62574" name="Text Box 14">
              <a:extLst>
                <a:ext uri="{FF2B5EF4-FFF2-40B4-BE49-F238E27FC236}">
                  <a16:creationId xmlns:a16="http://schemas.microsoft.com/office/drawing/2014/main" id="{CAAEA81F-C95C-4F91-8F81-4F69E768F89D}"/>
                </a:ext>
              </a:extLst>
            </p:cNvPr>
            <p:cNvSpPr txBox="1">
              <a:spLocks noChangeArrowheads="1"/>
            </p:cNvSpPr>
            <p:nvPr/>
          </p:nvSpPr>
          <p:spPr bwMode="auto">
            <a:xfrm>
              <a:off x="3032" y="2513"/>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62575" name="Text Box 15">
              <a:extLst>
                <a:ext uri="{FF2B5EF4-FFF2-40B4-BE49-F238E27FC236}">
                  <a16:creationId xmlns:a16="http://schemas.microsoft.com/office/drawing/2014/main" id="{E28CC06A-5F37-4F77-9C6D-5335FF718C6C}"/>
                </a:ext>
              </a:extLst>
            </p:cNvPr>
            <p:cNvSpPr txBox="1">
              <a:spLocks noChangeArrowheads="1"/>
            </p:cNvSpPr>
            <p:nvPr/>
          </p:nvSpPr>
          <p:spPr bwMode="auto">
            <a:xfrm>
              <a:off x="1481" y="250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62576" name="Text Box 16">
              <a:extLst>
                <a:ext uri="{FF2B5EF4-FFF2-40B4-BE49-F238E27FC236}">
                  <a16:creationId xmlns:a16="http://schemas.microsoft.com/office/drawing/2014/main" id="{395738FF-6AA8-4F2C-9AF3-0478E551B7DA}"/>
                </a:ext>
              </a:extLst>
            </p:cNvPr>
            <p:cNvSpPr txBox="1">
              <a:spLocks noChangeArrowheads="1"/>
            </p:cNvSpPr>
            <p:nvPr/>
          </p:nvSpPr>
          <p:spPr bwMode="auto">
            <a:xfrm>
              <a:off x="587" y="24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62577" name="Text Box 17">
              <a:extLst>
                <a:ext uri="{FF2B5EF4-FFF2-40B4-BE49-F238E27FC236}">
                  <a16:creationId xmlns:a16="http://schemas.microsoft.com/office/drawing/2014/main" id="{D0E710C7-A006-4485-8910-2C5D040FEC9D}"/>
                </a:ext>
              </a:extLst>
            </p:cNvPr>
            <p:cNvSpPr txBox="1">
              <a:spLocks noChangeArrowheads="1"/>
            </p:cNvSpPr>
            <p:nvPr/>
          </p:nvSpPr>
          <p:spPr bwMode="auto">
            <a:xfrm>
              <a:off x="2564" y="19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21</a:t>
              </a:r>
              <a:endParaRPr lang="en-US" altLang="en-US" sz="2400">
                <a:latin typeface="Times New Roman" panose="02020603050405020304" pitchFamily="18" charset="0"/>
              </a:endParaRPr>
            </a:p>
          </p:txBody>
        </p:sp>
        <p:sp>
          <p:nvSpPr>
            <p:cNvPr id="962578" name="Text Box 18">
              <a:extLst>
                <a:ext uri="{FF2B5EF4-FFF2-40B4-BE49-F238E27FC236}">
                  <a16:creationId xmlns:a16="http://schemas.microsoft.com/office/drawing/2014/main" id="{FA89E7D4-6781-4977-B385-C40E322F975C}"/>
                </a:ext>
              </a:extLst>
            </p:cNvPr>
            <p:cNvSpPr txBox="1">
              <a:spLocks noChangeArrowheads="1"/>
            </p:cNvSpPr>
            <p:nvPr/>
          </p:nvSpPr>
          <p:spPr bwMode="auto">
            <a:xfrm>
              <a:off x="1063" y="19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62579" name="Line 19">
              <a:extLst>
                <a:ext uri="{FF2B5EF4-FFF2-40B4-BE49-F238E27FC236}">
                  <a16:creationId xmlns:a16="http://schemas.microsoft.com/office/drawing/2014/main" id="{E8561B9E-414F-40B6-BF92-FF13616637B0}"/>
                </a:ext>
              </a:extLst>
            </p:cNvPr>
            <p:cNvSpPr>
              <a:spLocks noChangeShapeType="1"/>
            </p:cNvSpPr>
            <p:nvPr/>
          </p:nvSpPr>
          <p:spPr bwMode="auto">
            <a:xfrm flipH="1">
              <a:off x="1172" y="155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80" name="Line 20">
              <a:extLst>
                <a:ext uri="{FF2B5EF4-FFF2-40B4-BE49-F238E27FC236}">
                  <a16:creationId xmlns:a16="http://schemas.microsoft.com/office/drawing/2014/main" id="{511D09DB-93DC-4ABF-84B0-E016803A840F}"/>
                </a:ext>
              </a:extLst>
            </p:cNvPr>
            <p:cNvSpPr>
              <a:spLocks noChangeShapeType="1"/>
            </p:cNvSpPr>
            <p:nvPr/>
          </p:nvSpPr>
          <p:spPr bwMode="auto">
            <a:xfrm>
              <a:off x="2112" y="1556"/>
              <a:ext cx="604" cy="404"/>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81" name="Line 21">
              <a:extLst>
                <a:ext uri="{FF2B5EF4-FFF2-40B4-BE49-F238E27FC236}">
                  <a16:creationId xmlns:a16="http://schemas.microsoft.com/office/drawing/2014/main" id="{81C11380-226C-4691-8787-FCC388690F9E}"/>
                </a:ext>
              </a:extLst>
            </p:cNvPr>
            <p:cNvSpPr>
              <a:spLocks noChangeShapeType="1"/>
            </p:cNvSpPr>
            <p:nvPr/>
          </p:nvSpPr>
          <p:spPr bwMode="auto">
            <a:xfrm flipH="1">
              <a:off x="696" y="213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82" name="Line 22">
              <a:extLst>
                <a:ext uri="{FF2B5EF4-FFF2-40B4-BE49-F238E27FC236}">
                  <a16:creationId xmlns:a16="http://schemas.microsoft.com/office/drawing/2014/main" id="{79A7F48B-000B-4E3F-8181-5AB63B483FF8}"/>
                </a:ext>
              </a:extLst>
            </p:cNvPr>
            <p:cNvSpPr>
              <a:spLocks noChangeShapeType="1"/>
            </p:cNvSpPr>
            <p:nvPr/>
          </p:nvSpPr>
          <p:spPr bwMode="auto">
            <a:xfrm>
              <a:off x="1352" y="213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83" name="Line 23">
              <a:extLst>
                <a:ext uri="{FF2B5EF4-FFF2-40B4-BE49-F238E27FC236}">
                  <a16:creationId xmlns:a16="http://schemas.microsoft.com/office/drawing/2014/main" id="{CE58A6B6-8FE7-4C5A-A1A5-DCE2DAD2830F}"/>
                </a:ext>
              </a:extLst>
            </p:cNvPr>
            <p:cNvSpPr>
              <a:spLocks noChangeShapeType="1"/>
            </p:cNvSpPr>
            <p:nvPr/>
          </p:nvSpPr>
          <p:spPr bwMode="auto">
            <a:xfrm>
              <a:off x="2888" y="213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84" name="Line 24">
              <a:extLst>
                <a:ext uri="{FF2B5EF4-FFF2-40B4-BE49-F238E27FC236}">
                  <a16:creationId xmlns:a16="http://schemas.microsoft.com/office/drawing/2014/main" id="{A22D528B-30DE-45F4-9CFA-FC4BF172CDF8}"/>
                </a:ext>
              </a:extLst>
            </p:cNvPr>
            <p:cNvSpPr>
              <a:spLocks noChangeShapeType="1"/>
            </p:cNvSpPr>
            <p:nvPr/>
          </p:nvSpPr>
          <p:spPr bwMode="auto">
            <a:xfrm flipH="1">
              <a:off x="292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85" name="Oval 25">
              <a:extLst>
                <a:ext uri="{FF2B5EF4-FFF2-40B4-BE49-F238E27FC236}">
                  <a16:creationId xmlns:a16="http://schemas.microsoft.com/office/drawing/2014/main" id="{04881499-DFF2-45E3-BCAE-C38A6252CC80}"/>
                </a:ext>
              </a:extLst>
            </p:cNvPr>
            <p:cNvSpPr>
              <a:spLocks noChangeArrowheads="1"/>
            </p:cNvSpPr>
            <p:nvPr/>
          </p:nvSpPr>
          <p:spPr bwMode="auto">
            <a:xfrm>
              <a:off x="2064"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86" name="Text Box 26">
              <a:extLst>
                <a:ext uri="{FF2B5EF4-FFF2-40B4-BE49-F238E27FC236}">
                  <a16:creationId xmlns:a16="http://schemas.microsoft.com/office/drawing/2014/main" id="{E120D64C-5ADD-4069-8EC8-F630F003D27D}"/>
                </a:ext>
              </a:extLst>
            </p:cNvPr>
            <p:cNvSpPr txBox="1">
              <a:spLocks noChangeArrowheads="1"/>
            </p:cNvSpPr>
            <p:nvPr/>
          </p:nvSpPr>
          <p:spPr bwMode="auto">
            <a:xfrm>
              <a:off x="2070" y="254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62587" name="Line 27">
              <a:extLst>
                <a:ext uri="{FF2B5EF4-FFF2-40B4-BE49-F238E27FC236}">
                  <a16:creationId xmlns:a16="http://schemas.microsoft.com/office/drawing/2014/main" id="{7F44F1DF-F46B-4B0E-B3F2-81BA5D201DD0}"/>
                </a:ext>
              </a:extLst>
            </p:cNvPr>
            <p:cNvSpPr>
              <a:spLocks noChangeShapeType="1"/>
            </p:cNvSpPr>
            <p:nvPr/>
          </p:nvSpPr>
          <p:spPr bwMode="auto">
            <a:xfrm flipH="1">
              <a:off x="2232"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88" name="Line 28">
              <a:extLst>
                <a:ext uri="{FF2B5EF4-FFF2-40B4-BE49-F238E27FC236}">
                  <a16:creationId xmlns:a16="http://schemas.microsoft.com/office/drawing/2014/main" id="{BD676F65-D836-4A2C-B679-14A6C3D32F83}"/>
                </a:ext>
              </a:extLst>
            </p:cNvPr>
            <p:cNvSpPr>
              <a:spLocks noChangeShapeType="1"/>
            </p:cNvSpPr>
            <p:nvPr/>
          </p:nvSpPr>
          <p:spPr bwMode="auto">
            <a:xfrm>
              <a:off x="336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89" name="Oval 29">
              <a:extLst>
                <a:ext uri="{FF2B5EF4-FFF2-40B4-BE49-F238E27FC236}">
                  <a16:creationId xmlns:a16="http://schemas.microsoft.com/office/drawing/2014/main" id="{28C2081E-9813-411D-88B2-E6F8E36DC3AD}"/>
                </a:ext>
              </a:extLst>
            </p:cNvPr>
            <p:cNvSpPr>
              <a:spLocks noChangeArrowheads="1"/>
            </p:cNvSpPr>
            <p:nvPr/>
          </p:nvSpPr>
          <p:spPr bwMode="auto">
            <a:xfrm>
              <a:off x="182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90" name="Oval 30">
              <a:extLst>
                <a:ext uri="{FF2B5EF4-FFF2-40B4-BE49-F238E27FC236}">
                  <a16:creationId xmlns:a16="http://schemas.microsoft.com/office/drawing/2014/main" id="{29BFD3A2-5F1E-4907-89BC-8449B90F47FC}"/>
                </a:ext>
              </a:extLst>
            </p:cNvPr>
            <p:cNvSpPr>
              <a:spLocks noChangeArrowheads="1"/>
            </p:cNvSpPr>
            <p:nvPr/>
          </p:nvSpPr>
          <p:spPr bwMode="auto">
            <a:xfrm>
              <a:off x="235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91" name="Text Box 31">
              <a:extLst>
                <a:ext uri="{FF2B5EF4-FFF2-40B4-BE49-F238E27FC236}">
                  <a16:creationId xmlns:a16="http://schemas.microsoft.com/office/drawing/2014/main" id="{E30BA7FF-BDA2-4A2B-ACA5-F1A86D7C7161}"/>
                </a:ext>
              </a:extLst>
            </p:cNvPr>
            <p:cNvSpPr txBox="1">
              <a:spLocks noChangeArrowheads="1"/>
            </p:cNvSpPr>
            <p:nvPr/>
          </p:nvSpPr>
          <p:spPr bwMode="auto">
            <a:xfrm>
              <a:off x="2343"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62592" name="Text Box 32">
              <a:extLst>
                <a:ext uri="{FF2B5EF4-FFF2-40B4-BE49-F238E27FC236}">
                  <a16:creationId xmlns:a16="http://schemas.microsoft.com/office/drawing/2014/main" id="{0CE2BA8A-704B-4189-8960-98C389A635EF}"/>
                </a:ext>
              </a:extLst>
            </p:cNvPr>
            <p:cNvSpPr txBox="1">
              <a:spLocks noChangeArrowheads="1"/>
            </p:cNvSpPr>
            <p:nvPr/>
          </p:nvSpPr>
          <p:spPr bwMode="auto">
            <a:xfrm>
              <a:off x="1821"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62593" name="Line 33">
              <a:extLst>
                <a:ext uri="{FF2B5EF4-FFF2-40B4-BE49-F238E27FC236}">
                  <a16:creationId xmlns:a16="http://schemas.microsoft.com/office/drawing/2014/main" id="{C6560F98-0A31-47DF-A619-E53FC19D5167}"/>
                </a:ext>
              </a:extLst>
            </p:cNvPr>
            <p:cNvSpPr>
              <a:spLocks noChangeShapeType="1"/>
            </p:cNvSpPr>
            <p:nvPr/>
          </p:nvSpPr>
          <p:spPr bwMode="auto">
            <a:xfrm flipH="1">
              <a:off x="196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94" name="Line 34">
              <a:extLst>
                <a:ext uri="{FF2B5EF4-FFF2-40B4-BE49-F238E27FC236}">
                  <a16:creationId xmlns:a16="http://schemas.microsoft.com/office/drawing/2014/main" id="{E527ED5B-92AA-4B3A-85FE-49ABAD80BA10}"/>
                </a:ext>
              </a:extLst>
            </p:cNvPr>
            <p:cNvSpPr>
              <a:spLocks noChangeShapeType="1"/>
            </p:cNvSpPr>
            <p:nvPr/>
          </p:nvSpPr>
          <p:spPr bwMode="auto">
            <a:xfrm>
              <a:off x="240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62596" name="Rectangle 36">
            <a:extLst>
              <a:ext uri="{FF2B5EF4-FFF2-40B4-BE49-F238E27FC236}">
                <a16:creationId xmlns:a16="http://schemas.microsoft.com/office/drawing/2014/main" id="{6CF695FA-9E16-456F-BBF7-4F42A3D146B4}"/>
              </a:ext>
            </a:extLst>
          </p:cNvPr>
          <p:cNvSpPr>
            <a:spLocks noGrp="1" noChangeArrowheads="1"/>
          </p:cNvSpPr>
          <p:nvPr>
            <p:ph type="title"/>
          </p:nvPr>
        </p:nvSpPr>
        <p:spPr/>
        <p:txBody>
          <a:bodyPr/>
          <a:lstStyle/>
          <a:p>
            <a:r>
              <a:rPr lang="en-GB" altLang="en-US"/>
              <a:t>Deleting a Node with Two Children (7)</a:t>
            </a:r>
          </a:p>
        </p:txBody>
      </p:sp>
      <p:sp>
        <p:nvSpPr>
          <p:cNvPr id="962597" name="Rectangle 37">
            <a:extLst>
              <a:ext uri="{FF2B5EF4-FFF2-40B4-BE49-F238E27FC236}">
                <a16:creationId xmlns:a16="http://schemas.microsoft.com/office/drawing/2014/main" id="{272C6D26-3462-4956-9E4D-8856019C042C}"/>
              </a:ext>
            </a:extLst>
          </p:cNvPr>
          <p:cNvSpPr>
            <a:spLocks noGrp="1" noChangeArrowheads="1"/>
          </p:cNvSpPr>
          <p:nvPr>
            <p:ph type="body" idx="1"/>
          </p:nvPr>
        </p:nvSpPr>
        <p:spPr/>
        <p:txBody>
          <a:bodyPr/>
          <a:lstStyle/>
          <a:p>
            <a:r>
              <a:rPr lang="en-GB" altLang="en-US"/>
              <a:t>Case 3b: Delete node 21 with two children using the in-order successor.</a:t>
            </a:r>
          </a:p>
        </p:txBody>
      </p:sp>
      <p:sp>
        <p:nvSpPr>
          <p:cNvPr id="962599" name="Text Box 39">
            <a:extLst>
              <a:ext uri="{FF2B5EF4-FFF2-40B4-BE49-F238E27FC236}">
                <a16:creationId xmlns:a16="http://schemas.microsoft.com/office/drawing/2014/main" id="{9399530F-5AC4-4C2F-AA65-49E13C6A61CD}"/>
              </a:ext>
            </a:extLst>
          </p:cNvPr>
          <p:cNvSpPr txBox="1">
            <a:spLocks noChangeArrowheads="1"/>
          </p:cNvSpPr>
          <p:nvPr/>
        </p:nvSpPr>
        <p:spPr bwMode="auto">
          <a:xfrm>
            <a:off x="5105400" y="2819400"/>
            <a:ext cx="1868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Find node 21.</a:t>
            </a:r>
            <a:endParaRPr lang="en-US" altLang="en-US" sz="24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2599"/>
                                        </p:tgtEl>
                                        <p:attrNameLst>
                                          <p:attrName>style.visibility</p:attrName>
                                        </p:attrNameLst>
                                      </p:cBhvr>
                                      <p:to>
                                        <p:strVal val="visible"/>
                                      </p:to>
                                    </p:set>
                                    <p:anim calcmode="lin" valueType="num">
                                      <p:cBhvr additive="base">
                                        <p:cTn id="7" dur="500" fill="hold"/>
                                        <p:tgtEl>
                                          <p:spTgt spid="962599"/>
                                        </p:tgtEl>
                                        <p:attrNameLst>
                                          <p:attrName>ppt_x</p:attrName>
                                        </p:attrNameLst>
                                      </p:cBhvr>
                                      <p:tavLst>
                                        <p:tav tm="0">
                                          <p:val>
                                            <p:strVal val="1+#ppt_w/2"/>
                                          </p:val>
                                        </p:tav>
                                        <p:tav tm="100000">
                                          <p:val>
                                            <p:strVal val="#ppt_x"/>
                                          </p:val>
                                        </p:tav>
                                      </p:tavLst>
                                    </p:anim>
                                    <p:anim calcmode="lin" valueType="num">
                                      <p:cBhvr additive="base">
                                        <p:cTn id="8" dur="500" fill="hold"/>
                                        <p:tgtEl>
                                          <p:spTgt spid="9625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623" name="Rectangle 39">
            <a:extLst>
              <a:ext uri="{FF2B5EF4-FFF2-40B4-BE49-F238E27FC236}">
                <a16:creationId xmlns:a16="http://schemas.microsoft.com/office/drawing/2014/main" id="{2C4B28AB-381E-464B-905C-2EAAD6A05721}"/>
              </a:ext>
            </a:extLst>
          </p:cNvPr>
          <p:cNvSpPr>
            <a:spLocks noGrp="1" noChangeArrowheads="1"/>
          </p:cNvSpPr>
          <p:nvPr>
            <p:ph type="body" idx="1"/>
          </p:nvPr>
        </p:nvSpPr>
        <p:spPr/>
        <p:txBody>
          <a:bodyPr/>
          <a:lstStyle/>
          <a:p>
            <a:r>
              <a:rPr lang="en-GB" altLang="en-US"/>
              <a:t>Case 3b: Delete node 21 with two children using the in-order successor.</a:t>
            </a:r>
          </a:p>
          <a:p>
            <a:endParaRPr lang="en-GB" altLang="en-US"/>
          </a:p>
        </p:txBody>
      </p:sp>
      <p:grpSp>
        <p:nvGrpSpPr>
          <p:cNvPr id="963624" name="Group 40">
            <a:extLst>
              <a:ext uri="{FF2B5EF4-FFF2-40B4-BE49-F238E27FC236}">
                <a16:creationId xmlns:a16="http://schemas.microsoft.com/office/drawing/2014/main" id="{679692D2-3E17-4654-A65C-EA83DFC8D6DE}"/>
              </a:ext>
            </a:extLst>
          </p:cNvPr>
          <p:cNvGrpSpPr>
            <a:grpSpLocks/>
          </p:cNvGrpSpPr>
          <p:nvPr/>
        </p:nvGrpSpPr>
        <p:grpSpPr bwMode="auto">
          <a:xfrm>
            <a:off x="838200" y="2241550"/>
            <a:ext cx="4957763" cy="3352800"/>
            <a:chOff x="528" y="1412"/>
            <a:chExt cx="3123" cy="2112"/>
          </a:xfrm>
        </p:grpSpPr>
        <p:sp>
          <p:nvSpPr>
            <p:cNvPr id="963587" name="Oval 3">
              <a:extLst>
                <a:ext uri="{FF2B5EF4-FFF2-40B4-BE49-F238E27FC236}">
                  <a16:creationId xmlns:a16="http://schemas.microsoft.com/office/drawing/2014/main" id="{C512F61E-E775-4542-8D93-0AB2C031BAC8}"/>
                </a:ext>
              </a:extLst>
            </p:cNvPr>
            <p:cNvSpPr>
              <a:spLocks noChangeArrowheads="1"/>
            </p:cNvSpPr>
            <p:nvPr/>
          </p:nvSpPr>
          <p:spPr bwMode="auto">
            <a:xfrm>
              <a:off x="1776" y="14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88" name="Oval 4">
              <a:extLst>
                <a:ext uri="{FF2B5EF4-FFF2-40B4-BE49-F238E27FC236}">
                  <a16:creationId xmlns:a16="http://schemas.microsoft.com/office/drawing/2014/main" id="{BF55BC1F-C5B8-45F4-81AC-B7D740F34B7E}"/>
                </a:ext>
              </a:extLst>
            </p:cNvPr>
            <p:cNvSpPr>
              <a:spLocks noChangeArrowheads="1"/>
            </p:cNvSpPr>
            <p:nvPr/>
          </p:nvSpPr>
          <p:spPr bwMode="auto">
            <a:xfrm>
              <a:off x="1008" y="196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89" name="Oval 5">
              <a:extLst>
                <a:ext uri="{FF2B5EF4-FFF2-40B4-BE49-F238E27FC236}">
                  <a16:creationId xmlns:a16="http://schemas.microsoft.com/office/drawing/2014/main" id="{C84BA12F-2FFB-497D-B4E6-4B5D570E04E3}"/>
                </a:ext>
              </a:extLst>
            </p:cNvPr>
            <p:cNvSpPr>
              <a:spLocks noChangeArrowheads="1"/>
            </p:cNvSpPr>
            <p:nvPr/>
          </p:nvSpPr>
          <p:spPr bwMode="auto">
            <a:xfrm>
              <a:off x="2544" y="1964"/>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90" name="Oval 6">
              <a:extLst>
                <a:ext uri="{FF2B5EF4-FFF2-40B4-BE49-F238E27FC236}">
                  <a16:creationId xmlns:a16="http://schemas.microsoft.com/office/drawing/2014/main" id="{F6388960-7129-46EA-A7DC-013F38800989}"/>
                </a:ext>
              </a:extLst>
            </p:cNvPr>
            <p:cNvSpPr>
              <a:spLocks noChangeArrowheads="1"/>
            </p:cNvSpPr>
            <p:nvPr/>
          </p:nvSpPr>
          <p:spPr bwMode="auto">
            <a:xfrm>
              <a:off x="528" y="24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91" name="Oval 7">
              <a:extLst>
                <a:ext uri="{FF2B5EF4-FFF2-40B4-BE49-F238E27FC236}">
                  <a16:creationId xmlns:a16="http://schemas.microsoft.com/office/drawing/2014/main" id="{4A0E2A24-C60E-4915-B9A4-836E2D2F2F01}"/>
                </a:ext>
              </a:extLst>
            </p:cNvPr>
            <p:cNvSpPr>
              <a:spLocks noChangeArrowheads="1"/>
            </p:cNvSpPr>
            <p:nvPr/>
          </p:nvSpPr>
          <p:spPr bwMode="auto">
            <a:xfrm>
              <a:off x="1488"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92" name="Oval 8">
              <a:extLst>
                <a:ext uri="{FF2B5EF4-FFF2-40B4-BE49-F238E27FC236}">
                  <a16:creationId xmlns:a16="http://schemas.microsoft.com/office/drawing/2014/main" id="{7BFC852E-416B-483C-81CF-1A6A6BB3992D}"/>
                </a:ext>
              </a:extLst>
            </p:cNvPr>
            <p:cNvSpPr>
              <a:spLocks noChangeArrowheads="1"/>
            </p:cNvSpPr>
            <p:nvPr/>
          </p:nvSpPr>
          <p:spPr bwMode="auto">
            <a:xfrm>
              <a:off x="3024"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93" name="Oval 9">
              <a:extLst>
                <a:ext uri="{FF2B5EF4-FFF2-40B4-BE49-F238E27FC236}">
                  <a16:creationId xmlns:a16="http://schemas.microsoft.com/office/drawing/2014/main" id="{1939A92D-68E3-485C-ADFB-29DA7FF7F1CF}"/>
                </a:ext>
              </a:extLst>
            </p:cNvPr>
            <p:cNvSpPr>
              <a:spLocks noChangeArrowheads="1"/>
            </p:cNvSpPr>
            <p:nvPr/>
          </p:nvSpPr>
          <p:spPr bwMode="auto">
            <a:xfrm>
              <a:off x="2784" y="318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94" name="Oval 10">
              <a:extLst>
                <a:ext uri="{FF2B5EF4-FFF2-40B4-BE49-F238E27FC236}">
                  <a16:creationId xmlns:a16="http://schemas.microsoft.com/office/drawing/2014/main" id="{7DF0FF8D-6DA3-48B2-A235-4B1E77498C0F}"/>
                </a:ext>
              </a:extLst>
            </p:cNvPr>
            <p:cNvSpPr>
              <a:spLocks noChangeArrowheads="1"/>
            </p:cNvSpPr>
            <p:nvPr/>
          </p:nvSpPr>
          <p:spPr bwMode="auto">
            <a:xfrm>
              <a:off x="331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595" name="Text Box 11">
              <a:extLst>
                <a:ext uri="{FF2B5EF4-FFF2-40B4-BE49-F238E27FC236}">
                  <a16:creationId xmlns:a16="http://schemas.microsoft.com/office/drawing/2014/main" id="{D1075FCD-7FCC-4C3D-B891-D9E859594DFC}"/>
                </a:ext>
              </a:extLst>
            </p:cNvPr>
            <p:cNvSpPr txBox="1">
              <a:spLocks noChangeArrowheads="1"/>
            </p:cNvSpPr>
            <p:nvPr/>
          </p:nvSpPr>
          <p:spPr bwMode="auto">
            <a:xfrm>
              <a:off x="1774" y="144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63596" name="Text Box 12">
              <a:extLst>
                <a:ext uri="{FF2B5EF4-FFF2-40B4-BE49-F238E27FC236}">
                  <a16:creationId xmlns:a16="http://schemas.microsoft.com/office/drawing/2014/main" id="{06BAA323-B1C7-4976-AB6A-2CCBE59ACB88}"/>
                </a:ext>
              </a:extLst>
            </p:cNvPr>
            <p:cNvSpPr txBox="1">
              <a:spLocks noChangeArrowheads="1"/>
            </p:cNvSpPr>
            <p:nvPr/>
          </p:nvSpPr>
          <p:spPr bwMode="auto">
            <a:xfrm>
              <a:off x="3321"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63597" name="Text Box 13">
              <a:extLst>
                <a:ext uri="{FF2B5EF4-FFF2-40B4-BE49-F238E27FC236}">
                  <a16:creationId xmlns:a16="http://schemas.microsoft.com/office/drawing/2014/main" id="{774C4186-FC2B-4A05-86ED-620AD461AE10}"/>
                </a:ext>
              </a:extLst>
            </p:cNvPr>
            <p:cNvSpPr txBox="1">
              <a:spLocks noChangeArrowheads="1"/>
            </p:cNvSpPr>
            <p:nvPr/>
          </p:nvSpPr>
          <p:spPr bwMode="auto">
            <a:xfrm>
              <a:off x="2790" y="321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63598" name="Text Box 14">
              <a:extLst>
                <a:ext uri="{FF2B5EF4-FFF2-40B4-BE49-F238E27FC236}">
                  <a16:creationId xmlns:a16="http://schemas.microsoft.com/office/drawing/2014/main" id="{F0941385-637D-4BF9-A9FB-0CBE7113E206}"/>
                </a:ext>
              </a:extLst>
            </p:cNvPr>
            <p:cNvSpPr txBox="1">
              <a:spLocks noChangeArrowheads="1"/>
            </p:cNvSpPr>
            <p:nvPr/>
          </p:nvSpPr>
          <p:spPr bwMode="auto">
            <a:xfrm>
              <a:off x="3032" y="2513"/>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63599" name="Text Box 15">
              <a:extLst>
                <a:ext uri="{FF2B5EF4-FFF2-40B4-BE49-F238E27FC236}">
                  <a16:creationId xmlns:a16="http://schemas.microsoft.com/office/drawing/2014/main" id="{C3B7C586-C23E-4A51-954C-2FAA9EE4BC0C}"/>
                </a:ext>
              </a:extLst>
            </p:cNvPr>
            <p:cNvSpPr txBox="1">
              <a:spLocks noChangeArrowheads="1"/>
            </p:cNvSpPr>
            <p:nvPr/>
          </p:nvSpPr>
          <p:spPr bwMode="auto">
            <a:xfrm>
              <a:off x="1481" y="250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63600" name="Text Box 16">
              <a:extLst>
                <a:ext uri="{FF2B5EF4-FFF2-40B4-BE49-F238E27FC236}">
                  <a16:creationId xmlns:a16="http://schemas.microsoft.com/office/drawing/2014/main" id="{9C88B784-8C81-461B-8D4A-2A6E6F882A63}"/>
                </a:ext>
              </a:extLst>
            </p:cNvPr>
            <p:cNvSpPr txBox="1">
              <a:spLocks noChangeArrowheads="1"/>
            </p:cNvSpPr>
            <p:nvPr/>
          </p:nvSpPr>
          <p:spPr bwMode="auto">
            <a:xfrm>
              <a:off x="587" y="24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63601" name="Text Box 17">
              <a:extLst>
                <a:ext uri="{FF2B5EF4-FFF2-40B4-BE49-F238E27FC236}">
                  <a16:creationId xmlns:a16="http://schemas.microsoft.com/office/drawing/2014/main" id="{52236360-3D16-414C-AADE-4D8182164751}"/>
                </a:ext>
              </a:extLst>
            </p:cNvPr>
            <p:cNvSpPr txBox="1">
              <a:spLocks noChangeArrowheads="1"/>
            </p:cNvSpPr>
            <p:nvPr/>
          </p:nvSpPr>
          <p:spPr bwMode="auto">
            <a:xfrm>
              <a:off x="2564" y="19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21</a:t>
              </a:r>
              <a:endParaRPr lang="en-US" altLang="en-US" sz="2400">
                <a:latin typeface="Times New Roman" panose="02020603050405020304" pitchFamily="18" charset="0"/>
              </a:endParaRPr>
            </a:p>
          </p:txBody>
        </p:sp>
        <p:sp>
          <p:nvSpPr>
            <p:cNvPr id="963602" name="Text Box 18">
              <a:extLst>
                <a:ext uri="{FF2B5EF4-FFF2-40B4-BE49-F238E27FC236}">
                  <a16:creationId xmlns:a16="http://schemas.microsoft.com/office/drawing/2014/main" id="{E7A670BE-0EBA-472A-A1C4-DEC9994ABCDA}"/>
                </a:ext>
              </a:extLst>
            </p:cNvPr>
            <p:cNvSpPr txBox="1">
              <a:spLocks noChangeArrowheads="1"/>
            </p:cNvSpPr>
            <p:nvPr/>
          </p:nvSpPr>
          <p:spPr bwMode="auto">
            <a:xfrm>
              <a:off x="1063" y="19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63603" name="Line 19">
              <a:extLst>
                <a:ext uri="{FF2B5EF4-FFF2-40B4-BE49-F238E27FC236}">
                  <a16:creationId xmlns:a16="http://schemas.microsoft.com/office/drawing/2014/main" id="{DC9B1758-8F48-42E7-BCED-8FACD9FF0EF9}"/>
                </a:ext>
              </a:extLst>
            </p:cNvPr>
            <p:cNvSpPr>
              <a:spLocks noChangeShapeType="1"/>
            </p:cNvSpPr>
            <p:nvPr/>
          </p:nvSpPr>
          <p:spPr bwMode="auto">
            <a:xfrm flipH="1">
              <a:off x="1172" y="155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04" name="Line 20">
              <a:extLst>
                <a:ext uri="{FF2B5EF4-FFF2-40B4-BE49-F238E27FC236}">
                  <a16:creationId xmlns:a16="http://schemas.microsoft.com/office/drawing/2014/main" id="{BE707306-5F00-4FC9-9CD3-1960CC10686F}"/>
                </a:ext>
              </a:extLst>
            </p:cNvPr>
            <p:cNvSpPr>
              <a:spLocks noChangeShapeType="1"/>
            </p:cNvSpPr>
            <p:nvPr/>
          </p:nvSpPr>
          <p:spPr bwMode="auto">
            <a:xfrm>
              <a:off x="2112" y="1556"/>
              <a:ext cx="604" cy="404"/>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05" name="Line 21">
              <a:extLst>
                <a:ext uri="{FF2B5EF4-FFF2-40B4-BE49-F238E27FC236}">
                  <a16:creationId xmlns:a16="http://schemas.microsoft.com/office/drawing/2014/main" id="{90E5DC4A-4533-4F9C-884A-063512C54F3E}"/>
                </a:ext>
              </a:extLst>
            </p:cNvPr>
            <p:cNvSpPr>
              <a:spLocks noChangeShapeType="1"/>
            </p:cNvSpPr>
            <p:nvPr/>
          </p:nvSpPr>
          <p:spPr bwMode="auto">
            <a:xfrm flipH="1">
              <a:off x="696" y="213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06" name="Line 22">
              <a:extLst>
                <a:ext uri="{FF2B5EF4-FFF2-40B4-BE49-F238E27FC236}">
                  <a16:creationId xmlns:a16="http://schemas.microsoft.com/office/drawing/2014/main" id="{8DA1B1BD-2102-4DC8-9037-28B4C932CA41}"/>
                </a:ext>
              </a:extLst>
            </p:cNvPr>
            <p:cNvSpPr>
              <a:spLocks noChangeShapeType="1"/>
            </p:cNvSpPr>
            <p:nvPr/>
          </p:nvSpPr>
          <p:spPr bwMode="auto">
            <a:xfrm>
              <a:off x="1352" y="213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07" name="Line 23">
              <a:extLst>
                <a:ext uri="{FF2B5EF4-FFF2-40B4-BE49-F238E27FC236}">
                  <a16:creationId xmlns:a16="http://schemas.microsoft.com/office/drawing/2014/main" id="{6DFA3F0D-6A9C-44AE-B927-62A16A32F8F4}"/>
                </a:ext>
              </a:extLst>
            </p:cNvPr>
            <p:cNvSpPr>
              <a:spLocks noChangeShapeType="1"/>
            </p:cNvSpPr>
            <p:nvPr/>
          </p:nvSpPr>
          <p:spPr bwMode="auto">
            <a:xfrm>
              <a:off x="2888" y="213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08" name="Line 24">
              <a:extLst>
                <a:ext uri="{FF2B5EF4-FFF2-40B4-BE49-F238E27FC236}">
                  <a16:creationId xmlns:a16="http://schemas.microsoft.com/office/drawing/2014/main" id="{389CEEA2-0B27-4C26-BAD4-8B725B22FD3A}"/>
                </a:ext>
              </a:extLst>
            </p:cNvPr>
            <p:cNvSpPr>
              <a:spLocks noChangeShapeType="1"/>
            </p:cNvSpPr>
            <p:nvPr/>
          </p:nvSpPr>
          <p:spPr bwMode="auto">
            <a:xfrm flipH="1">
              <a:off x="292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09" name="Oval 25">
              <a:extLst>
                <a:ext uri="{FF2B5EF4-FFF2-40B4-BE49-F238E27FC236}">
                  <a16:creationId xmlns:a16="http://schemas.microsoft.com/office/drawing/2014/main" id="{5F59C669-250E-4409-B6D5-2B19E46E3028}"/>
                </a:ext>
              </a:extLst>
            </p:cNvPr>
            <p:cNvSpPr>
              <a:spLocks noChangeArrowheads="1"/>
            </p:cNvSpPr>
            <p:nvPr/>
          </p:nvSpPr>
          <p:spPr bwMode="auto">
            <a:xfrm>
              <a:off x="2064"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10" name="Text Box 26">
              <a:extLst>
                <a:ext uri="{FF2B5EF4-FFF2-40B4-BE49-F238E27FC236}">
                  <a16:creationId xmlns:a16="http://schemas.microsoft.com/office/drawing/2014/main" id="{4686AF1C-98B2-4254-BD8D-A530EA73584B}"/>
                </a:ext>
              </a:extLst>
            </p:cNvPr>
            <p:cNvSpPr txBox="1">
              <a:spLocks noChangeArrowheads="1"/>
            </p:cNvSpPr>
            <p:nvPr/>
          </p:nvSpPr>
          <p:spPr bwMode="auto">
            <a:xfrm>
              <a:off x="2070" y="254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63611" name="Line 27">
              <a:extLst>
                <a:ext uri="{FF2B5EF4-FFF2-40B4-BE49-F238E27FC236}">
                  <a16:creationId xmlns:a16="http://schemas.microsoft.com/office/drawing/2014/main" id="{5F9C6D7F-70BA-4F2C-A605-4CA573027CF0}"/>
                </a:ext>
              </a:extLst>
            </p:cNvPr>
            <p:cNvSpPr>
              <a:spLocks noChangeShapeType="1"/>
            </p:cNvSpPr>
            <p:nvPr/>
          </p:nvSpPr>
          <p:spPr bwMode="auto">
            <a:xfrm flipH="1">
              <a:off x="2232"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12" name="Line 28">
              <a:extLst>
                <a:ext uri="{FF2B5EF4-FFF2-40B4-BE49-F238E27FC236}">
                  <a16:creationId xmlns:a16="http://schemas.microsoft.com/office/drawing/2014/main" id="{2F09B21B-64DD-4D30-8F20-555DC1DC993D}"/>
                </a:ext>
              </a:extLst>
            </p:cNvPr>
            <p:cNvSpPr>
              <a:spLocks noChangeShapeType="1"/>
            </p:cNvSpPr>
            <p:nvPr/>
          </p:nvSpPr>
          <p:spPr bwMode="auto">
            <a:xfrm>
              <a:off x="336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13" name="Oval 29">
              <a:extLst>
                <a:ext uri="{FF2B5EF4-FFF2-40B4-BE49-F238E27FC236}">
                  <a16:creationId xmlns:a16="http://schemas.microsoft.com/office/drawing/2014/main" id="{6E103324-A011-4418-97CA-21909D82ED93}"/>
                </a:ext>
              </a:extLst>
            </p:cNvPr>
            <p:cNvSpPr>
              <a:spLocks noChangeArrowheads="1"/>
            </p:cNvSpPr>
            <p:nvPr/>
          </p:nvSpPr>
          <p:spPr bwMode="auto">
            <a:xfrm>
              <a:off x="182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14" name="Oval 30">
              <a:extLst>
                <a:ext uri="{FF2B5EF4-FFF2-40B4-BE49-F238E27FC236}">
                  <a16:creationId xmlns:a16="http://schemas.microsoft.com/office/drawing/2014/main" id="{92547842-B329-4D18-8B9E-A1FB11B466CC}"/>
                </a:ext>
              </a:extLst>
            </p:cNvPr>
            <p:cNvSpPr>
              <a:spLocks noChangeArrowheads="1"/>
            </p:cNvSpPr>
            <p:nvPr/>
          </p:nvSpPr>
          <p:spPr bwMode="auto">
            <a:xfrm>
              <a:off x="235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15" name="Text Box 31">
              <a:extLst>
                <a:ext uri="{FF2B5EF4-FFF2-40B4-BE49-F238E27FC236}">
                  <a16:creationId xmlns:a16="http://schemas.microsoft.com/office/drawing/2014/main" id="{60B44BCB-A07C-4CFA-B985-990D6256F475}"/>
                </a:ext>
              </a:extLst>
            </p:cNvPr>
            <p:cNvSpPr txBox="1">
              <a:spLocks noChangeArrowheads="1"/>
            </p:cNvSpPr>
            <p:nvPr/>
          </p:nvSpPr>
          <p:spPr bwMode="auto">
            <a:xfrm>
              <a:off x="2343"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63616" name="Text Box 32">
              <a:extLst>
                <a:ext uri="{FF2B5EF4-FFF2-40B4-BE49-F238E27FC236}">
                  <a16:creationId xmlns:a16="http://schemas.microsoft.com/office/drawing/2014/main" id="{8529DCEA-158A-41B3-9A13-6958D73D90A1}"/>
                </a:ext>
              </a:extLst>
            </p:cNvPr>
            <p:cNvSpPr txBox="1">
              <a:spLocks noChangeArrowheads="1"/>
            </p:cNvSpPr>
            <p:nvPr/>
          </p:nvSpPr>
          <p:spPr bwMode="auto">
            <a:xfrm>
              <a:off x="1821"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63617" name="Line 33">
              <a:extLst>
                <a:ext uri="{FF2B5EF4-FFF2-40B4-BE49-F238E27FC236}">
                  <a16:creationId xmlns:a16="http://schemas.microsoft.com/office/drawing/2014/main" id="{8B802396-6DBB-4257-BEAE-70C9A4736D5D}"/>
                </a:ext>
              </a:extLst>
            </p:cNvPr>
            <p:cNvSpPr>
              <a:spLocks noChangeShapeType="1"/>
            </p:cNvSpPr>
            <p:nvPr/>
          </p:nvSpPr>
          <p:spPr bwMode="auto">
            <a:xfrm flipH="1">
              <a:off x="196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618" name="Line 34">
              <a:extLst>
                <a:ext uri="{FF2B5EF4-FFF2-40B4-BE49-F238E27FC236}">
                  <a16:creationId xmlns:a16="http://schemas.microsoft.com/office/drawing/2014/main" id="{08708CA2-85B3-4CDF-A4EC-E9BD949AF5D1}"/>
                </a:ext>
              </a:extLst>
            </p:cNvPr>
            <p:cNvSpPr>
              <a:spLocks noChangeShapeType="1"/>
            </p:cNvSpPr>
            <p:nvPr/>
          </p:nvSpPr>
          <p:spPr bwMode="auto">
            <a:xfrm>
              <a:off x="240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63620" name="AutoShape 36">
              <a:extLst>
                <a:ext uri="{FF2B5EF4-FFF2-40B4-BE49-F238E27FC236}">
                  <a16:creationId xmlns:a16="http://schemas.microsoft.com/office/drawing/2014/main" id="{DCCE7269-DBBE-4A6F-AB00-06079FBED823}"/>
                </a:ext>
              </a:extLst>
            </p:cNvPr>
            <p:cNvCxnSpPr>
              <a:cxnSpLocks noChangeShapeType="1"/>
            </p:cNvCxnSpPr>
            <p:nvPr/>
          </p:nvCxnSpPr>
          <p:spPr bwMode="auto">
            <a:xfrm>
              <a:off x="2736" y="2400"/>
              <a:ext cx="82" cy="700"/>
            </a:xfrm>
            <a:prstGeom prst="straightConnector1">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63621" name="Text Box 37">
            <a:extLst>
              <a:ext uri="{FF2B5EF4-FFF2-40B4-BE49-F238E27FC236}">
                <a16:creationId xmlns:a16="http://schemas.microsoft.com/office/drawing/2014/main" id="{087F6964-685E-43C8-A6E1-0CD092212000}"/>
              </a:ext>
            </a:extLst>
          </p:cNvPr>
          <p:cNvSpPr txBox="1">
            <a:spLocks noChangeArrowheads="1"/>
          </p:cNvSpPr>
          <p:nvPr/>
        </p:nvSpPr>
        <p:spPr bwMode="auto">
          <a:xfrm>
            <a:off x="5410200" y="2133600"/>
            <a:ext cx="31845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Replace the contents </a:t>
            </a:r>
          </a:p>
          <a:p>
            <a:pPr algn="l">
              <a:lnSpc>
                <a:spcPct val="100000"/>
              </a:lnSpc>
              <a:spcBef>
                <a:spcPct val="0"/>
              </a:spcBef>
            </a:pPr>
            <a:r>
              <a:rPr lang="en-GB" altLang="en-US" sz="2400">
                <a:solidFill>
                  <a:srgbClr val="CCECFF"/>
                </a:solidFill>
                <a:latin typeface="Times New Roman" panose="02020603050405020304" pitchFamily="18" charset="0"/>
              </a:rPr>
              <a:t>of the node to be deleted</a:t>
            </a:r>
          </a:p>
          <a:p>
            <a:pPr algn="l">
              <a:lnSpc>
                <a:spcPct val="100000"/>
              </a:lnSpc>
              <a:spcBef>
                <a:spcPct val="0"/>
              </a:spcBef>
            </a:pPr>
            <a:r>
              <a:rPr lang="en-GB" altLang="en-US" sz="2400">
                <a:solidFill>
                  <a:srgbClr val="CCECFF"/>
                </a:solidFill>
                <a:latin typeface="Times New Roman" panose="02020603050405020304" pitchFamily="18" charset="0"/>
              </a:rPr>
              <a:t>with the contents of its </a:t>
            </a:r>
          </a:p>
          <a:p>
            <a:pPr algn="l">
              <a:lnSpc>
                <a:spcPct val="100000"/>
              </a:lnSpc>
              <a:spcBef>
                <a:spcPct val="0"/>
              </a:spcBef>
            </a:pPr>
            <a:r>
              <a:rPr lang="en-GB" altLang="en-US" sz="2400">
                <a:solidFill>
                  <a:srgbClr val="CCECFF"/>
                </a:solidFill>
                <a:latin typeface="Times New Roman" panose="02020603050405020304" pitchFamily="18" charset="0"/>
              </a:rPr>
              <a:t>in-order successor.</a:t>
            </a:r>
            <a:endParaRPr lang="en-US" altLang="en-US" sz="2400">
              <a:latin typeface="Arial" panose="020B0604020202020204" pitchFamily="34" charset="0"/>
            </a:endParaRPr>
          </a:p>
        </p:txBody>
      </p:sp>
      <p:sp>
        <p:nvSpPr>
          <p:cNvPr id="963622" name="Rectangle 38">
            <a:extLst>
              <a:ext uri="{FF2B5EF4-FFF2-40B4-BE49-F238E27FC236}">
                <a16:creationId xmlns:a16="http://schemas.microsoft.com/office/drawing/2014/main" id="{1A44DDEC-F474-43A9-A41D-077EC00D767E}"/>
              </a:ext>
            </a:extLst>
          </p:cNvPr>
          <p:cNvSpPr>
            <a:spLocks noGrp="1" noChangeArrowheads="1"/>
          </p:cNvSpPr>
          <p:nvPr>
            <p:ph type="title"/>
          </p:nvPr>
        </p:nvSpPr>
        <p:spPr/>
        <p:txBody>
          <a:bodyPr/>
          <a:lstStyle/>
          <a:p>
            <a:r>
              <a:rPr lang="en-GB" altLang="en-US"/>
              <a:t>Deleting a Node with Two Children (8)</a:t>
            </a:r>
          </a:p>
        </p:txBody>
      </p:sp>
      <p:sp>
        <p:nvSpPr>
          <p:cNvPr id="963628" name="Text Box 44">
            <a:extLst>
              <a:ext uri="{FF2B5EF4-FFF2-40B4-BE49-F238E27FC236}">
                <a16:creationId xmlns:a16="http://schemas.microsoft.com/office/drawing/2014/main" id="{D147358D-01A7-44E8-8C5B-62BE10020652}"/>
              </a:ext>
            </a:extLst>
          </p:cNvPr>
          <p:cNvSpPr txBox="1">
            <a:spLocks noChangeArrowheads="1"/>
          </p:cNvSpPr>
          <p:nvPr/>
        </p:nvSpPr>
        <p:spPr bwMode="auto">
          <a:xfrm>
            <a:off x="5943600" y="4953000"/>
            <a:ext cx="3203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F0F000"/>
                </a:solidFill>
                <a:latin typeface="Times New Roman" panose="02020603050405020304" pitchFamily="18" charset="0"/>
              </a:rPr>
              <a:t>A: Go right, then go left </a:t>
            </a:r>
          </a:p>
          <a:p>
            <a:pPr algn="l">
              <a:lnSpc>
                <a:spcPct val="100000"/>
              </a:lnSpc>
              <a:spcBef>
                <a:spcPct val="0"/>
              </a:spcBef>
            </a:pPr>
            <a:r>
              <a:rPr lang="en-GB" altLang="en-US" sz="2400">
                <a:solidFill>
                  <a:srgbClr val="F0F000"/>
                </a:solidFill>
                <a:latin typeface="Times New Roman" panose="02020603050405020304" pitchFamily="18" charset="0"/>
              </a:rPr>
              <a:t>as far as possible.</a:t>
            </a:r>
            <a:endParaRPr lang="en-US" altLang="en-US" sz="2400">
              <a:solidFill>
                <a:srgbClr val="F0F000"/>
              </a:solidFill>
              <a:latin typeface="Arial" panose="020B0604020202020204" pitchFamily="34" charset="0"/>
            </a:endParaRPr>
          </a:p>
        </p:txBody>
      </p:sp>
      <p:sp>
        <p:nvSpPr>
          <p:cNvPr id="963629" name="Text Box 45">
            <a:extLst>
              <a:ext uri="{FF2B5EF4-FFF2-40B4-BE49-F238E27FC236}">
                <a16:creationId xmlns:a16="http://schemas.microsoft.com/office/drawing/2014/main" id="{918FC5FF-574A-4299-9D52-D90D81DD6E22}"/>
              </a:ext>
            </a:extLst>
          </p:cNvPr>
          <p:cNvSpPr txBox="1">
            <a:spLocks noChangeArrowheads="1"/>
          </p:cNvSpPr>
          <p:nvPr/>
        </p:nvSpPr>
        <p:spPr bwMode="auto">
          <a:xfrm>
            <a:off x="5943600" y="4054475"/>
            <a:ext cx="2986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Q: How do we find the</a:t>
            </a:r>
          </a:p>
          <a:p>
            <a:pPr algn="l">
              <a:lnSpc>
                <a:spcPct val="100000"/>
              </a:lnSpc>
              <a:spcBef>
                <a:spcPct val="0"/>
              </a:spcBef>
            </a:pPr>
            <a:r>
              <a:rPr lang="en-GB" altLang="en-US" sz="2400">
                <a:solidFill>
                  <a:srgbClr val="14FD3A"/>
                </a:solidFill>
                <a:latin typeface="Times New Roman" panose="02020603050405020304" pitchFamily="18" charset="0"/>
              </a:rPr>
              <a:t>in-order successor?</a:t>
            </a:r>
            <a:endParaRPr lang="en-US" altLang="en-US" sz="2400">
              <a:solidFill>
                <a:srgbClr val="14FD3A"/>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3621"/>
                                        </p:tgtEl>
                                        <p:attrNameLst>
                                          <p:attrName>style.visibility</p:attrName>
                                        </p:attrNameLst>
                                      </p:cBhvr>
                                      <p:to>
                                        <p:strVal val="visible"/>
                                      </p:to>
                                    </p:set>
                                    <p:anim calcmode="lin" valueType="num">
                                      <p:cBhvr additive="base">
                                        <p:cTn id="7" dur="500" fill="hold"/>
                                        <p:tgtEl>
                                          <p:spTgt spid="963621"/>
                                        </p:tgtEl>
                                        <p:attrNameLst>
                                          <p:attrName>ppt_x</p:attrName>
                                        </p:attrNameLst>
                                      </p:cBhvr>
                                      <p:tavLst>
                                        <p:tav tm="0">
                                          <p:val>
                                            <p:strVal val="1+#ppt_w/2"/>
                                          </p:val>
                                        </p:tav>
                                        <p:tav tm="100000">
                                          <p:val>
                                            <p:strVal val="#ppt_x"/>
                                          </p:val>
                                        </p:tav>
                                      </p:tavLst>
                                    </p:anim>
                                    <p:anim calcmode="lin" valueType="num">
                                      <p:cBhvr additive="base">
                                        <p:cTn id="8" dur="500" fill="hold"/>
                                        <p:tgtEl>
                                          <p:spTgt spid="9636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63629"/>
                                        </p:tgtEl>
                                        <p:attrNameLst>
                                          <p:attrName>style.visibility</p:attrName>
                                        </p:attrNameLst>
                                      </p:cBhvr>
                                      <p:to>
                                        <p:strVal val="visible"/>
                                      </p:to>
                                    </p:set>
                                    <p:anim calcmode="lin" valueType="num">
                                      <p:cBhvr additive="base">
                                        <p:cTn id="13" dur="500" fill="hold"/>
                                        <p:tgtEl>
                                          <p:spTgt spid="963629"/>
                                        </p:tgtEl>
                                        <p:attrNameLst>
                                          <p:attrName>ppt_x</p:attrName>
                                        </p:attrNameLst>
                                      </p:cBhvr>
                                      <p:tavLst>
                                        <p:tav tm="0">
                                          <p:val>
                                            <p:strVal val="1+#ppt_w/2"/>
                                          </p:val>
                                        </p:tav>
                                        <p:tav tm="100000">
                                          <p:val>
                                            <p:strVal val="#ppt_x"/>
                                          </p:val>
                                        </p:tav>
                                      </p:tavLst>
                                    </p:anim>
                                    <p:anim calcmode="lin" valueType="num">
                                      <p:cBhvr additive="base">
                                        <p:cTn id="14" dur="500" fill="hold"/>
                                        <p:tgtEl>
                                          <p:spTgt spid="96362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63628"/>
                                        </p:tgtEl>
                                        <p:attrNameLst>
                                          <p:attrName>style.visibility</p:attrName>
                                        </p:attrNameLst>
                                      </p:cBhvr>
                                      <p:to>
                                        <p:strVal val="visible"/>
                                      </p:to>
                                    </p:set>
                                    <p:anim calcmode="lin" valueType="num">
                                      <p:cBhvr additive="base">
                                        <p:cTn id="19" dur="500" fill="hold"/>
                                        <p:tgtEl>
                                          <p:spTgt spid="963628"/>
                                        </p:tgtEl>
                                        <p:attrNameLst>
                                          <p:attrName>ppt_x</p:attrName>
                                        </p:attrNameLst>
                                      </p:cBhvr>
                                      <p:tavLst>
                                        <p:tav tm="0">
                                          <p:val>
                                            <p:strVal val="1+#ppt_w/2"/>
                                          </p:val>
                                        </p:tav>
                                        <p:tav tm="100000">
                                          <p:val>
                                            <p:strVal val="#ppt_x"/>
                                          </p:val>
                                        </p:tav>
                                      </p:tavLst>
                                    </p:anim>
                                    <p:anim calcmode="lin" valueType="num">
                                      <p:cBhvr additive="base">
                                        <p:cTn id="20" dur="500" fill="hold"/>
                                        <p:tgtEl>
                                          <p:spTgt spid="963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621" grpId="0" autoUpdateAnimBg="0"/>
      <p:bldP spid="963628" grpId="0" autoUpdateAnimBg="0"/>
      <p:bldP spid="96362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7414" name="Group 38">
            <a:extLst>
              <a:ext uri="{FF2B5EF4-FFF2-40B4-BE49-F238E27FC236}">
                <a16:creationId xmlns:a16="http://schemas.microsoft.com/office/drawing/2014/main" id="{78094E02-296A-4A67-91C9-5CD194BDFB80}"/>
              </a:ext>
            </a:extLst>
          </p:cNvPr>
          <p:cNvGrpSpPr>
            <a:grpSpLocks/>
          </p:cNvGrpSpPr>
          <p:nvPr/>
        </p:nvGrpSpPr>
        <p:grpSpPr bwMode="auto">
          <a:xfrm>
            <a:off x="838200" y="2241550"/>
            <a:ext cx="4957763" cy="3352800"/>
            <a:chOff x="528" y="1412"/>
            <a:chExt cx="3123" cy="2112"/>
          </a:xfrm>
        </p:grpSpPr>
        <p:sp>
          <p:nvSpPr>
            <p:cNvPr id="997379" name="Oval 3">
              <a:extLst>
                <a:ext uri="{FF2B5EF4-FFF2-40B4-BE49-F238E27FC236}">
                  <a16:creationId xmlns:a16="http://schemas.microsoft.com/office/drawing/2014/main" id="{5C5F464A-FA4B-43DF-84A9-5070AA2538B4}"/>
                </a:ext>
              </a:extLst>
            </p:cNvPr>
            <p:cNvSpPr>
              <a:spLocks noChangeArrowheads="1"/>
            </p:cNvSpPr>
            <p:nvPr/>
          </p:nvSpPr>
          <p:spPr bwMode="auto">
            <a:xfrm>
              <a:off x="1776" y="14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80" name="Oval 4">
              <a:extLst>
                <a:ext uri="{FF2B5EF4-FFF2-40B4-BE49-F238E27FC236}">
                  <a16:creationId xmlns:a16="http://schemas.microsoft.com/office/drawing/2014/main" id="{0D31DD3A-62C8-4B80-BA21-9B8CCA87FCD2}"/>
                </a:ext>
              </a:extLst>
            </p:cNvPr>
            <p:cNvSpPr>
              <a:spLocks noChangeArrowheads="1"/>
            </p:cNvSpPr>
            <p:nvPr/>
          </p:nvSpPr>
          <p:spPr bwMode="auto">
            <a:xfrm>
              <a:off x="1008" y="196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81" name="Oval 5">
              <a:extLst>
                <a:ext uri="{FF2B5EF4-FFF2-40B4-BE49-F238E27FC236}">
                  <a16:creationId xmlns:a16="http://schemas.microsoft.com/office/drawing/2014/main" id="{58761642-9095-4CF8-A04C-FF73A52EF507}"/>
                </a:ext>
              </a:extLst>
            </p:cNvPr>
            <p:cNvSpPr>
              <a:spLocks noChangeArrowheads="1"/>
            </p:cNvSpPr>
            <p:nvPr/>
          </p:nvSpPr>
          <p:spPr bwMode="auto">
            <a:xfrm>
              <a:off x="2544" y="1964"/>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82" name="Oval 6">
              <a:extLst>
                <a:ext uri="{FF2B5EF4-FFF2-40B4-BE49-F238E27FC236}">
                  <a16:creationId xmlns:a16="http://schemas.microsoft.com/office/drawing/2014/main" id="{5161442B-EF54-40BE-A54C-4A965540AECD}"/>
                </a:ext>
              </a:extLst>
            </p:cNvPr>
            <p:cNvSpPr>
              <a:spLocks noChangeArrowheads="1"/>
            </p:cNvSpPr>
            <p:nvPr/>
          </p:nvSpPr>
          <p:spPr bwMode="auto">
            <a:xfrm>
              <a:off x="528" y="24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83" name="Oval 7">
              <a:extLst>
                <a:ext uri="{FF2B5EF4-FFF2-40B4-BE49-F238E27FC236}">
                  <a16:creationId xmlns:a16="http://schemas.microsoft.com/office/drawing/2014/main" id="{46479422-4318-4CFA-9CED-3915907ED342}"/>
                </a:ext>
              </a:extLst>
            </p:cNvPr>
            <p:cNvSpPr>
              <a:spLocks noChangeArrowheads="1"/>
            </p:cNvSpPr>
            <p:nvPr/>
          </p:nvSpPr>
          <p:spPr bwMode="auto">
            <a:xfrm>
              <a:off x="1488"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84" name="Oval 8">
              <a:extLst>
                <a:ext uri="{FF2B5EF4-FFF2-40B4-BE49-F238E27FC236}">
                  <a16:creationId xmlns:a16="http://schemas.microsoft.com/office/drawing/2014/main" id="{94F79A68-4EB6-44D0-988B-D6FB8E09A40D}"/>
                </a:ext>
              </a:extLst>
            </p:cNvPr>
            <p:cNvSpPr>
              <a:spLocks noChangeArrowheads="1"/>
            </p:cNvSpPr>
            <p:nvPr/>
          </p:nvSpPr>
          <p:spPr bwMode="auto">
            <a:xfrm>
              <a:off x="3024"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85" name="Oval 9">
              <a:extLst>
                <a:ext uri="{FF2B5EF4-FFF2-40B4-BE49-F238E27FC236}">
                  <a16:creationId xmlns:a16="http://schemas.microsoft.com/office/drawing/2014/main" id="{7EC2EF28-DB98-4FB5-B3D3-CD0BD8AF41F0}"/>
                </a:ext>
              </a:extLst>
            </p:cNvPr>
            <p:cNvSpPr>
              <a:spLocks noChangeArrowheads="1"/>
            </p:cNvSpPr>
            <p:nvPr/>
          </p:nvSpPr>
          <p:spPr bwMode="auto">
            <a:xfrm>
              <a:off x="2784" y="318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86" name="Oval 10">
              <a:extLst>
                <a:ext uri="{FF2B5EF4-FFF2-40B4-BE49-F238E27FC236}">
                  <a16:creationId xmlns:a16="http://schemas.microsoft.com/office/drawing/2014/main" id="{CC1AC93D-BDA7-452A-9F5E-8CB9783ADBBA}"/>
                </a:ext>
              </a:extLst>
            </p:cNvPr>
            <p:cNvSpPr>
              <a:spLocks noChangeArrowheads="1"/>
            </p:cNvSpPr>
            <p:nvPr/>
          </p:nvSpPr>
          <p:spPr bwMode="auto">
            <a:xfrm>
              <a:off x="331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87" name="Text Box 11">
              <a:extLst>
                <a:ext uri="{FF2B5EF4-FFF2-40B4-BE49-F238E27FC236}">
                  <a16:creationId xmlns:a16="http://schemas.microsoft.com/office/drawing/2014/main" id="{1B398965-4F04-4970-AA1D-AB173CA92124}"/>
                </a:ext>
              </a:extLst>
            </p:cNvPr>
            <p:cNvSpPr txBox="1">
              <a:spLocks noChangeArrowheads="1"/>
            </p:cNvSpPr>
            <p:nvPr/>
          </p:nvSpPr>
          <p:spPr bwMode="auto">
            <a:xfrm>
              <a:off x="1774" y="144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97388" name="Text Box 12">
              <a:extLst>
                <a:ext uri="{FF2B5EF4-FFF2-40B4-BE49-F238E27FC236}">
                  <a16:creationId xmlns:a16="http://schemas.microsoft.com/office/drawing/2014/main" id="{6C10395E-68F6-4E73-A725-5F917E8A75B8}"/>
                </a:ext>
              </a:extLst>
            </p:cNvPr>
            <p:cNvSpPr txBox="1">
              <a:spLocks noChangeArrowheads="1"/>
            </p:cNvSpPr>
            <p:nvPr/>
          </p:nvSpPr>
          <p:spPr bwMode="auto">
            <a:xfrm>
              <a:off x="3321"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97389" name="Text Box 13">
              <a:extLst>
                <a:ext uri="{FF2B5EF4-FFF2-40B4-BE49-F238E27FC236}">
                  <a16:creationId xmlns:a16="http://schemas.microsoft.com/office/drawing/2014/main" id="{64C1B4F7-F8A0-4DB1-A4D0-4D4298FE78A4}"/>
                </a:ext>
              </a:extLst>
            </p:cNvPr>
            <p:cNvSpPr txBox="1">
              <a:spLocks noChangeArrowheads="1"/>
            </p:cNvSpPr>
            <p:nvPr/>
          </p:nvSpPr>
          <p:spPr bwMode="auto">
            <a:xfrm>
              <a:off x="2798"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21</a:t>
              </a:r>
              <a:endParaRPr lang="en-US" altLang="en-US" sz="2400">
                <a:latin typeface="Times New Roman" panose="02020603050405020304" pitchFamily="18" charset="0"/>
              </a:endParaRPr>
            </a:p>
          </p:txBody>
        </p:sp>
        <p:sp>
          <p:nvSpPr>
            <p:cNvPr id="997390" name="Text Box 14">
              <a:extLst>
                <a:ext uri="{FF2B5EF4-FFF2-40B4-BE49-F238E27FC236}">
                  <a16:creationId xmlns:a16="http://schemas.microsoft.com/office/drawing/2014/main" id="{D6FF64DB-9FB7-4847-B1C6-E410E1AE3636}"/>
                </a:ext>
              </a:extLst>
            </p:cNvPr>
            <p:cNvSpPr txBox="1">
              <a:spLocks noChangeArrowheads="1"/>
            </p:cNvSpPr>
            <p:nvPr/>
          </p:nvSpPr>
          <p:spPr bwMode="auto">
            <a:xfrm>
              <a:off x="3032" y="2513"/>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97391" name="Text Box 15">
              <a:extLst>
                <a:ext uri="{FF2B5EF4-FFF2-40B4-BE49-F238E27FC236}">
                  <a16:creationId xmlns:a16="http://schemas.microsoft.com/office/drawing/2014/main" id="{2DD5C2F8-904A-4FB5-8106-23A2A25C3A02}"/>
                </a:ext>
              </a:extLst>
            </p:cNvPr>
            <p:cNvSpPr txBox="1">
              <a:spLocks noChangeArrowheads="1"/>
            </p:cNvSpPr>
            <p:nvPr/>
          </p:nvSpPr>
          <p:spPr bwMode="auto">
            <a:xfrm>
              <a:off x="1481" y="250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97392" name="Text Box 16">
              <a:extLst>
                <a:ext uri="{FF2B5EF4-FFF2-40B4-BE49-F238E27FC236}">
                  <a16:creationId xmlns:a16="http://schemas.microsoft.com/office/drawing/2014/main" id="{8116E145-D512-46BE-9928-134FEFBD0617}"/>
                </a:ext>
              </a:extLst>
            </p:cNvPr>
            <p:cNvSpPr txBox="1">
              <a:spLocks noChangeArrowheads="1"/>
            </p:cNvSpPr>
            <p:nvPr/>
          </p:nvSpPr>
          <p:spPr bwMode="auto">
            <a:xfrm>
              <a:off x="587" y="24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97393" name="Text Box 17">
              <a:extLst>
                <a:ext uri="{FF2B5EF4-FFF2-40B4-BE49-F238E27FC236}">
                  <a16:creationId xmlns:a16="http://schemas.microsoft.com/office/drawing/2014/main" id="{1E1B3E07-7083-4EDD-A1FA-58DE81273814}"/>
                </a:ext>
              </a:extLst>
            </p:cNvPr>
            <p:cNvSpPr txBox="1">
              <a:spLocks noChangeArrowheads="1"/>
            </p:cNvSpPr>
            <p:nvPr/>
          </p:nvSpPr>
          <p:spPr bwMode="auto">
            <a:xfrm>
              <a:off x="2546" y="19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97394" name="Text Box 18">
              <a:extLst>
                <a:ext uri="{FF2B5EF4-FFF2-40B4-BE49-F238E27FC236}">
                  <a16:creationId xmlns:a16="http://schemas.microsoft.com/office/drawing/2014/main" id="{EDF4ECCB-8CB8-4F6F-89C9-B45A05B5BDCE}"/>
                </a:ext>
              </a:extLst>
            </p:cNvPr>
            <p:cNvSpPr txBox="1">
              <a:spLocks noChangeArrowheads="1"/>
            </p:cNvSpPr>
            <p:nvPr/>
          </p:nvSpPr>
          <p:spPr bwMode="auto">
            <a:xfrm>
              <a:off x="1063" y="19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97395" name="Line 19">
              <a:extLst>
                <a:ext uri="{FF2B5EF4-FFF2-40B4-BE49-F238E27FC236}">
                  <a16:creationId xmlns:a16="http://schemas.microsoft.com/office/drawing/2014/main" id="{23B350FD-29FC-42E3-BB78-EF8AB109B30F}"/>
                </a:ext>
              </a:extLst>
            </p:cNvPr>
            <p:cNvSpPr>
              <a:spLocks noChangeShapeType="1"/>
            </p:cNvSpPr>
            <p:nvPr/>
          </p:nvSpPr>
          <p:spPr bwMode="auto">
            <a:xfrm flipH="1">
              <a:off x="1172" y="155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96" name="Line 20">
              <a:extLst>
                <a:ext uri="{FF2B5EF4-FFF2-40B4-BE49-F238E27FC236}">
                  <a16:creationId xmlns:a16="http://schemas.microsoft.com/office/drawing/2014/main" id="{85F37B63-43B8-4C66-9DB6-34066507FAC4}"/>
                </a:ext>
              </a:extLst>
            </p:cNvPr>
            <p:cNvSpPr>
              <a:spLocks noChangeShapeType="1"/>
            </p:cNvSpPr>
            <p:nvPr/>
          </p:nvSpPr>
          <p:spPr bwMode="auto">
            <a:xfrm>
              <a:off x="2112" y="1556"/>
              <a:ext cx="604" cy="404"/>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97" name="Line 21">
              <a:extLst>
                <a:ext uri="{FF2B5EF4-FFF2-40B4-BE49-F238E27FC236}">
                  <a16:creationId xmlns:a16="http://schemas.microsoft.com/office/drawing/2014/main" id="{D8F7D836-E3BC-4FE1-A563-7332FB13969C}"/>
                </a:ext>
              </a:extLst>
            </p:cNvPr>
            <p:cNvSpPr>
              <a:spLocks noChangeShapeType="1"/>
            </p:cNvSpPr>
            <p:nvPr/>
          </p:nvSpPr>
          <p:spPr bwMode="auto">
            <a:xfrm flipH="1">
              <a:off x="696" y="213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98" name="Line 22">
              <a:extLst>
                <a:ext uri="{FF2B5EF4-FFF2-40B4-BE49-F238E27FC236}">
                  <a16:creationId xmlns:a16="http://schemas.microsoft.com/office/drawing/2014/main" id="{A47E9A95-6B2F-4EBA-9ED2-0BEC272D0E36}"/>
                </a:ext>
              </a:extLst>
            </p:cNvPr>
            <p:cNvSpPr>
              <a:spLocks noChangeShapeType="1"/>
            </p:cNvSpPr>
            <p:nvPr/>
          </p:nvSpPr>
          <p:spPr bwMode="auto">
            <a:xfrm>
              <a:off x="1352" y="213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399" name="Line 23">
              <a:extLst>
                <a:ext uri="{FF2B5EF4-FFF2-40B4-BE49-F238E27FC236}">
                  <a16:creationId xmlns:a16="http://schemas.microsoft.com/office/drawing/2014/main" id="{CD9100D8-BB93-419C-B84C-7FC828EA51FD}"/>
                </a:ext>
              </a:extLst>
            </p:cNvPr>
            <p:cNvSpPr>
              <a:spLocks noChangeShapeType="1"/>
            </p:cNvSpPr>
            <p:nvPr/>
          </p:nvSpPr>
          <p:spPr bwMode="auto">
            <a:xfrm>
              <a:off x="2888" y="213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400" name="Line 24">
              <a:extLst>
                <a:ext uri="{FF2B5EF4-FFF2-40B4-BE49-F238E27FC236}">
                  <a16:creationId xmlns:a16="http://schemas.microsoft.com/office/drawing/2014/main" id="{F3629A81-53EF-4766-AF31-AFEB69010FA3}"/>
                </a:ext>
              </a:extLst>
            </p:cNvPr>
            <p:cNvSpPr>
              <a:spLocks noChangeShapeType="1"/>
            </p:cNvSpPr>
            <p:nvPr/>
          </p:nvSpPr>
          <p:spPr bwMode="auto">
            <a:xfrm flipH="1">
              <a:off x="292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401" name="Oval 25">
              <a:extLst>
                <a:ext uri="{FF2B5EF4-FFF2-40B4-BE49-F238E27FC236}">
                  <a16:creationId xmlns:a16="http://schemas.microsoft.com/office/drawing/2014/main" id="{F44CC7EB-E06E-4099-9E30-CDAB88135540}"/>
                </a:ext>
              </a:extLst>
            </p:cNvPr>
            <p:cNvSpPr>
              <a:spLocks noChangeArrowheads="1"/>
            </p:cNvSpPr>
            <p:nvPr/>
          </p:nvSpPr>
          <p:spPr bwMode="auto">
            <a:xfrm>
              <a:off x="2064"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402" name="Text Box 26">
              <a:extLst>
                <a:ext uri="{FF2B5EF4-FFF2-40B4-BE49-F238E27FC236}">
                  <a16:creationId xmlns:a16="http://schemas.microsoft.com/office/drawing/2014/main" id="{6435D025-0C3C-4B07-A4C7-92D1005BFBEB}"/>
                </a:ext>
              </a:extLst>
            </p:cNvPr>
            <p:cNvSpPr txBox="1">
              <a:spLocks noChangeArrowheads="1"/>
            </p:cNvSpPr>
            <p:nvPr/>
          </p:nvSpPr>
          <p:spPr bwMode="auto">
            <a:xfrm>
              <a:off x="2070" y="254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97403" name="Line 27">
              <a:extLst>
                <a:ext uri="{FF2B5EF4-FFF2-40B4-BE49-F238E27FC236}">
                  <a16:creationId xmlns:a16="http://schemas.microsoft.com/office/drawing/2014/main" id="{BCCC4C49-A75E-413F-85F4-9EFD6053526A}"/>
                </a:ext>
              </a:extLst>
            </p:cNvPr>
            <p:cNvSpPr>
              <a:spLocks noChangeShapeType="1"/>
            </p:cNvSpPr>
            <p:nvPr/>
          </p:nvSpPr>
          <p:spPr bwMode="auto">
            <a:xfrm flipH="1">
              <a:off x="2232"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404" name="Line 28">
              <a:extLst>
                <a:ext uri="{FF2B5EF4-FFF2-40B4-BE49-F238E27FC236}">
                  <a16:creationId xmlns:a16="http://schemas.microsoft.com/office/drawing/2014/main" id="{41AA0107-DEED-46CE-9F2D-F92E6270446E}"/>
                </a:ext>
              </a:extLst>
            </p:cNvPr>
            <p:cNvSpPr>
              <a:spLocks noChangeShapeType="1"/>
            </p:cNvSpPr>
            <p:nvPr/>
          </p:nvSpPr>
          <p:spPr bwMode="auto">
            <a:xfrm>
              <a:off x="336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405" name="Oval 29">
              <a:extLst>
                <a:ext uri="{FF2B5EF4-FFF2-40B4-BE49-F238E27FC236}">
                  <a16:creationId xmlns:a16="http://schemas.microsoft.com/office/drawing/2014/main" id="{C00DF19F-A7E5-4864-ACC7-4ABBBB01B09A}"/>
                </a:ext>
              </a:extLst>
            </p:cNvPr>
            <p:cNvSpPr>
              <a:spLocks noChangeArrowheads="1"/>
            </p:cNvSpPr>
            <p:nvPr/>
          </p:nvSpPr>
          <p:spPr bwMode="auto">
            <a:xfrm>
              <a:off x="182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406" name="Oval 30">
              <a:extLst>
                <a:ext uri="{FF2B5EF4-FFF2-40B4-BE49-F238E27FC236}">
                  <a16:creationId xmlns:a16="http://schemas.microsoft.com/office/drawing/2014/main" id="{690A66F1-F9F0-45BC-8275-20DB20915825}"/>
                </a:ext>
              </a:extLst>
            </p:cNvPr>
            <p:cNvSpPr>
              <a:spLocks noChangeArrowheads="1"/>
            </p:cNvSpPr>
            <p:nvPr/>
          </p:nvSpPr>
          <p:spPr bwMode="auto">
            <a:xfrm>
              <a:off x="235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407" name="Text Box 31">
              <a:extLst>
                <a:ext uri="{FF2B5EF4-FFF2-40B4-BE49-F238E27FC236}">
                  <a16:creationId xmlns:a16="http://schemas.microsoft.com/office/drawing/2014/main" id="{371FE522-0E3F-4C73-AE0C-2E4FD58EE2AD}"/>
                </a:ext>
              </a:extLst>
            </p:cNvPr>
            <p:cNvSpPr txBox="1">
              <a:spLocks noChangeArrowheads="1"/>
            </p:cNvSpPr>
            <p:nvPr/>
          </p:nvSpPr>
          <p:spPr bwMode="auto">
            <a:xfrm>
              <a:off x="2343"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97408" name="Text Box 32">
              <a:extLst>
                <a:ext uri="{FF2B5EF4-FFF2-40B4-BE49-F238E27FC236}">
                  <a16:creationId xmlns:a16="http://schemas.microsoft.com/office/drawing/2014/main" id="{F37DC733-3C4D-4EB9-8F14-65A9F3C2F0C4}"/>
                </a:ext>
              </a:extLst>
            </p:cNvPr>
            <p:cNvSpPr txBox="1">
              <a:spLocks noChangeArrowheads="1"/>
            </p:cNvSpPr>
            <p:nvPr/>
          </p:nvSpPr>
          <p:spPr bwMode="auto">
            <a:xfrm>
              <a:off x="1821"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97409" name="Line 33">
              <a:extLst>
                <a:ext uri="{FF2B5EF4-FFF2-40B4-BE49-F238E27FC236}">
                  <a16:creationId xmlns:a16="http://schemas.microsoft.com/office/drawing/2014/main" id="{EEB35D48-4C22-4D74-9484-AFAFE16306F5}"/>
                </a:ext>
              </a:extLst>
            </p:cNvPr>
            <p:cNvSpPr>
              <a:spLocks noChangeShapeType="1"/>
            </p:cNvSpPr>
            <p:nvPr/>
          </p:nvSpPr>
          <p:spPr bwMode="auto">
            <a:xfrm flipH="1">
              <a:off x="196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410" name="Line 34">
              <a:extLst>
                <a:ext uri="{FF2B5EF4-FFF2-40B4-BE49-F238E27FC236}">
                  <a16:creationId xmlns:a16="http://schemas.microsoft.com/office/drawing/2014/main" id="{F5089FAE-412F-4619-96EE-EE9D8E124A74}"/>
                </a:ext>
              </a:extLst>
            </p:cNvPr>
            <p:cNvSpPr>
              <a:spLocks noChangeShapeType="1"/>
            </p:cNvSpPr>
            <p:nvPr/>
          </p:nvSpPr>
          <p:spPr bwMode="auto">
            <a:xfrm>
              <a:off x="240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97412" name="Rectangle 36">
            <a:extLst>
              <a:ext uri="{FF2B5EF4-FFF2-40B4-BE49-F238E27FC236}">
                <a16:creationId xmlns:a16="http://schemas.microsoft.com/office/drawing/2014/main" id="{9EBD0503-6291-46AD-A3C9-16FACC492EF3}"/>
              </a:ext>
            </a:extLst>
          </p:cNvPr>
          <p:cNvSpPr>
            <a:spLocks noGrp="1" noChangeArrowheads="1"/>
          </p:cNvSpPr>
          <p:nvPr>
            <p:ph type="title"/>
          </p:nvPr>
        </p:nvSpPr>
        <p:spPr/>
        <p:txBody>
          <a:bodyPr/>
          <a:lstStyle/>
          <a:p>
            <a:r>
              <a:rPr lang="en-GB" altLang="en-US"/>
              <a:t>Deleting a Node with Two Children (9)</a:t>
            </a:r>
          </a:p>
        </p:txBody>
      </p:sp>
      <p:sp>
        <p:nvSpPr>
          <p:cNvPr id="997413" name="Rectangle 37">
            <a:extLst>
              <a:ext uri="{FF2B5EF4-FFF2-40B4-BE49-F238E27FC236}">
                <a16:creationId xmlns:a16="http://schemas.microsoft.com/office/drawing/2014/main" id="{97138CFE-415F-45D6-8A9A-80EE7E326115}"/>
              </a:ext>
            </a:extLst>
          </p:cNvPr>
          <p:cNvSpPr>
            <a:spLocks noGrp="1" noChangeArrowheads="1"/>
          </p:cNvSpPr>
          <p:nvPr>
            <p:ph type="body" idx="1"/>
          </p:nvPr>
        </p:nvSpPr>
        <p:spPr/>
        <p:txBody>
          <a:bodyPr/>
          <a:lstStyle/>
          <a:p>
            <a:r>
              <a:rPr lang="en-GB" altLang="en-US"/>
              <a:t>Case 3b: Delete node 21 with two children using the in-order successor.</a:t>
            </a:r>
          </a:p>
          <a:p>
            <a:endParaRPr lang="en-GB" altLang="en-US"/>
          </a:p>
        </p:txBody>
      </p:sp>
      <p:sp>
        <p:nvSpPr>
          <p:cNvPr id="997415" name="Text Box 39">
            <a:extLst>
              <a:ext uri="{FF2B5EF4-FFF2-40B4-BE49-F238E27FC236}">
                <a16:creationId xmlns:a16="http://schemas.microsoft.com/office/drawing/2014/main" id="{36FB655C-27D2-4FE2-81EE-C7D2E12D640E}"/>
              </a:ext>
            </a:extLst>
          </p:cNvPr>
          <p:cNvSpPr txBox="1">
            <a:spLocks noChangeArrowheads="1"/>
          </p:cNvSpPr>
          <p:nvPr/>
        </p:nvSpPr>
        <p:spPr bwMode="auto">
          <a:xfrm>
            <a:off x="5410200" y="2971800"/>
            <a:ext cx="280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Swap has been made.</a:t>
            </a:r>
            <a:endParaRPr lang="en-US" altLang="en-US" sz="2400">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a:extLst>
              <a:ext uri="{FF2B5EF4-FFF2-40B4-BE49-F238E27FC236}">
                <a16:creationId xmlns:a16="http://schemas.microsoft.com/office/drawing/2014/main" id="{D59C1226-5F42-4F21-95D8-E46A8141B63E}"/>
              </a:ext>
            </a:extLst>
          </p:cNvPr>
          <p:cNvSpPr>
            <a:spLocks noGrp="1" noChangeArrowheads="1"/>
          </p:cNvSpPr>
          <p:nvPr>
            <p:ph type="title"/>
          </p:nvPr>
        </p:nvSpPr>
        <p:spPr/>
        <p:txBody>
          <a:bodyPr/>
          <a:lstStyle/>
          <a:p>
            <a:r>
              <a:rPr lang="en-US" altLang="en-US"/>
              <a:t>Trees Example</a:t>
            </a:r>
          </a:p>
        </p:txBody>
      </p:sp>
      <p:sp>
        <p:nvSpPr>
          <p:cNvPr id="1020931" name="Rectangle 3">
            <a:extLst>
              <a:ext uri="{FF2B5EF4-FFF2-40B4-BE49-F238E27FC236}">
                <a16:creationId xmlns:a16="http://schemas.microsoft.com/office/drawing/2014/main" id="{5749E308-849D-4E7F-9D83-AF5584BE6CCD}"/>
              </a:ext>
            </a:extLst>
          </p:cNvPr>
          <p:cNvSpPr>
            <a:spLocks noChangeArrowheads="1"/>
          </p:cNvSpPr>
          <p:nvPr>
            <p:ph type="body" idx="1"/>
          </p:nvPr>
        </p:nvSpPr>
        <p:spPr>
          <a:xfrm>
            <a:off x="0" y="4495800"/>
            <a:ext cx="8991600" cy="2133600"/>
          </a:xfrm>
        </p:spPr>
        <p:txBody>
          <a:bodyPr/>
          <a:lstStyle/>
          <a:p>
            <a:pPr marL="457200" indent="-457200">
              <a:lnSpc>
                <a:spcPct val="79000"/>
              </a:lnSpc>
              <a:buFontTx/>
              <a:buNone/>
            </a:pPr>
            <a:r>
              <a:rPr lang="en-GB" altLang="en-US"/>
              <a:t>Challenge: List all nodes with</a:t>
            </a:r>
          </a:p>
          <a:p>
            <a:pPr marL="1103313" lvl="2" indent="-361950">
              <a:lnSpc>
                <a:spcPct val="79000"/>
              </a:lnSpc>
              <a:buFont typeface="Monotype Sorts" pitchFamily="2" charset="2"/>
              <a:buAutoNum type="arabicPeriod"/>
            </a:pPr>
            <a:r>
              <a:rPr lang="en-US" altLang="en-US"/>
              <a:t>in-degree = 0</a:t>
            </a:r>
          </a:p>
          <a:p>
            <a:pPr marL="1103313" lvl="2" indent="-361950">
              <a:lnSpc>
                <a:spcPct val="79000"/>
              </a:lnSpc>
              <a:buFont typeface="Monotype Sorts" pitchFamily="2" charset="2"/>
              <a:buAutoNum type="arabicPeriod"/>
            </a:pPr>
            <a:r>
              <a:rPr lang="en-US" altLang="en-US"/>
              <a:t>in-degree = 1</a:t>
            </a:r>
          </a:p>
          <a:p>
            <a:pPr marL="1103313" lvl="2" indent="-361950">
              <a:lnSpc>
                <a:spcPct val="79000"/>
              </a:lnSpc>
              <a:buFont typeface="Monotype Sorts" pitchFamily="2" charset="2"/>
              <a:buAutoNum type="arabicPeriod"/>
            </a:pPr>
            <a:r>
              <a:rPr lang="en-US" altLang="en-US"/>
              <a:t>in-degree &gt; 1</a:t>
            </a:r>
          </a:p>
          <a:p>
            <a:pPr marL="1103313" lvl="2" indent="-361950">
              <a:lnSpc>
                <a:spcPct val="79000"/>
              </a:lnSpc>
              <a:buFont typeface="Monotype Sorts" pitchFamily="2" charset="2"/>
              <a:buAutoNum type="arabicPeriod"/>
            </a:pPr>
            <a:r>
              <a:rPr lang="en-US" altLang="en-US"/>
              <a:t>out-degree = 0</a:t>
            </a:r>
          </a:p>
          <a:p>
            <a:pPr marL="1103313" lvl="2" indent="-361950">
              <a:lnSpc>
                <a:spcPct val="79000"/>
              </a:lnSpc>
              <a:buFont typeface="Monotype Sorts" pitchFamily="2" charset="2"/>
              <a:buAutoNum type="arabicPeriod"/>
            </a:pPr>
            <a:r>
              <a:rPr lang="en-US" altLang="en-US"/>
              <a:t>out-degree &gt; 2</a:t>
            </a:r>
          </a:p>
        </p:txBody>
      </p:sp>
      <p:grpSp>
        <p:nvGrpSpPr>
          <p:cNvPr id="1020932" name="Group 4">
            <a:extLst>
              <a:ext uri="{FF2B5EF4-FFF2-40B4-BE49-F238E27FC236}">
                <a16:creationId xmlns:a16="http://schemas.microsoft.com/office/drawing/2014/main" id="{3E13FE08-E746-43FC-B54A-418748B760C7}"/>
              </a:ext>
            </a:extLst>
          </p:cNvPr>
          <p:cNvGrpSpPr>
            <a:grpSpLocks/>
          </p:cNvGrpSpPr>
          <p:nvPr/>
        </p:nvGrpSpPr>
        <p:grpSpPr bwMode="auto">
          <a:xfrm>
            <a:off x="990600" y="1549400"/>
            <a:ext cx="6934200" cy="3124200"/>
            <a:chOff x="752" y="1920"/>
            <a:chExt cx="4368" cy="1968"/>
          </a:xfrm>
        </p:grpSpPr>
        <p:sp>
          <p:nvSpPr>
            <p:cNvPr id="1020933" name="Oval 5">
              <a:extLst>
                <a:ext uri="{FF2B5EF4-FFF2-40B4-BE49-F238E27FC236}">
                  <a16:creationId xmlns:a16="http://schemas.microsoft.com/office/drawing/2014/main" id="{26DAE07D-63AB-4439-AD9C-275AE2186851}"/>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34" name="Oval 6">
              <a:extLst>
                <a:ext uri="{FF2B5EF4-FFF2-40B4-BE49-F238E27FC236}">
                  <a16:creationId xmlns:a16="http://schemas.microsoft.com/office/drawing/2014/main" id="{8A50B650-43FF-4F44-8DCE-B7B391FC3645}"/>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35" name="Oval 7">
              <a:extLst>
                <a:ext uri="{FF2B5EF4-FFF2-40B4-BE49-F238E27FC236}">
                  <a16:creationId xmlns:a16="http://schemas.microsoft.com/office/drawing/2014/main" id="{F3C870EA-77BF-4433-8CEF-FDBB591307DC}"/>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36" name="Oval 8">
              <a:extLst>
                <a:ext uri="{FF2B5EF4-FFF2-40B4-BE49-F238E27FC236}">
                  <a16:creationId xmlns:a16="http://schemas.microsoft.com/office/drawing/2014/main" id="{5C2428CE-0934-4EF1-860B-3710410ABD44}"/>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37" name="Oval 9">
              <a:extLst>
                <a:ext uri="{FF2B5EF4-FFF2-40B4-BE49-F238E27FC236}">
                  <a16:creationId xmlns:a16="http://schemas.microsoft.com/office/drawing/2014/main" id="{6BC0A42C-3CB0-4AA2-B427-E1D95F7BABC9}"/>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38" name="Oval 10">
              <a:extLst>
                <a:ext uri="{FF2B5EF4-FFF2-40B4-BE49-F238E27FC236}">
                  <a16:creationId xmlns:a16="http://schemas.microsoft.com/office/drawing/2014/main" id="{CEA24B4B-0D5C-470B-9E83-8CA710B9696C}"/>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39" name="Oval 11">
              <a:extLst>
                <a:ext uri="{FF2B5EF4-FFF2-40B4-BE49-F238E27FC236}">
                  <a16:creationId xmlns:a16="http://schemas.microsoft.com/office/drawing/2014/main" id="{C0D2AE93-8705-4E03-BCA5-6536DEE6C73F}"/>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40" name="Oval 12">
              <a:extLst>
                <a:ext uri="{FF2B5EF4-FFF2-40B4-BE49-F238E27FC236}">
                  <a16:creationId xmlns:a16="http://schemas.microsoft.com/office/drawing/2014/main" id="{47073E39-49D2-45E7-B147-F163F7FC58A4}"/>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41" name="Oval 13">
              <a:extLst>
                <a:ext uri="{FF2B5EF4-FFF2-40B4-BE49-F238E27FC236}">
                  <a16:creationId xmlns:a16="http://schemas.microsoft.com/office/drawing/2014/main" id="{B10720A1-21F2-4FC6-A3CD-677FFD6167BA}"/>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42" name="Oval 14">
              <a:extLst>
                <a:ext uri="{FF2B5EF4-FFF2-40B4-BE49-F238E27FC236}">
                  <a16:creationId xmlns:a16="http://schemas.microsoft.com/office/drawing/2014/main" id="{C613507F-6223-4BB3-89AC-962FAADFADFF}"/>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43" name="Text Box 15">
              <a:extLst>
                <a:ext uri="{FF2B5EF4-FFF2-40B4-BE49-F238E27FC236}">
                  <a16:creationId xmlns:a16="http://schemas.microsoft.com/office/drawing/2014/main" id="{C4B82C79-7D42-4033-856D-31C33B7DEF35}"/>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1020944" name="Text Box 16">
              <a:extLst>
                <a:ext uri="{FF2B5EF4-FFF2-40B4-BE49-F238E27FC236}">
                  <a16:creationId xmlns:a16="http://schemas.microsoft.com/office/drawing/2014/main" id="{5009ECEE-D0AA-423A-A0A4-5CBBBD647C60}"/>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1020945" name="Text Box 17">
              <a:extLst>
                <a:ext uri="{FF2B5EF4-FFF2-40B4-BE49-F238E27FC236}">
                  <a16:creationId xmlns:a16="http://schemas.microsoft.com/office/drawing/2014/main" id="{6D4A4656-F2D7-4FBF-8E6C-87AFB0C3BCBB}"/>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1020946" name="Text Box 18">
              <a:extLst>
                <a:ext uri="{FF2B5EF4-FFF2-40B4-BE49-F238E27FC236}">
                  <a16:creationId xmlns:a16="http://schemas.microsoft.com/office/drawing/2014/main" id="{BA14FE05-F512-4E0B-A384-9F665CEC0005}"/>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1020947" name="Text Box 19">
              <a:extLst>
                <a:ext uri="{FF2B5EF4-FFF2-40B4-BE49-F238E27FC236}">
                  <a16:creationId xmlns:a16="http://schemas.microsoft.com/office/drawing/2014/main" id="{EE28CBA0-0CF3-4B72-9120-7ACFD25DC91C}"/>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1020948" name="Text Box 20">
              <a:extLst>
                <a:ext uri="{FF2B5EF4-FFF2-40B4-BE49-F238E27FC236}">
                  <a16:creationId xmlns:a16="http://schemas.microsoft.com/office/drawing/2014/main" id="{58F51439-DBB0-4217-8E37-8427B15D261B}"/>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1020949" name="Text Box 21">
              <a:extLst>
                <a:ext uri="{FF2B5EF4-FFF2-40B4-BE49-F238E27FC236}">
                  <a16:creationId xmlns:a16="http://schemas.microsoft.com/office/drawing/2014/main" id="{6191FE33-6DFF-40C4-A3F5-47D91A37DD65}"/>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1020950" name="Text Box 22">
              <a:extLst>
                <a:ext uri="{FF2B5EF4-FFF2-40B4-BE49-F238E27FC236}">
                  <a16:creationId xmlns:a16="http://schemas.microsoft.com/office/drawing/2014/main" id="{FC74A8B6-29EC-4DF4-B555-23255F5E6728}"/>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1020951" name="Text Box 23">
              <a:extLst>
                <a:ext uri="{FF2B5EF4-FFF2-40B4-BE49-F238E27FC236}">
                  <a16:creationId xmlns:a16="http://schemas.microsoft.com/office/drawing/2014/main" id="{933819EE-7D70-4031-80B3-6E68F0CE925B}"/>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1020952" name="Text Box 24">
              <a:extLst>
                <a:ext uri="{FF2B5EF4-FFF2-40B4-BE49-F238E27FC236}">
                  <a16:creationId xmlns:a16="http://schemas.microsoft.com/office/drawing/2014/main" id="{62100668-0D6D-4D15-8BAE-A1197014F8C9}"/>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1020953" name="Line 25">
              <a:extLst>
                <a:ext uri="{FF2B5EF4-FFF2-40B4-BE49-F238E27FC236}">
                  <a16:creationId xmlns:a16="http://schemas.microsoft.com/office/drawing/2014/main" id="{47CCDD1F-F8F9-4341-9858-353224F52C23}"/>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4" name="Line 26">
              <a:extLst>
                <a:ext uri="{FF2B5EF4-FFF2-40B4-BE49-F238E27FC236}">
                  <a16:creationId xmlns:a16="http://schemas.microsoft.com/office/drawing/2014/main" id="{B108374E-5D30-4D54-B0B3-695DAFA04379}"/>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5" name="Line 27">
              <a:extLst>
                <a:ext uri="{FF2B5EF4-FFF2-40B4-BE49-F238E27FC236}">
                  <a16:creationId xmlns:a16="http://schemas.microsoft.com/office/drawing/2014/main" id="{FC951AD0-6C58-496B-B151-21D752AB93B4}"/>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6" name="Line 28">
              <a:extLst>
                <a:ext uri="{FF2B5EF4-FFF2-40B4-BE49-F238E27FC236}">
                  <a16:creationId xmlns:a16="http://schemas.microsoft.com/office/drawing/2014/main" id="{7AAAB470-2326-4833-A59F-B1AF3991CE8B}"/>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7" name="Line 29">
              <a:extLst>
                <a:ext uri="{FF2B5EF4-FFF2-40B4-BE49-F238E27FC236}">
                  <a16:creationId xmlns:a16="http://schemas.microsoft.com/office/drawing/2014/main" id="{3C0C7C7A-283C-4D65-B789-2B720305259F}"/>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8" name="Line 30">
              <a:extLst>
                <a:ext uri="{FF2B5EF4-FFF2-40B4-BE49-F238E27FC236}">
                  <a16:creationId xmlns:a16="http://schemas.microsoft.com/office/drawing/2014/main" id="{D950C9CE-7FFC-4633-ABA0-06A7D55DB31B}"/>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59" name="Line 31">
              <a:extLst>
                <a:ext uri="{FF2B5EF4-FFF2-40B4-BE49-F238E27FC236}">
                  <a16:creationId xmlns:a16="http://schemas.microsoft.com/office/drawing/2014/main" id="{EA1D3733-557E-4DE1-83D4-6389DB919581}"/>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60" name="Line 32">
              <a:extLst>
                <a:ext uri="{FF2B5EF4-FFF2-40B4-BE49-F238E27FC236}">
                  <a16:creationId xmlns:a16="http://schemas.microsoft.com/office/drawing/2014/main" id="{DC1A7F8E-5E9B-4D67-89D4-203C413B48EF}"/>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961" name="Line 33">
              <a:extLst>
                <a:ext uri="{FF2B5EF4-FFF2-40B4-BE49-F238E27FC236}">
                  <a16:creationId xmlns:a16="http://schemas.microsoft.com/office/drawing/2014/main" id="{73872F1A-3D41-4293-B1CF-BFB871CC9469}"/>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8439" name="Group 39">
            <a:extLst>
              <a:ext uri="{FF2B5EF4-FFF2-40B4-BE49-F238E27FC236}">
                <a16:creationId xmlns:a16="http://schemas.microsoft.com/office/drawing/2014/main" id="{A00CB76C-9A68-4B46-8C31-981CE732C6CB}"/>
              </a:ext>
            </a:extLst>
          </p:cNvPr>
          <p:cNvGrpSpPr>
            <a:grpSpLocks/>
          </p:cNvGrpSpPr>
          <p:nvPr/>
        </p:nvGrpSpPr>
        <p:grpSpPr bwMode="auto">
          <a:xfrm>
            <a:off x="838200" y="2241550"/>
            <a:ext cx="4957763" cy="3352800"/>
            <a:chOff x="528" y="1412"/>
            <a:chExt cx="3123" cy="2112"/>
          </a:xfrm>
        </p:grpSpPr>
        <p:sp>
          <p:nvSpPr>
            <p:cNvPr id="998403" name="Oval 3">
              <a:extLst>
                <a:ext uri="{FF2B5EF4-FFF2-40B4-BE49-F238E27FC236}">
                  <a16:creationId xmlns:a16="http://schemas.microsoft.com/office/drawing/2014/main" id="{ED03E5E7-A40F-4F3F-A5F1-A52F5B059CCD}"/>
                </a:ext>
              </a:extLst>
            </p:cNvPr>
            <p:cNvSpPr>
              <a:spLocks noChangeArrowheads="1"/>
            </p:cNvSpPr>
            <p:nvPr/>
          </p:nvSpPr>
          <p:spPr bwMode="auto">
            <a:xfrm>
              <a:off x="1776" y="14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04" name="Oval 4">
              <a:extLst>
                <a:ext uri="{FF2B5EF4-FFF2-40B4-BE49-F238E27FC236}">
                  <a16:creationId xmlns:a16="http://schemas.microsoft.com/office/drawing/2014/main" id="{DB817602-FBA3-42A3-8235-4935FE657FCC}"/>
                </a:ext>
              </a:extLst>
            </p:cNvPr>
            <p:cNvSpPr>
              <a:spLocks noChangeArrowheads="1"/>
            </p:cNvSpPr>
            <p:nvPr/>
          </p:nvSpPr>
          <p:spPr bwMode="auto">
            <a:xfrm>
              <a:off x="1008" y="196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05" name="Oval 5">
              <a:extLst>
                <a:ext uri="{FF2B5EF4-FFF2-40B4-BE49-F238E27FC236}">
                  <a16:creationId xmlns:a16="http://schemas.microsoft.com/office/drawing/2014/main" id="{C62D5C8E-68AB-4174-8A62-F8414008A098}"/>
                </a:ext>
              </a:extLst>
            </p:cNvPr>
            <p:cNvSpPr>
              <a:spLocks noChangeArrowheads="1"/>
            </p:cNvSpPr>
            <p:nvPr/>
          </p:nvSpPr>
          <p:spPr bwMode="auto">
            <a:xfrm>
              <a:off x="2544" y="196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06" name="Oval 6">
              <a:extLst>
                <a:ext uri="{FF2B5EF4-FFF2-40B4-BE49-F238E27FC236}">
                  <a16:creationId xmlns:a16="http://schemas.microsoft.com/office/drawing/2014/main" id="{E5D4E725-70C4-44AD-BB9B-38CC46C09EB1}"/>
                </a:ext>
              </a:extLst>
            </p:cNvPr>
            <p:cNvSpPr>
              <a:spLocks noChangeArrowheads="1"/>
            </p:cNvSpPr>
            <p:nvPr/>
          </p:nvSpPr>
          <p:spPr bwMode="auto">
            <a:xfrm>
              <a:off x="528" y="24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07" name="Oval 7">
              <a:extLst>
                <a:ext uri="{FF2B5EF4-FFF2-40B4-BE49-F238E27FC236}">
                  <a16:creationId xmlns:a16="http://schemas.microsoft.com/office/drawing/2014/main" id="{9BD8BEB1-D480-44CC-BE93-EFEE4215DD86}"/>
                </a:ext>
              </a:extLst>
            </p:cNvPr>
            <p:cNvSpPr>
              <a:spLocks noChangeArrowheads="1"/>
            </p:cNvSpPr>
            <p:nvPr/>
          </p:nvSpPr>
          <p:spPr bwMode="auto">
            <a:xfrm>
              <a:off x="1488"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08" name="Oval 8">
              <a:extLst>
                <a:ext uri="{FF2B5EF4-FFF2-40B4-BE49-F238E27FC236}">
                  <a16:creationId xmlns:a16="http://schemas.microsoft.com/office/drawing/2014/main" id="{0AD70F9A-A500-4433-B93E-6FF6E362CDAD}"/>
                </a:ext>
              </a:extLst>
            </p:cNvPr>
            <p:cNvSpPr>
              <a:spLocks noChangeArrowheads="1"/>
            </p:cNvSpPr>
            <p:nvPr/>
          </p:nvSpPr>
          <p:spPr bwMode="auto">
            <a:xfrm>
              <a:off x="3024"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09" name="Oval 9">
              <a:extLst>
                <a:ext uri="{FF2B5EF4-FFF2-40B4-BE49-F238E27FC236}">
                  <a16:creationId xmlns:a16="http://schemas.microsoft.com/office/drawing/2014/main" id="{AC9A1C20-2F0B-4360-A4CC-C886EE48F781}"/>
                </a:ext>
              </a:extLst>
            </p:cNvPr>
            <p:cNvSpPr>
              <a:spLocks noChangeArrowheads="1"/>
            </p:cNvSpPr>
            <p:nvPr/>
          </p:nvSpPr>
          <p:spPr bwMode="auto">
            <a:xfrm>
              <a:off x="2784" y="318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10" name="Oval 10">
              <a:extLst>
                <a:ext uri="{FF2B5EF4-FFF2-40B4-BE49-F238E27FC236}">
                  <a16:creationId xmlns:a16="http://schemas.microsoft.com/office/drawing/2014/main" id="{D54AD4B0-2BCD-45BB-86C1-A727E7E9ACAE}"/>
                </a:ext>
              </a:extLst>
            </p:cNvPr>
            <p:cNvSpPr>
              <a:spLocks noChangeArrowheads="1"/>
            </p:cNvSpPr>
            <p:nvPr/>
          </p:nvSpPr>
          <p:spPr bwMode="auto">
            <a:xfrm>
              <a:off x="331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11" name="Text Box 11">
              <a:extLst>
                <a:ext uri="{FF2B5EF4-FFF2-40B4-BE49-F238E27FC236}">
                  <a16:creationId xmlns:a16="http://schemas.microsoft.com/office/drawing/2014/main" id="{468FB1C9-FD46-45B8-A925-9E697E201A17}"/>
                </a:ext>
              </a:extLst>
            </p:cNvPr>
            <p:cNvSpPr txBox="1">
              <a:spLocks noChangeArrowheads="1"/>
            </p:cNvSpPr>
            <p:nvPr/>
          </p:nvSpPr>
          <p:spPr bwMode="auto">
            <a:xfrm>
              <a:off x="1774" y="144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98412" name="Text Box 12">
              <a:extLst>
                <a:ext uri="{FF2B5EF4-FFF2-40B4-BE49-F238E27FC236}">
                  <a16:creationId xmlns:a16="http://schemas.microsoft.com/office/drawing/2014/main" id="{6F1C158F-3143-4B70-B6F0-F803896751D7}"/>
                </a:ext>
              </a:extLst>
            </p:cNvPr>
            <p:cNvSpPr txBox="1">
              <a:spLocks noChangeArrowheads="1"/>
            </p:cNvSpPr>
            <p:nvPr/>
          </p:nvSpPr>
          <p:spPr bwMode="auto">
            <a:xfrm>
              <a:off x="3321"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98413" name="Text Box 13">
              <a:extLst>
                <a:ext uri="{FF2B5EF4-FFF2-40B4-BE49-F238E27FC236}">
                  <a16:creationId xmlns:a16="http://schemas.microsoft.com/office/drawing/2014/main" id="{66017A33-9B25-45EC-B75D-9279F82C1F2D}"/>
                </a:ext>
              </a:extLst>
            </p:cNvPr>
            <p:cNvSpPr txBox="1">
              <a:spLocks noChangeArrowheads="1"/>
            </p:cNvSpPr>
            <p:nvPr/>
          </p:nvSpPr>
          <p:spPr bwMode="auto">
            <a:xfrm>
              <a:off x="2798"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21</a:t>
              </a:r>
              <a:endParaRPr lang="en-US" altLang="en-US" sz="2400">
                <a:latin typeface="Times New Roman" panose="02020603050405020304" pitchFamily="18" charset="0"/>
              </a:endParaRPr>
            </a:p>
          </p:txBody>
        </p:sp>
        <p:sp>
          <p:nvSpPr>
            <p:cNvPr id="998414" name="Text Box 14">
              <a:extLst>
                <a:ext uri="{FF2B5EF4-FFF2-40B4-BE49-F238E27FC236}">
                  <a16:creationId xmlns:a16="http://schemas.microsoft.com/office/drawing/2014/main" id="{B04A71F3-EDDD-4A09-AE5B-9D2DA4D6E54D}"/>
                </a:ext>
              </a:extLst>
            </p:cNvPr>
            <p:cNvSpPr txBox="1">
              <a:spLocks noChangeArrowheads="1"/>
            </p:cNvSpPr>
            <p:nvPr/>
          </p:nvSpPr>
          <p:spPr bwMode="auto">
            <a:xfrm>
              <a:off x="3032" y="2513"/>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98415" name="Text Box 15">
              <a:extLst>
                <a:ext uri="{FF2B5EF4-FFF2-40B4-BE49-F238E27FC236}">
                  <a16:creationId xmlns:a16="http://schemas.microsoft.com/office/drawing/2014/main" id="{226BFAF3-506A-4857-9BA3-464B7D2CEA4B}"/>
                </a:ext>
              </a:extLst>
            </p:cNvPr>
            <p:cNvSpPr txBox="1">
              <a:spLocks noChangeArrowheads="1"/>
            </p:cNvSpPr>
            <p:nvPr/>
          </p:nvSpPr>
          <p:spPr bwMode="auto">
            <a:xfrm>
              <a:off x="1481" y="250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98416" name="Text Box 16">
              <a:extLst>
                <a:ext uri="{FF2B5EF4-FFF2-40B4-BE49-F238E27FC236}">
                  <a16:creationId xmlns:a16="http://schemas.microsoft.com/office/drawing/2014/main" id="{E85C8A94-3925-4A45-89CE-85F7B2D0FBD3}"/>
                </a:ext>
              </a:extLst>
            </p:cNvPr>
            <p:cNvSpPr txBox="1">
              <a:spLocks noChangeArrowheads="1"/>
            </p:cNvSpPr>
            <p:nvPr/>
          </p:nvSpPr>
          <p:spPr bwMode="auto">
            <a:xfrm>
              <a:off x="587" y="24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98417" name="Text Box 17">
              <a:extLst>
                <a:ext uri="{FF2B5EF4-FFF2-40B4-BE49-F238E27FC236}">
                  <a16:creationId xmlns:a16="http://schemas.microsoft.com/office/drawing/2014/main" id="{C806881D-2F74-4C9A-A999-1C0BDA31D07B}"/>
                </a:ext>
              </a:extLst>
            </p:cNvPr>
            <p:cNvSpPr txBox="1">
              <a:spLocks noChangeArrowheads="1"/>
            </p:cNvSpPr>
            <p:nvPr/>
          </p:nvSpPr>
          <p:spPr bwMode="auto">
            <a:xfrm>
              <a:off x="2546" y="19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98418" name="Text Box 18">
              <a:extLst>
                <a:ext uri="{FF2B5EF4-FFF2-40B4-BE49-F238E27FC236}">
                  <a16:creationId xmlns:a16="http://schemas.microsoft.com/office/drawing/2014/main" id="{31D01B7E-2A1A-4F2B-9CA2-C87DB64E75D6}"/>
                </a:ext>
              </a:extLst>
            </p:cNvPr>
            <p:cNvSpPr txBox="1">
              <a:spLocks noChangeArrowheads="1"/>
            </p:cNvSpPr>
            <p:nvPr/>
          </p:nvSpPr>
          <p:spPr bwMode="auto">
            <a:xfrm>
              <a:off x="1063" y="19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98419" name="Line 19">
              <a:extLst>
                <a:ext uri="{FF2B5EF4-FFF2-40B4-BE49-F238E27FC236}">
                  <a16:creationId xmlns:a16="http://schemas.microsoft.com/office/drawing/2014/main" id="{F6C3B115-5E2A-4BB0-B2CE-6998048F30A4}"/>
                </a:ext>
              </a:extLst>
            </p:cNvPr>
            <p:cNvSpPr>
              <a:spLocks noChangeShapeType="1"/>
            </p:cNvSpPr>
            <p:nvPr/>
          </p:nvSpPr>
          <p:spPr bwMode="auto">
            <a:xfrm flipH="1">
              <a:off x="1172" y="155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20" name="Line 20">
              <a:extLst>
                <a:ext uri="{FF2B5EF4-FFF2-40B4-BE49-F238E27FC236}">
                  <a16:creationId xmlns:a16="http://schemas.microsoft.com/office/drawing/2014/main" id="{0A4AC21F-5DD1-4931-A7BF-9607C3DEB833}"/>
                </a:ext>
              </a:extLst>
            </p:cNvPr>
            <p:cNvSpPr>
              <a:spLocks noChangeShapeType="1"/>
            </p:cNvSpPr>
            <p:nvPr/>
          </p:nvSpPr>
          <p:spPr bwMode="auto">
            <a:xfrm>
              <a:off x="2112" y="1556"/>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21" name="Line 21">
              <a:extLst>
                <a:ext uri="{FF2B5EF4-FFF2-40B4-BE49-F238E27FC236}">
                  <a16:creationId xmlns:a16="http://schemas.microsoft.com/office/drawing/2014/main" id="{CB4B3FA0-22C8-4435-ADFF-10BDFFD1053F}"/>
                </a:ext>
              </a:extLst>
            </p:cNvPr>
            <p:cNvSpPr>
              <a:spLocks noChangeShapeType="1"/>
            </p:cNvSpPr>
            <p:nvPr/>
          </p:nvSpPr>
          <p:spPr bwMode="auto">
            <a:xfrm flipH="1">
              <a:off x="696" y="213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22" name="Line 22">
              <a:extLst>
                <a:ext uri="{FF2B5EF4-FFF2-40B4-BE49-F238E27FC236}">
                  <a16:creationId xmlns:a16="http://schemas.microsoft.com/office/drawing/2014/main" id="{3B4D1E1C-8754-449F-8773-EE406B4B45E0}"/>
                </a:ext>
              </a:extLst>
            </p:cNvPr>
            <p:cNvSpPr>
              <a:spLocks noChangeShapeType="1"/>
            </p:cNvSpPr>
            <p:nvPr/>
          </p:nvSpPr>
          <p:spPr bwMode="auto">
            <a:xfrm>
              <a:off x="1352" y="213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23" name="Line 23">
              <a:extLst>
                <a:ext uri="{FF2B5EF4-FFF2-40B4-BE49-F238E27FC236}">
                  <a16:creationId xmlns:a16="http://schemas.microsoft.com/office/drawing/2014/main" id="{F50DE6A6-A33A-4EEE-BD53-F49CC4010AEB}"/>
                </a:ext>
              </a:extLst>
            </p:cNvPr>
            <p:cNvSpPr>
              <a:spLocks noChangeShapeType="1"/>
            </p:cNvSpPr>
            <p:nvPr/>
          </p:nvSpPr>
          <p:spPr bwMode="auto">
            <a:xfrm>
              <a:off x="2888" y="213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24" name="Line 24">
              <a:extLst>
                <a:ext uri="{FF2B5EF4-FFF2-40B4-BE49-F238E27FC236}">
                  <a16:creationId xmlns:a16="http://schemas.microsoft.com/office/drawing/2014/main" id="{17320353-040B-4996-BCCA-5E8D6CBBE6F7}"/>
                </a:ext>
              </a:extLst>
            </p:cNvPr>
            <p:cNvSpPr>
              <a:spLocks noChangeShapeType="1"/>
            </p:cNvSpPr>
            <p:nvPr/>
          </p:nvSpPr>
          <p:spPr bwMode="auto">
            <a:xfrm flipH="1">
              <a:off x="2928" y="2660"/>
              <a:ext cx="92" cy="528"/>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25" name="Oval 25">
              <a:extLst>
                <a:ext uri="{FF2B5EF4-FFF2-40B4-BE49-F238E27FC236}">
                  <a16:creationId xmlns:a16="http://schemas.microsoft.com/office/drawing/2014/main" id="{4B8EB26B-6974-4FDF-9EB9-088A528CB0EB}"/>
                </a:ext>
              </a:extLst>
            </p:cNvPr>
            <p:cNvSpPr>
              <a:spLocks noChangeArrowheads="1"/>
            </p:cNvSpPr>
            <p:nvPr/>
          </p:nvSpPr>
          <p:spPr bwMode="auto">
            <a:xfrm>
              <a:off x="2064"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26" name="Text Box 26">
              <a:extLst>
                <a:ext uri="{FF2B5EF4-FFF2-40B4-BE49-F238E27FC236}">
                  <a16:creationId xmlns:a16="http://schemas.microsoft.com/office/drawing/2014/main" id="{179391BD-2C39-41A4-8632-6BFA2C7D7434}"/>
                </a:ext>
              </a:extLst>
            </p:cNvPr>
            <p:cNvSpPr txBox="1">
              <a:spLocks noChangeArrowheads="1"/>
            </p:cNvSpPr>
            <p:nvPr/>
          </p:nvSpPr>
          <p:spPr bwMode="auto">
            <a:xfrm>
              <a:off x="2070" y="254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98427" name="Line 27">
              <a:extLst>
                <a:ext uri="{FF2B5EF4-FFF2-40B4-BE49-F238E27FC236}">
                  <a16:creationId xmlns:a16="http://schemas.microsoft.com/office/drawing/2014/main" id="{AE7776AF-CD0F-47D1-A214-E8202AE8C927}"/>
                </a:ext>
              </a:extLst>
            </p:cNvPr>
            <p:cNvSpPr>
              <a:spLocks noChangeShapeType="1"/>
            </p:cNvSpPr>
            <p:nvPr/>
          </p:nvSpPr>
          <p:spPr bwMode="auto">
            <a:xfrm flipH="1">
              <a:off x="2232"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28" name="Line 28">
              <a:extLst>
                <a:ext uri="{FF2B5EF4-FFF2-40B4-BE49-F238E27FC236}">
                  <a16:creationId xmlns:a16="http://schemas.microsoft.com/office/drawing/2014/main" id="{D48E6249-37C4-4D93-84AD-0031CBC2D3EF}"/>
                </a:ext>
              </a:extLst>
            </p:cNvPr>
            <p:cNvSpPr>
              <a:spLocks noChangeShapeType="1"/>
            </p:cNvSpPr>
            <p:nvPr/>
          </p:nvSpPr>
          <p:spPr bwMode="auto">
            <a:xfrm>
              <a:off x="336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29" name="Oval 29">
              <a:extLst>
                <a:ext uri="{FF2B5EF4-FFF2-40B4-BE49-F238E27FC236}">
                  <a16:creationId xmlns:a16="http://schemas.microsoft.com/office/drawing/2014/main" id="{DD361AC3-5B61-44D5-A8AF-7E70D1F13298}"/>
                </a:ext>
              </a:extLst>
            </p:cNvPr>
            <p:cNvSpPr>
              <a:spLocks noChangeArrowheads="1"/>
            </p:cNvSpPr>
            <p:nvPr/>
          </p:nvSpPr>
          <p:spPr bwMode="auto">
            <a:xfrm>
              <a:off x="182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30" name="Oval 30">
              <a:extLst>
                <a:ext uri="{FF2B5EF4-FFF2-40B4-BE49-F238E27FC236}">
                  <a16:creationId xmlns:a16="http://schemas.microsoft.com/office/drawing/2014/main" id="{9B175941-F9AE-43CC-B351-C8D15AD540A6}"/>
                </a:ext>
              </a:extLst>
            </p:cNvPr>
            <p:cNvSpPr>
              <a:spLocks noChangeArrowheads="1"/>
            </p:cNvSpPr>
            <p:nvPr/>
          </p:nvSpPr>
          <p:spPr bwMode="auto">
            <a:xfrm>
              <a:off x="235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31" name="Text Box 31">
              <a:extLst>
                <a:ext uri="{FF2B5EF4-FFF2-40B4-BE49-F238E27FC236}">
                  <a16:creationId xmlns:a16="http://schemas.microsoft.com/office/drawing/2014/main" id="{29DF8C89-65BC-47DB-976C-CB4528F0C9A6}"/>
                </a:ext>
              </a:extLst>
            </p:cNvPr>
            <p:cNvSpPr txBox="1">
              <a:spLocks noChangeArrowheads="1"/>
            </p:cNvSpPr>
            <p:nvPr/>
          </p:nvSpPr>
          <p:spPr bwMode="auto">
            <a:xfrm>
              <a:off x="2343"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98432" name="Text Box 32">
              <a:extLst>
                <a:ext uri="{FF2B5EF4-FFF2-40B4-BE49-F238E27FC236}">
                  <a16:creationId xmlns:a16="http://schemas.microsoft.com/office/drawing/2014/main" id="{B6D323E8-4504-4650-825D-E641A2E48F2F}"/>
                </a:ext>
              </a:extLst>
            </p:cNvPr>
            <p:cNvSpPr txBox="1">
              <a:spLocks noChangeArrowheads="1"/>
            </p:cNvSpPr>
            <p:nvPr/>
          </p:nvSpPr>
          <p:spPr bwMode="auto">
            <a:xfrm>
              <a:off x="1821"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98433" name="Line 33">
              <a:extLst>
                <a:ext uri="{FF2B5EF4-FFF2-40B4-BE49-F238E27FC236}">
                  <a16:creationId xmlns:a16="http://schemas.microsoft.com/office/drawing/2014/main" id="{9260809C-1FEB-486E-A97C-DCF2020BBB30}"/>
                </a:ext>
              </a:extLst>
            </p:cNvPr>
            <p:cNvSpPr>
              <a:spLocks noChangeShapeType="1"/>
            </p:cNvSpPr>
            <p:nvPr/>
          </p:nvSpPr>
          <p:spPr bwMode="auto">
            <a:xfrm flipH="1">
              <a:off x="196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434" name="Line 34">
              <a:extLst>
                <a:ext uri="{FF2B5EF4-FFF2-40B4-BE49-F238E27FC236}">
                  <a16:creationId xmlns:a16="http://schemas.microsoft.com/office/drawing/2014/main" id="{543E3F0B-1307-414E-97F3-EC2331BEFD9D}"/>
                </a:ext>
              </a:extLst>
            </p:cNvPr>
            <p:cNvSpPr>
              <a:spLocks noChangeShapeType="1"/>
            </p:cNvSpPr>
            <p:nvPr/>
          </p:nvSpPr>
          <p:spPr bwMode="auto">
            <a:xfrm>
              <a:off x="240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98436" name="Text Box 36">
            <a:extLst>
              <a:ext uri="{FF2B5EF4-FFF2-40B4-BE49-F238E27FC236}">
                <a16:creationId xmlns:a16="http://schemas.microsoft.com/office/drawing/2014/main" id="{8C2BB369-1F78-44A8-84E7-03E18670545C}"/>
              </a:ext>
            </a:extLst>
          </p:cNvPr>
          <p:cNvSpPr txBox="1">
            <a:spLocks noChangeArrowheads="1"/>
          </p:cNvSpPr>
          <p:nvPr/>
        </p:nvSpPr>
        <p:spPr bwMode="auto">
          <a:xfrm>
            <a:off x="5181600" y="2376488"/>
            <a:ext cx="379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chemeClr val="tx1"/>
                </a:solidFill>
                <a:latin typeface="Arial" panose="020B0604020202020204" pitchFamily="34" charset="0"/>
              </a:rPr>
              <a:t>Delete the successor node</a:t>
            </a:r>
            <a:endParaRPr lang="en-US" altLang="en-US" sz="2400">
              <a:solidFill>
                <a:schemeClr val="tx1"/>
              </a:solidFill>
              <a:latin typeface="Times New Roman" panose="02020603050405020304" pitchFamily="18" charset="0"/>
            </a:endParaRPr>
          </a:p>
        </p:txBody>
      </p:sp>
      <p:sp>
        <p:nvSpPr>
          <p:cNvPr id="998437" name="Rectangle 37">
            <a:extLst>
              <a:ext uri="{FF2B5EF4-FFF2-40B4-BE49-F238E27FC236}">
                <a16:creationId xmlns:a16="http://schemas.microsoft.com/office/drawing/2014/main" id="{DCBC7216-13CD-4389-9DE7-6AFF2F8D71A7}"/>
              </a:ext>
            </a:extLst>
          </p:cNvPr>
          <p:cNvSpPr>
            <a:spLocks noGrp="1" noChangeArrowheads="1"/>
          </p:cNvSpPr>
          <p:nvPr>
            <p:ph type="title"/>
          </p:nvPr>
        </p:nvSpPr>
        <p:spPr/>
        <p:txBody>
          <a:bodyPr/>
          <a:lstStyle/>
          <a:p>
            <a:r>
              <a:rPr lang="en-GB" altLang="en-US"/>
              <a:t>Deleting a Node with Two Children (10)</a:t>
            </a:r>
          </a:p>
        </p:txBody>
      </p:sp>
      <p:sp>
        <p:nvSpPr>
          <p:cNvPr id="998438" name="Rectangle 38">
            <a:extLst>
              <a:ext uri="{FF2B5EF4-FFF2-40B4-BE49-F238E27FC236}">
                <a16:creationId xmlns:a16="http://schemas.microsoft.com/office/drawing/2014/main" id="{48861E58-BD89-4938-B01C-EDADD468C557}"/>
              </a:ext>
            </a:extLst>
          </p:cNvPr>
          <p:cNvSpPr>
            <a:spLocks noGrp="1" noChangeArrowheads="1"/>
          </p:cNvSpPr>
          <p:nvPr>
            <p:ph type="body" idx="1"/>
          </p:nvPr>
        </p:nvSpPr>
        <p:spPr/>
        <p:txBody>
          <a:bodyPr/>
          <a:lstStyle/>
          <a:p>
            <a:r>
              <a:rPr lang="en-GB" altLang="en-US"/>
              <a:t>Case 3b: Delete node 21 with two children using the in-order successor.</a:t>
            </a:r>
          </a:p>
          <a:p>
            <a:endParaRPr lang="en-GB" altLang="en-US"/>
          </a:p>
        </p:txBody>
      </p:sp>
      <p:sp>
        <p:nvSpPr>
          <p:cNvPr id="998440" name="Text Box 40">
            <a:extLst>
              <a:ext uri="{FF2B5EF4-FFF2-40B4-BE49-F238E27FC236}">
                <a16:creationId xmlns:a16="http://schemas.microsoft.com/office/drawing/2014/main" id="{948D46E8-44F6-46B7-9ACC-DBC61FDA9349}"/>
              </a:ext>
            </a:extLst>
          </p:cNvPr>
          <p:cNvSpPr txBox="1">
            <a:spLocks noChangeArrowheads="1"/>
          </p:cNvSpPr>
          <p:nvPr/>
        </p:nvSpPr>
        <p:spPr bwMode="auto">
          <a:xfrm>
            <a:off x="5562600" y="2317750"/>
            <a:ext cx="34226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Now, delete node 21 as </a:t>
            </a:r>
          </a:p>
          <a:p>
            <a:pPr algn="l">
              <a:lnSpc>
                <a:spcPct val="100000"/>
              </a:lnSpc>
              <a:spcBef>
                <a:spcPct val="0"/>
              </a:spcBef>
            </a:pPr>
            <a:r>
              <a:rPr lang="en-GB" altLang="en-US" sz="2400">
                <a:solidFill>
                  <a:srgbClr val="CCECFF"/>
                </a:solidFill>
                <a:latin typeface="Times New Roman" panose="02020603050405020304" pitchFamily="18" charset="0"/>
              </a:rPr>
              <a:t>a leaf node!</a:t>
            </a:r>
          </a:p>
          <a:p>
            <a:pPr algn="l">
              <a:lnSpc>
                <a:spcPct val="100000"/>
              </a:lnSpc>
              <a:spcBef>
                <a:spcPct val="0"/>
              </a:spcBef>
            </a:pPr>
            <a:r>
              <a:rPr lang="en-GB" altLang="en-US" sz="2400">
                <a:solidFill>
                  <a:srgbClr val="CCECFF"/>
                </a:solidFill>
                <a:latin typeface="Times New Roman" panose="02020603050405020304" pitchFamily="18" charset="0"/>
              </a:rPr>
              <a:t>We know how to do that!</a:t>
            </a:r>
          </a:p>
          <a:p>
            <a:pPr algn="l">
              <a:lnSpc>
                <a:spcPct val="100000"/>
              </a:lnSpc>
              <a:spcBef>
                <a:spcPct val="0"/>
              </a:spcBef>
            </a:pPr>
            <a:endParaRPr lang="en-GB" altLang="en-US" sz="2400">
              <a:solidFill>
                <a:srgbClr val="CCECFF"/>
              </a:solidFill>
              <a:latin typeface="Times New Roman" panose="02020603050405020304" pitchFamily="18" charset="0"/>
            </a:endParaRPr>
          </a:p>
          <a:p>
            <a:pPr algn="l">
              <a:lnSpc>
                <a:spcPct val="100000"/>
              </a:lnSpc>
              <a:spcBef>
                <a:spcPct val="0"/>
              </a:spcBef>
            </a:pPr>
            <a:r>
              <a:rPr lang="en-GB" altLang="en-US" sz="2400">
                <a:solidFill>
                  <a:srgbClr val="CCECFF"/>
                </a:solidFill>
                <a:latin typeface="Times New Roman" panose="02020603050405020304" pitchFamily="18" charset="0"/>
              </a:rPr>
              <a:t>Note that in the worst case</a:t>
            </a:r>
          </a:p>
          <a:p>
            <a:pPr algn="l">
              <a:lnSpc>
                <a:spcPct val="100000"/>
              </a:lnSpc>
              <a:spcBef>
                <a:spcPct val="0"/>
              </a:spcBef>
            </a:pPr>
            <a:r>
              <a:rPr lang="en-GB" altLang="en-US" sz="2400">
                <a:solidFill>
                  <a:srgbClr val="CCECFF"/>
                </a:solidFill>
                <a:latin typeface="Times New Roman" panose="02020603050405020304" pitchFamily="18" charset="0"/>
              </a:rPr>
              <a:t>the in-order successor has</a:t>
            </a:r>
          </a:p>
          <a:p>
            <a:pPr algn="l">
              <a:lnSpc>
                <a:spcPct val="100000"/>
              </a:lnSpc>
              <a:spcBef>
                <a:spcPct val="0"/>
              </a:spcBef>
            </a:pPr>
            <a:r>
              <a:rPr lang="en-GB" altLang="en-US" sz="2400">
                <a:solidFill>
                  <a:srgbClr val="CCECFF"/>
                </a:solidFill>
                <a:latin typeface="Times New Roman" panose="02020603050405020304" pitchFamily="18" charset="0"/>
              </a:rPr>
              <a:t>only a right-child node.</a:t>
            </a:r>
            <a:endParaRPr lang="en-US" altLang="en-US" sz="2400">
              <a:latin typeface="Arial" panose="020B0604020202020204"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60" name="Text Box 36">
            <a:extLst>
              <a:ext uri="{FF2B5EF4-FFF2-40B4-BE49-F238E27FC236}">
                <a16:creationId xmlns:a16="http://schemas.microsoft.com/office/drawing/2014/main" id="{80284A7F-B37A-46ED-A8B5-4EF1EAB51CC3}"/>
              </a:ext>
            </a:extLst>
          </p:cNvPr>
          <p:cNvSpPr txBox="1">
            <a:spLocks noChangeArrowheads="1"/>
          </p:cNvSpPr>
          <p:nvPr/>
        </p:nvSpPr>
        <p:spPr bwMode="auto">
          <a:xfrm>
            <a:off x="5181600" y="2376488"/>
            <a:ext cx="379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chemeClr val="tx1"/>
                </a:solidFill>
                <a:latin typeface="Arial" panose="020B0604020202020204" pitchFamily="34" charset="0"/>
              </a:rPr>
              <a:t>Delete the successor node</a:t>
            </a:r>
            <a:endParaRPr lang="en-US" altLang="en-US" sz="2400">
              <a:solidFill>
                <a:schemeClr val="tx1"/>
              </a:solidFill>
              <a:latin typeface="Times New Roman" panose="02020603050405020304" pitchFamily="18" charset="0"/>
            </a:endParaRPr>
          </a:p>
        </p:txBody>
      </p:sp>
      <p:grpSp>
        <p:nvGrpSpPr>
          <p:cNvPr id="999465" name="Group 41">
            <a:extLst>
              <a:ext uri="{FF2B5EF4-FFF2-40B4-BE49-F238E27FC236}">
                <a16:creationId xmlns:a16="http://schemas.microsoft.com/office/drawing/2014/main" id="{E48C3360-EF96-45C8-AA51-305068A1F10E}"/>
              </a:ext>
            </a:extLst>
          </p:cNvPr>
          <p:cNvGrpSpPr>
            <a:grpSpLocks/>
          </p:cNvGrpSpPr>
          <p:nvPr/>
        </p:nvGrpSpPr>
        <p:grpSpPr bwMode="auto">
          <a:xfrm>
            <a:off x="838200" y="2241550"/>
            <a:ext cx="4957763" cy="3455988"/>
            <a:chOff x="528" y="1412"/>
            <a:chExt cx="3123" cy="2177"/>
          </a:xfrm>
        </p:grpSpPr>
        <p:sp>
          <p:nvSpPr>
            <p:cNvPr id="999427" name="Oval 3">
              <a:extLst>
                <a:ext uri="{FF2B5EF4-FFF2-40B4-BE49-F238E27FC236}">
                  <a16:creationId xmlns:a16="http://schemas.microsoft.com/office/drawing/2014/main" id="{0B6F2354-DFFB-4E44-9837-F1F0C69206C3}"/>
                </a:ext>
              </a:extLst>
            </p:cNvPr>
            <p:cNvSpPr>
              <a:spLocks noChangeArrowheads="1"/>
            </p:cNvSpPr>
            <p:nvPr/>
          </p:nvSpPr>
          <p:spPr bwMode="auto">
            <a:xfrm>
              <a:off x="1776" y="141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28" name="Oval 4">
              <a:extLst>
                <a:ext uri="{FF2B5EF4-FFF2-40B4-BE49-F238E27FC236}">
                  <a16:creationId xmlns:a16="http://schemas.microsoft.com/office/drawing/2014/main" id="{2E7C614F-6F0C-4E8D-A817-950EA17E71AA}"/>
                </a:ext>
              </a:extLst>
            </p:cNvPr>
            <p:cNvSpPr>
              <a:spLocks noChangeArrowheads="1"/>
            </p:cNvSpPr>
            <p:nvPr/>
          </p:nvSpPr>
          <p:spPr bwMode="auto">
            <a:xfrm>
              <a:off x="1008" y="196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29" name="Oval 5">
              <a:extLst>
                <a:ext uri="{FF2B5EF4-FFF2-40B4-BE49-F238E27FC236}">
                  <a16:creationId xmlns:a16="http://schemas.microsoft.com/office/drawing/2014/main" id="{DA8602BA-1F09-498A-9EC6-72A6CE5ACB8E}"/>
                </a:ext>
              </a:extLst>
            </p:cNvPr>
            <p:cNvSpPr>
              <a:spLocks noChangeArrowheads="1"/>
            </p:cNvSpPr>
            <p:nvPr/>
          </p:nvSpPr>
          <p:spPr bwMode="auto">
            <a:xfrm>
              <a:off x="2544" y="196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0" name="Oval 6">
              <a:extLst>
                <a:ext uri="{FF2B5EF4-FFF2-40B4-BE49-F238E27FC236}">
                  <a16:creationId xmlns:a16="http://schemas.microsoft.com/office/drawing/2014/main" id="{BD96A7F7-C610-4685-9DE9-4287DBA7CBB9}"/>
                </a:ext>
              </a:extLst>
            </p:cNvPr>
            <p:cNvSpPr>
              <a:spLocks noChangeArrowheads="1"/>
            </p:cNvSpPr>
            <p:nvPr/>
          </p:nvSpPr>
          <p:spPr bwMode="auto">
            <a:xfrm>
              <a:off x="528" y="24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1" name="Oval 7">
              <a:extLst>
                <a:ext uri="{FF2B5EF4-FFF2-40B4-BE49-F238E27FC236}">
                  <a16:creationId xmlns:a16="http://schemas.microsoft.com/office/drawing/2014/main" id="{E64F4DD1-FED2-4031-BBA8-51CF9964D925}"/>
                </a:ext>
              </a:extLst>
            </p:cNvPr>
            <p:cNvSpPr>
              <a:spLocks noChangeArrowheads="1"/>
            </p:cNvSpPr>
            <p:nvPr/>
          </p:nvSpPr>
          <p:spPr bwMode="auto">
            <a:xfrm>
              <a:off x="1488"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2" name="Oval 8">
              <a:extLst>
                <a:ext uri="{FF2B5EF4-FFF2-40B4-BE49-F238E27FC236}">
                  <a16:creationId xmlns:a16="http://schemas.microsoft.com/office/drawing/2014/main" id="{C715026E-F207-41E9-A0D9-3BA2245D75D2}"/>
                </a:ext>
              </a:extLst>
            </p:cNvPr>
            <p:cNvSpPr>
              <a:spLocks noChangeArrowheads="1"/>
            </p:cNvSpPr>
            <p:nvPr/>
          </p:nvSpPr>
          <p:spPr bwMode="auto">
            <a:xfrm>
              <a:off x="3024" y="24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3" name="Oval 9">
              <a:extLst>
                <a:ext uri="{FF2B5EF4-FFF2-40B4-BE49-F238E27FC236}">
                  <a16:creationId xmlns:a16="http://schemas.microsoft.com/office/drawing/2014/main" id="{5A84CC89-A42C-4460-8BB1-6889E86E8C90}"/>
                </a:ext>
              </a:extLst>
            </p:cNvPr>
            <p:cNvSpPr>
              <a:spLocks noChangeArrowheads="1"/>
            </p:cNvSpPr>
            <p:nvPr/>
          </p:nvSpPr>
          <p:spPr bwMode="auto">
            <a:xfrm>
              <a:off x="2784" y="318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4" name="Oval 10">
              <a:extLst>
                <a:ext uri="{FF2B5EF4-FFF2-40B4-BE49-F238E27FC236}">
                  <a16:creationId xmlns:a16="http://schemas.microsoft.com/office/drawing/2014/main" id="{9349629F-2324-4F01-BF37-6C9C5421F555}"/>
                </a:ext>
              </a:extLst>
            </p:cNvPr>
            <p:cNvSpPr>
              <a:spLocks noChangeArrowheads="1"/>
            </p:cNvSpPr>
            <p:nvPr/>
          </p:nvSpPr>
          <p:spPr bwMode="auto">
            <a:xfrm>
              <a:off x="331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35" name="Text Box 11">
              <a:extLst>
                <a:ext uri="{FF2B5EF4-FFF2-40B4-BE49-F238E27FC236}">
                  <a16:creationId xmlns:a16="http://schemas.microsoft.com/office/drawing/2014/main" id="{AFE0805E-571D-48C9-B249-6A21CF609791}"/>
                </a:ext>
              </a:extLst>
            </p:cNvPr>
            <p:cNvSpPr txBox="1">
              <a:spLocks noChangeArrowheads="1"/>
            </p:cNvSpPr>
            <p:nvPr/>
          </p:nvSpPr>
          <p:spPr bwMode="auto">
            <a:xfrm>
              <a:off x="1774" y="144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999436" name="Text Box 12">
              <a:extLst>
                <a:ext uri="{FF2B5EF4-FFF2-40B4-BE49-F238E27FC236}">
                  <a16:creationId xmlns:a16="http://schemas.microsoft.com/office/drawing/2014/main" id="{A71D6146-BE60-4743-A46A-FDB274EE36CD}"/>
                </a:ext>
              </a:extLst>
            </p:cNvPr>
            <p:cNvSpPr txBox="1">
              <a:spLocks noChangeArrowheads="1"/>
            </p:cNvSpPr>
            <p:nvPr/>
          </p:nvSpPr>
          <p:spPr bwMode="auto">
            <a:xfrm>
              <a:off x="3321"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999437" name="Text Box 13">
              <a:extLst>
                <a:ext uri="{FF2B5EF4-FFF2-40B4-BE49-F238E27FC236}">
                  <a16:creationId xmlns:a16="http://schemas.microsoft.com/office/drawing/2014/main" id="{0386E47F-E668-497C-94D4-F6CA95828346}"/>
                </a:ext>
              </a:extLst>
            </p:cNvPr>
            <p:cNvSpPr txBox="1">
              <a:spLocks noChangeArrowheads="1"/>
            </p:cNvSpPr>
            <p:nvPr/>
          </p:nvSpPr>
          <p:spPr bwMode="auto">
            <a:xfrm>
              <a:off x="2798"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21</a:t>
              </a:r>
              <a:endParaRPr lang="en-US" altLang="en-US" sz="2400">
                <a:latin typeface="Times New Roman" panose="02020603050405020304" pitchFamily="18" charset="0"/>
              </a:endParaRPr>
            </a:p>
          </p:txBody>
        </p:sp>
        <p:sp>
          <p:nvSpPr>
            <p:cNvPr id="999438" name="Text Box 14">
              <a:extLst>
                <a:ext uri="{FF2B5EF4-FFF2-40B4-BE49-F238E27FC236}">
                  <a16:creationId xmlns:a16="http://schemas.microsoft.com/office/drawing/2014/main" id="{69A83F0B-6C65-4B72-A235-EBEE26DA772E}"/>
                </a:ext>
              </a:extLst>
            </p:cNvPr>
            <p:cNvSpPr txBox="1">
              <a:spLocks noChangeArrowheads="1"/>
            </p:cNvSpPr>
            <p:nvPr/>
          </p:nvSpPr>
          <p:spPr bwMode="auto">
            <a:xfrm>
              <a:off x="3032" y="2513"/>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999439" name="Text Box 15">
              <a:extLst>
                <a:ext uri="{FF2B5EF4-FFF2-40B4-BE49-F238E27FC236}">
                  <a16:creationId xmlns:a16="http://schemas.microsoft.com/office/drawing/2014/main" id="{95ED60BD-A495-4BFC-9DF4-BF1CBA95EBB1}"/>
                </a:ext>
              </a:extLst>
            </p:cNvPr>
            <p:cNvSpPr txBox="1">
              <a:spLocks noChangeArrowheads="1"/>
            </p:cNvSpPr>
            <p:nvPr/>
          </p:nvSpPr>
          <p:spPr bwMode="auto">
            <a:xfrm>
              <a:off x="1481" y="250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999440" name="Text Box 16">
              <a:extLst>
                <a:ext uri="{FF2B5EF4-FFF2-40B4-BE49-F238E27FC236}">
                  <a16:creationId xmlns:a16="http://schemas.microsoft.com/office/drawing/2014/main" id="{AF6B0CA3-F505-4CFD-8087-E092318EC443}"/>
                </a:ext>
              </a:extLst>
            </p:cNvPr>
            <p:cNvSpPr txBox="1">
              <a:spLocks noChangeArrowheads="1"/>
            </p:cNvSpPr>
            <p:nvPr/>
          </p:nvSpPr>
          <p:spPr bwMode="auto">
            <a:xfrm>
              <a:off x="587" y="24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999441" name="Text Box 17">
              <a:extLst>
                <a:ext uri="{FF2B5EF4-FFF2-40B4-BE49-F238E27FC236}">
                  <a16:creationId xmlns:a16="http://schemas.microsoft.com/office/drawing/2014/main" id="{48D4972A-4405-44A7-A27A-92992E17265B}"/>
                </a:ext>
              </a:extLst>
            </p:cNvPr>
            <p:cNvSpPr txBox="1">
              <a:spLocks noChangeArrowheads="1"/>
            </p:cNvSpPr>
            <p:nvPr/>
          </p:nvSpPr>
          <p:spPr bwMode="auto">
            <a:xfrm>
              <a:off x="2546" y="19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999442" name="Text Box 18">
              <a:extLst>
                <a:ext uri="{FF2B5EF4-FFF2-40B4-BE49-F238E27FC236}">
                  <a16:creationId xmlns:a16="http://schemas.microsoft.com/office/drawing/2014/main" id="{7321EC8B-CBDA-43FD-9CD0-A1897FF5AC1C}"/>
                </a:ext>
              </a:extLst>
            </p:cNvPr>
            <p:cNvSpPr txBox="1">
              <a:spLocks noChangeArrowheads="1"/>
            </p:cNvSpPr>
            <p:nvPr/>
          </p:nvSpPr>
          <p:spPr bwMode="auto">
            <a:xfrm>
              <a:off x="1063" y="199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999443" name="Line 19">
              <a:extLst>
                <a:ext uri="{FF2B5EF4-FFF2-40B4-BE49-F238E27FC236}">
                  <a16:creationId xmlns:a16="http://schemas.microsoft.com/office/drawing/2014/main" id="{C20841C3-0FDD-4DF7-9709-E91176ABCBE6}"/>
                </a:ext>
              </a:extLst>
            </p:cNvPr>
            <p:cNvSpPr>
              <a:spLocks noChangeShapeType="1"/>
            </p:cNvSpPr>
            <p:nvPr/>
          </p:nvSpPr>
          <p:spPr bwMode="auto">
            <a:xfrm flipH="1">
              <a:off x="1172" y="155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4" name="Line 20">
              <a:extLst>
                <a:ext uri="{FF2B5EF4-FFF2-40B4-BE49-F238E27FC236}">
                  <a16:creationId xmlns:a16="http://schemas.microsoft.com/office/drawing/2014/main" id="{4834DD32-CEFE-40C0-B61C-9621C956C8A0}"/>
                </a:ext>
              </a:extLst>
            </p:cNvPr>
            <p:cNvSpPr>
              <a:spLocks noChangeShapeType="1"/>
            </p:cNvSpPr>
            <p:nvPr/>
          </p:nvSpPr>
          <p:spPr bwMode="auto">
            <a:xfrm>
              <a:off x="2112" y="1556"/>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5" name="Line 21">
              <a:extLst>
                <a:ext uri="{FF2B5EF4-FFF2-40B4-BE49-F238E27FC236}">
                  <a16:creationId xmlns:a16="http://schemas.microsoft.com/office/drawing/2014/main" id="{A8CECFE8-941F-4D20-BF4F-2DC287463773}"/>
                </a:ext>
              </a:extLst>
            </p:cNvPr>
            <p:cNvSpPr>
              <a:spLocks noChangeShapeType="1"/>
            </p:cNvSpPr>
            <p:nvPr/>
          </p:nvSpPr>
          <p:spPr bwMode="auto">
            <a:xfrm flipH="1">
              <a:off x="696" y="213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6" name="Line 22">
              <a:extLst>
                <a:ext uri="{FF2B5EF4-FFF2-40B4-BE49-F238E27FC236}">
                  <a16:creationId xmlns:a16="http://schemas.microsoft.com/office/drawing/2014/main" id="{57F9F514-AAD8-4586-B546-891D1EB35E8B}"/>
                </a:ext>
              </a:extLst>
            </p:cNvPr>
            <p:cNvSpPr>
              <a:spLocks noChangeShapeType="1"/>
            </p:cNvSpPr>
            <p:nvPr/>
          </p:nvSpPr>
          <p:spPr bwMode="auto">
            <a:xfrm>
              <a:off x="1352" y="213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7" name="Line 23">
              <a:extLst>
                <a:ext uri="{FF2B5EF4-FFF2-40B4-BE49-F238E27FC236}">
                  <a16:creationId xmlns:a16="http://schemas.microsoft.com/office/drawing/2014/main" id="{2B8F961F-0E11-4606-BFC2-6E37949262B8}"/>
                </a:ext>
              </a:extLst>
            </p:cNvPr>
            <p:cNvSpPr>
              <a:spLocks noChangeShapeType="1"/>
            </p:cNvSpPr>
            <p:nvPr/>
          </p:nvSpPr>
          <p:spPr bwMode="auto">
            <a:xfrm>
              <a:off x="2888" y="213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8" name="Line 24">
              <a:extLst>
                <a:ext uri="{FF2B5EF4-FFF2-40B4-BE49-F238E27FC236}">
                  <a16:creationId xmlns:a16="http://schemas.microsoft.com/office/drawing/2014/main" id="{EAC27558-40FC-4636-9826-276D46409426}"/>
                </a:ext>
              </a:extLst>
            </p:cNvPr>
            <p:cNvSpPr>
              <a:spLocks noChangeShapeType="1"/>
            </p:cNvSpPr>
            <p:nvPr/>
          </p:nvSpPr>
          <p:spPr bwMode="auto">
            <a:xfrm flipH="1">
              <a:off x="2928" y="2660"/>
              <a:ext cx="92" cy="528"/>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49" name="Oval 25">
              <a:extLst>
                <a:ext uri="{FF2B5EF4-FFF2-40B4-BE49-F238E27FC236}">
                  <a16:creationId xmlns:a16="http://schemas.microsoft.com/office/drawing/2014/main" id="{C992CBD1-47E3-48B0-8CBD-AE830B1CBB09}"/>
                </a:ext>
              </a:extLst>
            </p:cNvPr>
            <p:cNvSpPr>
              <a:spLocks noChangeArrowheads="1"/>
            </p:cNvSpPr>
            <p:nvPr/>
          </p:nvSpPr>
          <p:spPr bwMode="auto">
            <a:xfrm>
              <a:off x="2064" y="25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0" name="Text Box 26">
              <a:extLst>
                <a:ext uri="{FF2B5EF4-FFF2-40B4-BE49-F238E27FC236}">
                  <a16:creationId xmlns:a16="http://schemas.microsoft.com/office/drawing/2014/main" id="{60D26D45-4997-4479-BAA9-970F3D98AD1D}"/>
                </a:ext>
              </a:extLst>
            </p:cNvPr>
            <p:cNvSpPr txBox="1">
              <a:spLocks noChangeArrowheads="1"/>
            </p:cNvSpPr>
            <p:nvPr/>
          </p:nvSpPr>
          <p:spPr bwMode="auto">
            <a:xfrm>
              <a:off x="2070" y="254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999451" name="Line 27">
              <a:extLst>
                <a:ext uri="{FF2B5EF4-FFF2-40B4-BE49-F238E27FC236}">
                  <a16:creationId xmlns:a16="http://schemas.microsoft.com/office/drawing/2014/main" id="{9002768E-C220-4CF8-82A5-6AE777AFCE48}"/>
                </a:ext>
              </a:extLst>
            </p:cNvPr>
            <p:cNvSpPr>
              <a:spLocks noChangeShapeType="1"/>
            </p:cNvSpPr>
            <p:nvPr/>
          </p:nvSpPr>
          <p:spPr bwMode="auto">
            <a:xfrm flipH="1">
              <a:off x="2232" y="216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2" name="Line 28">
              <a:extLst>
                <a:ext uri="{FF2B5EF4-FFF2-40B4-BE49-F238E27FC236}">
                  <a16:creationId xmlns:a16="http://schemas.microsoft.com/office/drawing/2014/main" id="{7C228C8F-FF77-457E-B100-587224DADD2E}"/>
                </a:ext>
              </a:extLst>
            </p:cNvPr>
            <p:cNvSpPr>
              <a:spLocks noChangeShapeType="1"/>
            </p:cNvSpPr>
            <p:nvPr/>
          </p:nvSpPr>
          <p:spPr bwMode="auto">
            <a:xfrm>
              <a:off x="336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3" name="Oval 29">
              <a:extLst>
                <a:ext uri="{FF2B5EF4-FFF2-40B4-BE49-F238E27FC236}">
                  <a16:creationId xmlns:a16="http://schemas.microsoft.com/office/drawing/2014/main" id="{94A6106E-7F27-4DAB-A345-7920B9E4983E}"/>
                </a:ext>
              </a:extLst>
            </p:cNvPr>
            <p:cNvSpPr>
              <a:spLocks noChangeArrowheads="1"/>
            </p:cNvSpPr>
            <p:nvPr/>
          </p:nvSpPr>
          <p:spPr bwMode="auto">
            <a:xfrm>
              <a:off x="1824"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4" name="Oval 30">
              <a:extLst>
                <a:ext uri="{FF2B5EF4-FFF2-40B4-BE49-F238E27FC236}">
                  <a16:creationId xmlns:a16="http://schemas.microsoft.com/office/drawing/2014/main" id="{E1AB6754-A5A8-4D3D-9846-26F5CD81F431}"/>
                </a:ext>
              </a:extLst>
            </p:cNvPr>
            <p:cNvSpPr>
              <a:spLocks noChangeArrowheads="1"/>
            </p:cNvSpPr>
            <p:nvPr/>
          </p:nvSpPr>
          <p:spPr bwMode="auto">
            <a:xfrm>
              <a:off x="2352" y="318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5" name="Text Box 31">
              <a:extLst>
                <a:ext uri="{FF2B5EF4-FFF2-40B4-BE49-F238E27FC236}">
                  <a16:creationId xmlns:a16="http://schemas.microsoft.com/office/drawing/2014/main" id="{B87635AF-0536-4AFA-9374-D59A606C033B}"/>
                </a:ext>
              </a:extLst>
            </p:cNvPr>
            <p:cNvSpPr txBox="1">
              <a:spLocks noChangeArrowheads="1"/>
            </p:cNvSpPr>
            <p:nvPr/>
          </p:nvSpPr>
          <p:spPr bwMode="auto">
            <a:xfrm>
              <a:off x="2343" y="320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999456" name="Text Box 32">
              <a:extLst>
                <a:ext uri="{FF2B5EF4-FFF2-40B4-BE49-F238E27FC236}">
                  <a16:creationId xmlns:a16="http://schemas.microsoft.com/office/drawing/2014/main" id="{104F92F6-B84C-441F-84B8-7773468E8EFE}"/>
                </a:ext>
              </a:extLst>
            </p:cNvPr>
            <p:cNvSpPr txBox="1">
              <a:spLocks noChangeArrowheads="1"/>
            </p:cNvSpPr>
            <p:nvPr/>
          </p:nvSpPr>
          <p:spPr bwMode="auto">
            <a:xfrm>
              <a:off x="1821" y="3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999457" name="Line 33">
              <a:extLst>
                <a:ext uri="{FF2B5EF4-FFF2-40B4-BE49-F238E27FC236}">
                  <a16:creationId xmlns:a16="http://schemas.microsoft.com/office/drawing/2014/main" id="{AA3737EE-9A13-48E6-B9C8-09149A78347D}"/>
                </a:ext>
              </a:extLst>
            </p:cNvPr>
            <p:cNvSpPr>
              <a:spLocks noChangeShapeType="1"/>
            </p:cNvSpPr>
            <p:nvPr/>
          </p:nvSpPr>
          <p:spPr bwMode="auto">
            <a:xfrm flipH="1">
              <a:off x="1968" y="266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58" name="Line 34">
              <a:extLst>
                <a:ext uri="{FF2B5EF4-FFF2-40B4-BE49-F238E27FC236}">
                  <a16:creationId xmlns:a16="http://schemas.microsoft.com/office/drawing/2014/main" id="{228E412C-9289-4140-8C8E-CC188728D237}"/>
                </a:ext>
              </a:extLst>
            </p:cNvPr>
            <p:cNvSpPr>
              <a:spLocks noChangeShapeType="1"/>
            </p:cNvSpPr>
            <p:nvPr/>
          </p:nvSpPr>
          <p:spPr bwMode="auto">
            <a:xfrm>
              <a:off x="2400" y="266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61" name="Line 37">
              <a:extLst>
                <a:ext uri="{FF2B5EF4-FFF2-40B4-BE49-F238E27FC236}">
                  <a16:creationId xmlns:a16="http://schemas.microsoft.com/office/drawing/2014/main" id="{89453EFE-717E-40D8-9F98-027764269FE8}"/>
                </a:ext>
              </a:extLst>
            </p:cNvPr>
            <p:cNvSpPr>
              <a:spLocks noChangeShapeType="1"/>
            </p:cNvSpPr>
            <p:nvPr/>
          </p:nvSpPr>
          <p:spPr bwMode="auto">
            <a:xfrm flipV="1">
              <a:off x="2661" y="3109"/>
              <a:ext cx="576" cy="48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462" name="Line 38">
              <a:extLst>
                <a:ext uri="{FF2B5EF4-FFF2-40B4-BE49-F238E27FC236}">
                  <a16:creationId xmlns:a16="http://schemas.microsoft.com/office/drawing/2014/main" id="{46DB48E9-0953-499E-8EBA-080038BAC9CF}"/>
                </a:ext>
              </a:extLst>
            </p:cNvPr>
            <p:cNvSpPr>
              <a:spLocks noChangeShapeType="1"/>
            </p:cNvSpPr>
            <p:nvPr/>
          </p:nvSpPr>
          <p:spPr bwMode="auto">
            <a:xfrm>
              <a:off x="2661" y="3157"/>
              <a:ext cx="624" cy="43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99463" name="Rectangle 39">
            <a:extLst>
              <a:ext uri="{FF2B5EF4-FFF2-40B4-BE49-F238E27FC236}">
                <a16:creationId xmlns:a16="http://schemas.microsoft.com/office/drawing/2014/main" id="{C8925C18-E131-4743-A15A-BE19C28AD650}"/>
              </a:ext>
            </a:extLst>
          </p:cNvPr>
          <p:cNvSpPr>
            <a:spLocks noGrp="1" noChangeArrowheads="1"/>
          </p:cNvSpPr>
          <p:nvPr>
            <p:ph type="title"/>
          </p:nvPr>
        </p:nvSpPr>
        <p:spPr/>
        <p:txBody>
          <a:bodyPr/>
          <a:lstStyle/>
          <a:p>
            <a:r>
              <a:rPr lang="en-GB" altLang="en-US"/>
              <a:t>Deleting a Node with Two Children (11)</a:t>
            </a:r>
          </a:p>
        </p:txBody>
      </p:sp>
      <p:sp>
        <p:nvSpPr>
          <p:cNvPr id="999464" name="Rectangle 40">
            <a:extLst>
              <a:ext uri="{FF2B5EF4-FFF2-40B4-BE49-F238E27FC236}">
                <a16:creationId xmlns:a16="http://schemas.microsoft.com/office/drawing/2014/main" id="{39BECDB9-221C-4F7F-9F2E-4BEE1EF5D4C4}"/>
              </a:ext>
            </a:extLst>
          </p:cNvPr>
          <p:cNvSpPr>
            <a:spLocks noGrp="1" noChangeArrowheads="1"/>
          </p:cNvSpPr>
          <p:nvPr>
            <p:ph type="body" idx="1"/>
          </p:nvPr>
        </p:nvSpPr>
        <p:spPr/>
        <p:txBody>
          <a:bodyPr/>
          <a:lstStyle/>
          <a:p>
            <a:r>
              <a:rPr lang="en-GB" altLang="en-US"/>
              <a:t>Case 3b: Delete node 21 with two children using the in-order successor.</a:t>
            </a:r>
          </a:p>
          <a:p>
            <a:endParaRPr lang="en-GB" altLang="en-US"/>
          </a:p>
        </p:txBody>
      </p:sp>
      <p:sp>
        <p:nvSpPr>
          <p:cNvPr id="999466" name="Text Box 42">
            <a:extLst>
              <a:ext uri="{FF2B5EF4-FFF2-40B4-BE49-F238E27FC236}">
                <a16:creationId xmlns:a16="http://schemas.microsoft.com/office/drawing/2014/main" id="{C356685E-98B7-459A-9D63-680E2B8E865F}"/>
              </a:ext>
            </a:extLst>
          </p:cNvPr>
          <p:cNvSpPr txBox="1">
            <a:spLocks noChangeArrowheads="1"/>
          </p:cNvSpPr>
          <p:nvPr/>
        </p:nvSpPr>
        <p:spPr bwMode="auto">
          <a:xfrm>
            <a:off x="5791200" y="3352800"/>
            <a:ext cx="2103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Delete node 21.</a:t>
            </a:r>
            <a:endParaRPr lang="en-US" altLang="en-US" sz="2400">
              <a:latin typeface="Arial" panose="020B060402020202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0481" name="Group 33">
            <a:extLst>
              <a:ext uri="{FF2B5EF4-FFF2-40B4-BE49-F238E27FC236}">
                <a16:creationId xmlns:a16="http://schemas.microsoft.com/office/drawing/2014/main" id="{1FAABC77-A66E-4769-A6BE-9AC9FB2B72A4}"/>
              </a:ext>
            </a:extLst>
          </p:cNvPr>
          <p:cNvGrpSpPr>
            <a:grpSpLocks/>
          </p:cNvGrpSpPr>
          <p:nvPr/>
        </p:nvGrpSpPr>
        <p:grpSpPr bwMode="auto">
          <a:xfrm>
            <a:off x="839788" y="2238375"/>
            <a:ext cx="4957762" cy="3352800"/>
            <a:chOff x="1296" y="1392"/>
            <a:chExt cx="3123" cy="2112"/>
          </a:xfrm>
        </p:grpSpPr>
        <p:sp>
          <p:nvSpPr>
            <p:cNvPr id="1000451" name="Oval 3">
              <a:extLst>
                <a:ext uri="{FF2B5EF4-FFF2-40B4-BE49-F238E27FC236}">
                  <a16:creationId xmlns:a16="http://schemas.microsoft.com/office/drawing/2014/main" id="{CE9F7F4B-4E3E-4B5A-92A4-4005335AB181}"/>
                </a:ext>
              </a:extLst>
            </p:cNvPr>
            <p:cNvSpPr>
              <a:spLocks noChangeArrowheads="1"/>
            </p:cNvSpPr>
            <p:nvPr/>
          </p:nvSpPr>
          <p:spPr bwMode="auto">
            <a:xfrm>
              <a:off x="2544" y="139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52" name="Oval 4">
              <a:extLst>
                <a:ext uri="{FF2B5EF4-FFF2-40B4-BE49-F238E27FC236}">
                  <a16:creationId xmlns:a16="http://schemas.microsoft.com/office/drawing/2014/main" id="{761F3224-7808-45CD-8E30-5CF3E14235B8}"/>
                </a:ext>
              </a:extLst>
            </p:cNvPr>
            <p:cNvSpPr>
              <a:spLocks noChangeArrowheads="1"/>
            </p:cNvSpPr>
            <p:nvPr/>
          </p:nvSpPr>
          <p:spPr bwMode="auto">
            <a:xfrm>
              <a:off x="1776" y="194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53" name="Oval 5">
              <a:extLst>
                <a:ext uri="{FF2B5EF4-FFF2-40B4-BE49-F238E27FC236}">
                  <a16:creationId xmlns:a16="http://schemas.microsoft.com/office/drawing/2014/main" id="{5A53DC07-9EDE-4AC7-9E45-0A8F46566743}"/>
                </a:ext>
              </a:extLst>
            </p:cNvPr>
            <p:cNvSpPr>
              <a:spLocks noChangeArrowheads="1"/>
            </p:cNvSpPr>
            <p:nvPr/>
          </p:nvSpPr>
          <p:spPr bwMode="auto">
            <a:xfrm>
              <a:off x="3312" y="194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54" name="Oval 6">
              <a:extLst>
                <a:ext uri="{FF2B5EF4-FFF2-40B4-BE49-F238E27FC236}">
                  <a16:creationId xmlns:a16="http://schemas.microsoft.com/office/drawing/2014/main" id="{50E32D26-C35E-49DF-B01F-CE7E11C23938}"/>
                </a:ext>
              </a:extLst>
            </p:cNvPr>
            <p:cNvSpPr>
              <a:spLocks noChangeArrowheads="1"/>
            </p:cNvSpPr>
            <p:nvPr/>
          </p:nvSpPr>
          <p:spPr bwMode="auto">
            <a:xfrm>
              <a:off x="1296" y="244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55" name="Oval 7">
              <a:extLst>
                <a:ext uri="{FF2B5EF4-FFF2-40B4-BE49-F238E27FC236}">
                  <a16:creationId xmlns:a16="http://schemas.microsoft.com/office/drawing/2014/main" id="{211B792C-CC91-4109-95A3-5BE13A9B66C3}"/>
                </a:ext>
              </a:extLst>
            </p:cNvPr>
            <p:cNvSpPr>
              <a:spLocks noChangeArrowheads="1"/>
            </p:cNvSpPr>
            <p:nvPr/>
          </p:nvSpPr>
          <p:spPr bwMode="auto">
            <a:xfrm>
              <a:off x="2256" y="247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56" name="Oval 8">
              <a:extLst>
                <a:ext uri="{FF2B5EF4-FFF2-40B4-BE49-F238E27FC236}">
                  <a16:creationId xmlns:a16="http://schemas.microsoft.com/office/drawing/2014/main" id="{97554CC9-7C8B-44C1-9F43-17F15CD9015F}"/>
                </a:ext>
              </a:extLst>
            </p:cNvPr>
            <p:cNvSpPr>
              <a:spLocks noChangeArrowheads="1"/>
            </p:cNvSpPr>
            <p:nvPr/>
          </p:nvSpPr>
          <p:spPr bwMode="auto">
            <a:xfrm>
              <a:off x="3792" y="247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57" name="Oval 9">
              <a:extLst>
                <a:ext uri="{FF2B5EF4-FFF2-40B4-BE49-F238E27FC236}">
                  <a16:creationId xmlns:a16="http://schemas.microsoft.com/office/drawing/2014/main" id="{C5521154-BD3E-490B-BC7D-1F832396839A}"/>
                </a:ext>
              </a:extLst>
            </p:cNvPr>
            <p:cNvSpPr>
              <a:spLocks noChangeArrowheads="1"/>
            </p:cNvSpPr>
            <p:nvPr/>
          </p:nvSpPr>
          <p:spPr bwMode="auto">
            <a:xfrm>
              <a:off x="4080" y="31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58" name="Text Box 10">
              <a:extLst>
                <a:ext uri="{FF2B5EF4-FFF2-40B4-BE49-F238E27FC236}">
                  <a16:creationId xmlns:a16="http://schemas.microsoft.com/office/drawing/2014/main" id="{544C6A01-F010-408C-999D-68D1F14A72A8}"/>
                </a:ext>
              </a:extLst>
            </p:cNvPr>
            <p:cNvSpPr txBox="1">
              <a:spLocks noChangeArrowheads="1"/>
            </p:cNvSpPr>
            <p:nvPr/>
          </p:nvSpPr>
          <p:spPr bwMode="auto">
            <a:xfrm>
              <a:off x="2542" y="142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12</a:t>
              </a:r>
              <a:endParaRPr lang="en-US" altLang="en-US" sz="2400">
                <a:latin typeface="Times New Roman" panose="02020603050405020304" pitchFamily="18" charset="0"/>
              </a:endParaRPr>
            </a:p>
          </p:txBody>
        </p:sp>
        <p:sp>
          <p:nvSpPr>
            <p:cNvPr id="1000459" name="Text Box 11">
              <a:extLst>
                <a:ext uri="{FF2B5EF4-FFF2-40B4-BE49-F238E27FC236}">
                  <a16:creationId xmlns:a16="http://schemas.microsoft.com/office/drawing/2014/main" id="{B82102E9-13E1-4445-9604-A11910479905}"/>
                </a:ext>
              </a:extLst>
            </p:cNvPr>
            <p:cNvSpPr txBox="1">
              <a:spLocks noChangeArrowheads="1"/>
            </p:cNvSpPr>
            <p:nvPr/>
          </p:nvSpPr>
          <p:spPr bwMode="auto">
            <a:xfrm>
              <a:off x="4089" y="318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26</a:t>
              </a:r>
              <a:endParaRPr lang="en-US" altLang="en-US" sz="2400">
                <a:latin typeface="Times New Roman" panose="02020603050405020304" pitchFamily="18" charset="0"/>
              </a:endParaRPr>
            </a:p>
          </p:txBody>
        </p:sp>
        <p:sp>
          <p:nvSpPr>
            <p:cNvPr id="1000460" name="Text Box 12">
              <a:extLst>
                <a:ext uri="{FF2B5EF4-FFF2-40B4-BE49-F238E27FC236}">
                  <a16:creationId xmlns:a16="http://schemas.microsoft.com/office/drawing/2014/main" id="{82B4EB52-ABD7-4992-9077-0F7D9E396F36}"/>
                </a:ext>
              </a:extLst>
            </p:cNvPr>
            <p:cNvSpPr txBox="1">
              <a:spLocks noChangeArrowheads="1"/>
            </p:cNvSpPr>
            <p:nvPr/>
          </p:nvSpPr>
          <p:spPr bwMode="auto">
            <a:xfrm>
              <a:off x="3800" y="2493"/>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23</a:t>
              </a:r>
              <a:endParaRPr lang="en-US" altLang="en-US" sz="2400">
                <a:latin typeface="Times New Roman" panose="02020603050405020304" pitchFamily="18" charset="0"/>
              </a:endParaRPr>
            </a:p>
          </p:txBody>
        </p:sp>
        <p:sp>
          <p:nvSpPr>
            <p:cNvPr id="1000461" name="Text Box 13">
              <a:extLst>
                <a:ext uri="{FF2B5EF4-FFF2-40B4-BE49-F238E27FC236}">
                  <a16:creationId xmlns:a16="http://schemas.microsoft.com/office/drawing/2014/main" id="{CD357023-D5F5-49F6-BCBA-63576EB6278A}"/>
                </a:ext>
              </a:extLst>
            </p:cNvPr>
            <p:cNvSpPr txBox="1">
              <a:spLocks noChangeArrowheads="1"/>
            </p:cNvSpPr>
            <p:nvPr/>
          </p:nvSpPr>
          <p:spPr bwMode="auto">
            <a:xfrm>
              <a:off x="2249" y="248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10</a:t>
              </a:r>
              <a:endParaRPr lang="en-US" altLang="en-US" sz="2400">
                <a:latin typeface="Times New Roman" panose="02020603050405020304" pitchFamily="18" charset="0"/>
              </a:endParaRPr>
            </a:p>
          </p:txBody>
        </p:sp>
        <p:sp>
          <p:nvSpPr>
            <p:cNvPr id="1000462" name="Text Box 14">
              <a:extLst>
                <a:ext uri="{FF2B5EF4-FFF2-40B4-BE49-F238E27FC236}">
                  <a16:creationId xmlns:a16="http://schemas.microsoft.com/office/drawing/2014/main" id="{B17FAF36-70CC-4103-93BE-E5625BB4A459}"/>
                </a:ext>
              </a:extLst>
            </p:cNvPr>
            <p:cNvSpPr txBox="1">
              <a:spLocks noChangeArrowheads="1"/>
            </p:cNvSpPr>
            <p:nvPr/>
          </p:nvSpPr>
          <p:spPr bwMode="auto">
            <a:xfrm>
              <a:off x="1355" y="247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7</a:t>
              </a:r>
              <a:endParaRPr lang="en-US" altLang="en-US" sz="2400">
                <a:latin typeface="Times New Roman" panose="02020603050405020304" pitchFamily="18" charset="0"/>
              </a:endParaRPr>
            </a:p>
          </p:txBody>
        </p:sp>
        <p:sp>
          <p:nvSpPr>
            <p:cNvPr id="1000463" name="Text Box 15">
              <a:extLst>
                <a:ext uri="{FF2B5EF4-FFF2-40B4-BE49-F238E27FC236}">
                  <a16:creationId xmlns:a16="http://schemas.microsoft.com/office/drawing/2014/main" id="{260A2E49-5701-4909-A7FB-D8E87FDB333E}"/>
                </a:ext>
              </a:extLst>
            </p:cNvPr>
            <p:cNvSpPr txBox="1">
              <a:spLocks noChangeArrowheads="1"/>
            </p:cNvSpPr>
            <p:nvPr/>
          </p:nvSpPr>
          <p:spPr bwMode="auto">
            <a:xfrm>
              <a:off x="3314" y="196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22</a:t>
              </a:r>
              <a:endParaRPr lang="en-US" altLang="en-US" sz="2400">
                <a:latin typeface="Times New Roman" panose="02020603050405020304" pitchFamily="18" charset="0"/>
              </a:endParaRPr>
            </a:p>
          </p:txBody>
        </p:sp>
        <p:sp>
          <p:nvSpPr>
            <p:cNvPr id="1000464" name="Text Box 16">
              <a:extLst>
                <a:ext uri="{FF2B5EF4-FFF2-40B4-BE49-F238E27FC236}">
                  <a16:creationId xmlns:a16="http://schemas.microsoft.com/office/drawing/2014/main" id="{275E6944-312C-4CEB-A56E-7E4A2EAF3491}"/>
                </a:ext>
              </a:extLst>
            </p:cNvPr>
            <p:cNvSpPr txBox="1">
              <a:spLocks noChangeArrowheads="1"/>
            </p:cNvSpPr>
            <p:nvPr/>
          </p:nvSpPr>
          <p:spPr bwMode="auto">
            <a:xfrm>
              <a:off x="1831" y="197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8</a:t>
              </a:r>
              <a:endParaRPr lang="en-US" altLang="en-US" sz="2400">
                <a:latin typeface="Times New Roman" panose="02020603050405020304" pitchFamily="18" charset="0"/>
              </a:endParaRPr>
            </a:p>
          </p:txBody>
        </p:sp>
        <p:sp>
          <p:nvSpPr>
            <p:cNvPr id="1000465" name="Line 17">
              <a:extLst>
                <a:ext uri="{FF2B5EF4-FFF2-40B4-BE49-F238E27FC236}">
                  <a16:creationId xmlns:a16="http://schemas.microsoft.com/office/drawing/2014/main" id="{E3B236A7-1319-4034-9BD6-7E95F2DCA057}"/>
                </a:ext>
              </a:extLst>
            </p:cNvPr>
            <p:cNvSpPr>
              <a:spLocks noChangeShapeType="1"/>
            </p:cNvSpPr>
            <p:nvPr/>
          </p:nvSpPr>
          <p:spPr bwMode="auto">
            <a:xfrm flipH="1">
              <a:off x="1940" y="1536"/>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66" name="Line 18">
              <a:extLst>
                <a:ext uri="{FF2B5EF4-FFF2-40B4-BE49-F238E27FC236}">
                  <a16:creationId xmlns:a16="http://schemas.microsoft.com/office/drawing/2014/main" id="{A204C73D-DFCF-4B3F-84AE-3FA189944BB2}"/>
                </a:ext>
              </a:extLst>
            </p:cNvPr>
            <p:cNvSpPr>
              <a:spLocks noChangeShapeType="1"/>
            </p:cNvSpPr>
            <p:nvPr/>
          </p:nvSpPr>
          <p:spPr bwMode="auto">
            <a:xfrm>
              <a:off x="2880" y="1536"/>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67" name="Line 19">
              <a:extLst>
                <a:ext uri="{FF2B5EF4-FFF2-40B4-BE49-F238E27FC236}">
                  <a16:creationId xmlns:a16="http://schemas.microsoft.com/office/drawing/2014/main" id="{C85B15DD-EACF-44D6-9293-D8A0A1DFF20B}"/>
                </a:ext>
              </a:extLst>
            </p:cNvPr>
            <p:cNvSpPr>
              <a:spLocks noChangeShapeType="1"/>
            </p:cNvSpPr>
            <p:nvPr/>
          </p:nvSpPr>
          <p:spPr bwMode="auto">
            <a:xfrm flipH="1">
              <a:off x="1464" y="2112"/>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68" name="Line 20">
              <a:extLst>
                <a:ext uri="{FF2B5EF4-FFF2-40B4-BE49-F238E27FC236}">
                  <a16:creationId xmlns:a16="http://schemas.microsoft.com/office/drawing/2014/main" id="{5BCD5DCC-8ECD-4DD5-9333-07CEE611593F}"/>
                </a:ext>
              </a:extLst>
            </p:cNvPr>
            <p:cNvSpPr>
              <a:spLocks noChangeShapeType="1"/>
            </p:cNvSpPr>
            <p:nvPr/>
          </p:nvSpPr>
          <p:spPr bwMode="auto">
            <a:xfrm>
              <a:off x="2120" y="2112"/>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69" name="Line 21">
              <a:extLst>
                <a:ext uri="{FF2B5EF4-FFF2-40B4-BE49-F238E27FC236}">
                  <a16:creationId xmlns:a16="http://schemas.microsoft.com/office/drawing/2014/main" id="{FB8322EF-1584-4496-9B8C-2D2F4C7A3D21}"/>
                </a:ext>
              </a:extLst>
            </p:cNvPr>
            <p:cNvSpPr>
              <a:spLocks noChangeShapeType="1"/>
            </p:cNvSpPr>
            <p:nvPr/>
          </p:nvSpPr>
          <p:spPr bwMode="auto">
            <a:xfrm>
              <a:off x="3656" y="2116"/>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70" name="Oval 22">
              <a:extLst>
                <a:ext uri="{FF2B5EF4-FFF2-40B4-BE49-F238E27FC236}">
                  <a16:creationId xmlns:a16="http://schemas.microsoft.com/office/drawing/2014/main" id="{AF9B9F40-C3E9-4A01-AC46-DDC18E869A9A}"/>
                </a:ext>
              </a:extLst>
            </p:cNvPr>
            <p:cNvSpPr>
              <a:spLocks noChangeArrowheads="1"/>
            </p:cNvSpPr>
            <p:nvPr/>
          </p:nvSpPr>
          <p:spPr bwMode="auto">
            <a:xfrm>
              <a:off x="2832" y="250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71" name="Text Box 23">
              <a:extLst>
                <a:ext uri="{FF2B5EF4-FFF2-40B4-BE49-F238E27FC236}">
                  <a16:creationId xmlns:a16="http://schemas.microsoft.com/office/drawing/2014/main" id="{E9EFE254-3CE9-4A33-B63E-7F0BA9B54F71}"/>
                </a:ext>
              </a:extLst>
            </p:cNvPr>
            <p:cNvSpPr txBox="1">
              <a:spLocks noChangeArrowheads="1"/>
            </p:cNvSpPr>
            <p:nvPr/>
          </p:nvSpPr>
          <p:spPr bwMode="auto">
            <a:xfrm>
              <a:off x="2838" y="252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17</a:t>
              </a:r>
              <a:endParaRPr lang="en-US" altLang="en-US" sz="2400">
                <a:latin typeface="Times New Roman" panose="02020603050405020304" pitchFamily="18" charset="0"/>
              </a:endParaRPr>
            </a:p>
          </p:txBody>
        </p:sp>
        <p:sp>
          <p:nvSpPr>
            <p:cNvPr id="1000472" name="Line 24">
              <a:extLst>
                <a:ext uri="{FF2B5EF4-FFF2-40B4-BE49-F238E27FC236}">
                  <a16:creationId xmlns:a16="http://schemas.microsoft.com/office/drawing/2014/main" id="{C797E014-9BBD-4A38-8151-7F31E3CB697A}"/>
                </a:ext>
              </a:extLst>
            </p:cNvPr>
            <p:cNvSpPr>
              <a:spLocks noChangeShapeType="1"/>
            </p:cNvSpPr>
            <p:nvPr/>
          </p:nvSpPr>
          <p:spPr bwMode="auto">
            <a:xfrm flipH="1">
              <a:off x="3000" y="2140"/>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73" name="Line 25">
              <a:extLst>
                <a:ext uri="{FF2B5EF4-FFF2-40B4-BE49-F238E27FC236}">
                  <a16:creationId xmlns:a16="http://schemas.microsoft.com/office/drawing/2014/main" id="{88831A24-3F8F-44A0-9C3A-A8AFBB8AEDDB}"/>
                </a:ext>
              </a:extLst>
            </p:cNvPr>
            <p:cNvSpPr>
              <a:spLocks noChangeShapeType="1"/>
            </p:cNvSpPr>
            <p:nvPr/>
          </p:nvSpPr>
          <p:spPr bwMode="auto">
            <a:xfrm>
              <a:off x="4128" y="264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74" name="Oval 26">
              <a:extLst>
                <a:ext uri="{FF2B5EF4-FFF2-40B4-BE49-F238E27FC236}">
                  <a16:creationId xmlns:a16="http://schemas.microsoft.com/office/drawing/2014/main" id="{98AC49A9-C2A3-4219-8286-DCBF6A602DFB}"/>
                </a:ext>
              </a:extLst>
            </p:cNvPr>
            <p:cNvSpPr>
              <a:spLocks noChangeArrowheads="1"/>
            </p:cNvSpPr>
            <p:nvPr/>
          </p:nvSpPr>
          <p:spPr bwMode="auto">
            <a:xfrm>
              <a:off x="2592" y="31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75" name="Oval 27">
              <a:extLst>
                <a:ext uri="{FF2B5EF4-FFF2-40B4-BE49-F238E27FC236}">
                  <a16:creationId xmlns:a16="http://schemas.microsoft.com/office/drawing/2014/main" id="{3818D92A-E363-40B6-A3E6-0E2B7A64984D}"/>
                </a:ext>
              </a:extLst>
            </p:cNvPr>
            <p:cNvSpPr>
              <a:spLocks noChangeArrowheads="1"/>
            </p:cNvSpPr>
            <p:nvPr/>
          </p:nvSpPr>
          <p:spPr bwMode="auto">
            <a:xfrm>
              <a:off x="3120" y="316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76" name="Text Box 28">
              <a:extLst>
                <a:ext uri="{FF2B5EF4-FFF2-40B4-BE49-F238E27FC236}">
                  <a16:creationId xmlns:a16="http://schemas.microsoft.com/office/drawing/2014/main" id="{F04F9974-5365-4971-85C3-151A97C5361B}"/>
                </a:ext>
              </a:extLst>
            </p:cNvPr>
            <p:cNvSpPr txBox="1">
              <a:spLocks noChangeArrowheads="1"/>
            </p:cNvSpPr>
            <p:nvPr/>
          </p:nvSpPr>
          <p:spPr bwMode="auto">
            <a:xfrm>
              <a:off x="3111" y="3189"/>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19</a:t>
              </a:r>
              <a:endParaRPr lang="en-US" altLang="en-US" sz="2400">
                <a:latin typeface="Times New Roman" panose="02020603050405020304" pitchFamily="18" charset="0"/>
              </a:endParaRPr>
            </a:p>
          </p:txBody>
        </p:sp>
        <p:sp>
          <p:nvSpPr>
            <p:cNvPr id="1000477" name="Text Box 29">
              <a:extLst>
                <a:ext uri="{FF2B5EF4-FFF2-40B4-BE49-F238E27FC236}">
                  <a16:creationId xmlns:a16="http://schemas.microsoft.com/office/drawing/2014/main" id="{6CD13600-4347-496A-A25E-4379DE18BE3D}"/>
                </a:ext>
              </a:extLst>
            </p:cNvPr>
            <p:cNvSpPr txBox="1">
              <a:spLocks noChangeArrowheads="1"/>
            </p:cNvSpPr>
            <p:nvPr/>
          </p:nvSpPr>
          <p:spPr bwMode="auto">
            <a:xfrm>
              <a:off x="2589" y="318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14</a:t>
              </a:r>
              <a:endParaRPr lang="en-US" altLang="en-US" sz="2400">
                <a:latin typeface="Times New Roman" panose="02020603050405020304" pitchFamily="18" charset="0"/>
              </a:endParaRPr>
            </a:p>
          </p:txBody>
        </p:sp>
        <p:sp>
          <p:nvSpPr>
            <p:cNvPr id="1000478" name="Line 30">
              <a:extLst>
                <a:ext uri="{FF2B5EF4-FFF2-40B4-BE49-F238E27FC236}">
                  <a16:creationId xmlns:a16="http://schemas.microsoft.com/office/drawing/2014/main" id="{ABC7D507-3484-41B2-9D7A-51C85DDB136A}"/>
                </a:ext>
              </a:extLst>
            </p:cNvPr>
            <p:cNvSpPr>
              <a:spLocks noChangeShapeType="1"/>
            </p:cNvSpPr>
            <p:nvPr/>
          </p:nvSpPr>
          <p:spPr bwMode="auto">
            <a:xfrm flipH="1">
              <a:off x="2736" y="2640"/>
              <a:ext cx="92"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479" name="Line 31">
              <a:extLst>
                <a:ext uri="{FF2B5EF4-FFF2-40B4-BE49-F238E27FC236}">
                  <a16:creationId xmlns:a16="http://schemas.microsoft.com/office/drawing/2014/main" id="{11C29658-623E-48FA-8EB1-4DF59B97BF1F}"/>
                </a:ext>
              </a:extLst>
            </p:cNvPr>
            <p:cNvSpPr>
              <a:spLocks noChangeShapeType="1"/>
            </p:cNvSpPr>
            <p:nvPr/>
          </p:nvSpPr>
          <p:spPr bwMode="auto">
            <a:xfrm>
              <a:off x="3168" y="2640"/>
              <a:ext cx="96" cy="52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0482" name="Rectangle 34">
            <a:extLst>
              <a:ext uri="{FF2B5EF4-FFF2-40B4-BE49-F238E27FC236}">
                <a16:creationId xmlns:a16="http://schemas.microsoft.com/office/drawing/2014/main" id="{F6EF4EAB-623B-4A63-A350-68D8DFCB7444}"/>
              </a:ext>
            </a:extLst>
          </p:cNvPr>
          <p:cNvSpPr>
            <a:spLocks noGrp="1" noChangeArrowheads="1"/>
          </p:cNvSpPr>
          <p:nvPr>
            <p:ph type="title"/>
          </p:nvPr>
        </p:nvSpPr>
        <p:spPr/>
        <p:txBody>
          <a:bodyPr/>
          <a:lstStyle/>
          <a:p>
            <a:r>
              <a:rPr lang="en-GB" altLang="en-US"/>
              <a:t>Deleting a Node with Two Children (12)</a:t>
            </a:r>
          </a:p>
        </p:txBody>
      </p:sp>
      <p:sp>
        <p:nvSpPr>
          <p:cNvPr id="1000483" name="Rectangle 35">
            <a:extLst>
              <a:ext uri="{FF2B5EF4-FFF2-40B4-BE49-F238E27FC236}">
                <a16:creationId xmlns:a16="http://schemas.microsoft.com/office/drawing/2014/main" id="{9DAA659A-5E9F-48AE-9F37-570715AB1986}"/>
              </a:ext>
            </a:extLst>
          </p:cNvPr>
          <p:cNvSpPr>
            <a:spLocks noGrp="1" noChangeArrowheads="1"/>
          </p:cNvSpPr>
          <p:nvPr>
            <p:ph type="body" idx="1"/>
          </p:nvPr>
        </p:nvSpPr>
        <p:spPr/>
        <p:txBody>
          <a:bodyPr/>
          <a:lstStyle/>
          <a:p>
            <a:r>
              <a:rPr lang="en-GB" altLang="en-US"/>
              <a:t>Case 3b: Delete node 21 with two children using the in-order successor.</a:t>
            </a:r>
          </a:p>
          <a:p>
            <a:endParaRPr lang="en-GB" altLang="en-US"/>
          </a:p>
        </p:txBody>
      </p:sp>
      <p:sp>
        <p:nvSpPr>
          <p:cNvPr id="1000484" name="Text Box 36">
            <a:extLst>
              <a:ext uri="{FF2B5EF4-FFF2-40B4-BE49-F238E27FC236}">
                <a16:creationId xmlns:a16="http://schemas.microsoft.com/office/drawing/2014/main" id="{9CC2A8C8-A021-4302-84E1-5926DAF67C48}"/>
              </a:ext>
            </a:extLst>
          </p:cNvPr>
          <p:cNvSpPr txBox="1">
            <a:spLocks noChangeArrowheads="1"/>
          </p:cNvSpPr>
          <p:nvPr/>
        </p:nvSpPr>
        <p:spPr bwMode="auto">
          <a:xfrm>
            <a:off x="6553200" y="3429000"/>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Deletion done!</a:t>
            </a:r>
            <a:endParaRPr lang="en-US" altLang="en-US" sz="2400">
              <a:latin typeface="Arial" panose="020B0604020202020204"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a:extLst>
              <a:ext uri="{FF2B5EF4-FFF2-40B4-BE49-F238E27FC236}">
                <a16:creationId xmlns:a16="http://schemas.microsoft.com/office/drawing/2014/main" id="{41B01E4E-29B6-466D-B399-9D13DA0D0F82}"/>
              </a:ext>
            </a:extLst>
          </p:cNvPr>
          <p:cNvSpPr>
            <a:spLocks noGrp="1" noChangeArrowheads="1"/>
          </p:cNvSpPr>
          <p:nvPr>
            <p:ph type="title"/>
          </p:nvPr>
        </p:nvSpPr>
        <p:spPr/>
        <p:txBody>
          <a:bodyPr/>
          <a:lstStyle/>
          <a:p>
            <a:r>
              <a:rPr lang="en-US" altLang="en-US"/>
              <a:t>Trees</a:t>
            </a:r>
            <a:br>
              <a:rPr lang="en-US" altLang="en-US"/>
            </a:br>
            <a:r>
              <a:rPr lang="en-US" altLang="en-US"/>
              <a:t>Implementation of binary search</a:t>
            </a:r>
          </a:p>
        </p:txBody>
      </p:sp>
      <p:sp>
        <p:nvSpPr>
          <p:cNvPr id="1025027" name="Text Box 3">
            <a:extLst>
              <a:ext uri="{FF2B5EF4-FFF2-40B4-BE49-F238E27FC236}">
                <a16:creationId xmlns:a16="http://schemas.microsoft.com/office/drawing/2014/main" id="{3378B14C-83FE-440E-AA9A-2C19ADD74CA1}"/>
              </a:ext>
            </a:extLst>
          </p:cNvPr>
          <p:cNvSpPr txBox="1">
            <a:spLocks noChangeArrowheads="1"/>
          </p:cNvSpPr>
          <p:nvPr/>
        </p:nvSpPr>
        <p:spPr bwMode="auto">
          <a:xfrm>
            <a:off x="152400" y="1485900"/>
            <a:ext cx="8991600" cy="539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57200">
              <a:spcBef>
                <a:spcPct val="0"/>
              </a:spcBef>
              <a:defRPr sz="2400">
                <a:solidFill>
                  <a:schemeClr val="tx1"/>
                </a:solidFill>
                <a:latin typeface="Times New Roman" panose="02020603050405020304" pitchFamily="18" charset="0"/>
              </a:defRPr>
            </a:lvl1pPr>
            <a:lvl2pPr algn="l" defTabSz="457200">
              <a:spcBef>
                <a:spcPct val="0"/>
              </a:spcBef>
              <a:defRPr sz="2400">
                <a:solidFill>
                  <a:schemeClr val="tx1"/>
                </a:solidFill>
                <a:latin typeface="Times New Roman" panose="02020603050405020304" pitchFamily="18" charset="0"/>
              </a:defRPr>
            </a:lvl2pPr>
            <a:lvl3pPr algn="l" defTabSz="457200">
              <a:spcBef>
                <a:spcPct val="0"/>
              </a:spcBef>
              <a:defRPr sz="2400">
                <a:solidFill>
                  <a:schemeClr val="tx1"/>
                </a:solidFill>
                <a:latin typeface="Times New Roman" panose="02020603050405020304" pitchFamily="18" charset="0"/>
              </a:defRPr>
            </a:lvl3pPr>
            <a:lvl4pPr algn="l" defTabSz="457200">
              <a:spcBef>
                <a:spcPct val="0"/>
              </a:spcBef>
              <a:defRPr sz="2400">
                <a:solidFill>
                  <a:schemeClr val="tx1"/>
                </a:solidFill>
                <a:latin typeface="Times New Roman" panose="02020603050405020304" pitchFamily="18" charset="0"/>
              </a:defRPr>
            </a:lvl4pPr>
            <a:lvl5pPr algn="l" defTabSz="457200">
              <a:spcBef>
                <a:spcPct val="0"/>
              </a:spcBef>
              <a:defRPr sz="2400">
                <a:solidFill>
                  <a:schemeClr val="tx1"/>
                </a:solidFill>
                <a:latin typeface="Times New Roman" panose="02020603050405020304" pitchFamily="18" charset="0"/>
              </a:defRPr>
            </a:lvl5pPr>
            <a:lvl6pPr defTabSz="457200" eaLnBrk="0" fontAlgn="base" hangingPunct="0">
              <a:spcBef>
                <a:spcPct val="0"/>
              </a:spcBef>
              <a:spcAft>
                <a:spcPct val="0"/>
              </a:spcAft>
              <a:defRPr sz="2400">
                <a:solidFill>
                  <a:schemeClr val="tx1"/>
                </a:solidFill>
                <a:latin typeface="Times New Roman" panose="02020603050405020304" pitchFamily="18" charset="0"/>
              </a:defRPr>
            </a:lvl6pPr>
            <a:lvl7pPr defTabSz="457200" eaLnBrk="0" fontAlgn="base" hangingPunct="0">
              <a:spcBef>
                <a:spcPct val="0"/>
              </a:spcBef>
              <a:spcAft>
                <a:spcPct val="0"/>
              </a:spcAft>
              <a:defRPr sz="2400">
                <a:solidFill>
                  <a:schemeClr val="tx1"/>
                </a:solidFill>
                <a:latin typeface="Times New Roman" panose="02020603050405020304" pitchFamily="18" charset="0"/>
              </a:defRPr>
            </a:lvl7pPr>
            <a:lvl8pPr defTabSz="457200" eaLnBrk="0" fontAlgn="base" hangingPunct="0">
              <a:spcBef>
                <a:spcPct val="0"/>
              </a:spcBef>
              <a:spcAft>
                <a:spcPct val="0"/>
              </a:spcAft>
              <a:defRPr sz="2400">
                <a:solidFill>
                  <a:schemeClr val="tx1"/>
                </a:solidFill>
                <a:latin typeface="Times New Roman" panose="02020603050405020304" pitchFamily="18" charset="0"/>
              </a:defRPr>
            </a:lvl8pPr>
            <a:lvl9pPr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2000">
                <a:solidFill>
                  <a:srgbClr val="FFFFFF"/>
                </a:solidFill>
                <a:latin typeface="Courier New" panose="02070309020205020404" pitchFamily="49" charset="0"/>
              </a:rPr>
              <a:t>template &lt;typename T&gt;</a:t>
            </a:r>
            <a:endParaRPr lang="en-US" altLang="en-US" sz="2000" b="1">
              <a:solidFill>
                <a:srgbClr val="FFFFFF"/>
              </a:solidFill>
              <a:latin typeface="Courier New" panose="02070309020205020404" pitchFamily="49" charset="0"/>
            </a:endParaRPr>
          </a:p>
          <a:p>
            <a:pPr>
              <a:lnSpc>
                <a:spcPct val="50000"/>
              </a:lnSpc>
              <a:spcBef>
                <a:spcPct val="50000"/>
              </a:spcBef>
            </a:pPr>
            <a:r>
              <a:rPr lang="en-US" altLang="en-US" sz="2000" b="1">
                <a:solidFill>
                  <a:srgbClr val="FFFFFF"/>
                </a:solidFill>
                <a:latin typeface="Courier New" panose="02070309020205020404" pitchFamily="49" charset="0"/>
              </a:rPr>
              <a:t>bool BSTree::search(const T&amp; key)</a:t>
            </a:r>
          </a:p>
          <a:p>
            <a:pPr>
              <a:lnSpc>
                <a:spcPct val="90000"/>
              </a:lnSpc>
            </a:pPr>
            <a:r>
              <a:rPr lang="en-US" altLang="en-US" sz="2000">
                <a:solidFill>
                  <a:srgbClr val="FFFFFF"/>
                </a:solidFill>
                <a:latin typeface="Courier New" panose="02070309020205020404" pitchFamily="49" charset="0"/>
              </a:rPr>
              <a:t>{</a:t>
            </a:r>
          </a:p>
          <a:p>
            <a:pPr>
              <a:lnSpc>
                <a:spcPct val="90000"/>
              </a:lnSpc>
            </a:pPr>
            <a:r>
              <a:rPr lang="en-US" altLang="en-US" sz="2000">
                <a:solidFill>
                  <a:srgbClr val="FFFFFF"/>
                </a:solidFill>
                <a:latin typeface="Courier New" panose="02070309020205020404" pitchFamily="49" charset="0"/>
              </a:rPr>
              <a:t>	</a:t>
            </a:r>
            <a:r>
              <a:rPr lang="en-GB" altLang="en-US" sz="2000">
                <a:solidFill>
                  <a:srgbClr val="FFFFFF"/>
                </a:solidFill>
                <a:latin typeface="Courier New" panose="02070309020205020404" pitchFamily="49" charset="0"/>
              </a:rPr>
              <a:t>bool found = false;</a:t>
            </a:r>
          </a:p>
          <a:p>
            <a:pPr lvl="1">
              <a:lnSpc>
                <a:spcPct val="110000"/>
              </a:lnSpc>
            </a:pPr>
            <a:r>
              <a:rPr lang="en-GB" altLang="en-US" sz="2000">
                <a:solidFill>
                  <a:srgbClr val="FFFFFF"/>
                </a:solidFill>
                <a:latin typeface="Courier New" panose="02070309020205020404" pitchFamily="49" charset="0"/>
              </a:rPr>
              <a:t>BSTnode&lt;T&gt;* curr = root;</a:t>
            </a:r>
          </a:p>
          <a:p>
            <a:pPr lvl="1">
              <a:lnSpc>
                <a:spcPct val="110000"/>
              </a:lnSpc>
            </a:pPr>
            <a:endParaRPr lang="en-GB" altLang="en-US" sz="2000" b="1">
              <a:solidFill>
                <a:srgbClr val="FFFFFF"/>
              </a:solidFill>
              <a:latin typeface="Courier New" panose="02070309020205020404" pitchFamily="49" charset="0"/>
            </a:endParaRPr>
          </a:p>
          <a:p>
            <a:pPr lvl="1">
              <a:lnSpc>
                <a:spcPct val="110000"/>
              </a:lnSpc>
            </a:pPr>
            <a:r>
              <a:rPr lang="en-GB" altLang="en-US" sz="2000" b="1">
                <a:solidFill>
                  <a:srgbClr val="FFFFFF"/>
                </a:solidFill>
                <a:latin typeface="Courier New" panose="02070309020205020404" pitchFamily="49" charset="0"/>
              </a:rPr>
              <a:t>while ((curr != NULL) &amp;&amp; (!found))</a:t>
            </a:r>
            <a:endParaRPr lang="en-GB" altLang="en-US" sz="2000">
              <a:solidFill>
                <a:srgbClr val="FFFFFF"/>
              </a:solidFill>
              <a:latin typeface="Courier New" panose="02070309020205020404" pitchFamily="49" charset="0"/>
            </a:endParaRPr>
          </a:p>
          <a:p>
            <a:pPr lvl="1">
              <a:lnSpc>
                <a:spcPct val="110000"/>
              </a:lnSpc>
            </a:pPr>
            <a:r>
              <a:rPr lang="en-GB" altLang="en-US" sz="2000">
                <a:solidFill>
                  <a:srgbClr val="FFFFFF"/>
                </a:solidFill>
                <a:latin typeface="Courier New" panose="02070309020205020404" pitchFamily="49" charset="0"/>
              </a:rPr>
              <a:t>{	</a:t>
            </a:r>
          </a:p>
          <a:p>
            <a:pPr lvl="1">
              <a:lnSpc>
                <a:spcPct val="110000"/>
              </a:lnSpc>
            </a:pPr>
            <a:r>
              <a:rPr lang="en-GB" altLang="en-US" sz="2000">
                <a:solidFill>
                  <a:srgbClr val="FFFFFF"/>
                </a:solidFill>
                <a:latin typeface="Courier New" panose="02070309020205020404" pitchFamily="49" charset="0"/>
              </a:rPr>
              <a:t>	</a:t>
            </a:r>
            <a:r>
              <a:rPr lang="en-GB" altLang="en-US" sz="2000" b="1">
                <a:solidFill>
                  <a:srgbClr val="FFFFFF"/>
                </a:solidFill>
                <a:latin typeface="Courier New" panose="02070309020205020404" pitchFamily="49" charset="0"/>
              </a:rPr>
              <a:t>if (curr-&gt;nodeValue == key)</a:t>
            </a:r>
            <a:endParaRPr lang="en-GB" altLang="en-US" sz="2000">
              <a:solidFill>
                <a:srgbClr val="FFFFFF"/>
              </a:solidFill>
              <a:latin typeface="Courier New" panose="02070309020205020404" pitchFamily="49" charset="0"/>
            </a:endParaRPr>
          </a:p>
          <a:p>
            <a:pPr lvl="1">
              <a:lnSpc>
                <a:spcPct val="110000"/>
              </a:lnSpc>
            </a:pPr>
            <a:r>
              <a:rPr lang="en-GB" altLang="en-US" sz="2000">
                <a:solidFill>
                  <a:srgbClr val="FFFFFF"/>
                </a:solidFill>
                <a:latin typeface="Courier New" panose="02070309020205020404" pitchFamily="49" charset="0"/>
              </a:rPr>
              <a:t>		found = true;</a:t>
            </a:r>
          </a:p>
          <a:p>
            <a:pPr lvl="1">
              <a:lnSpc>
                <a:spcPct val="110000"/>
              </a:lnSpc>
            </a:pPr>
            <a:r>
              <a:rPr lang="en-GB" altLang="en-US" sz="2000">
                <a:solidFill>
                  <a:srgbClr val="FFFFFF"/>
                </a:solidFill>
                <a:latin typeface="Courier New" panose="02070309020205020404" pitchFamily="49" charset="0"/>
              </a:rPr>
              <a:t>	</a:t>
            </a:r>
            <a:r>
              <a:rPr lang="en-GB" altLang="en-US" sz="2000" b="1">
                <a:solidFill>
                  <a:srgbClr val="FFFFFF"/>
                </a:solidFill>
                <a:latin typeface="Courier New" panose="02070309020205020404" pitchFamily="49" charset="0"/>
              </a:rPr>
              <a:t>else if (key &lt; curr-&gt;nodeValue)</a:t>
            </a:r>
            <a:endParaRPr lang="en-GB" altLang="en-US" sz="2000">
              <a:solidFill>
                <a:srgbClr val="FFFFFF"/>
              </a:solidFill>
              <a:latin typeface="Courier New" panose="02070309020205020404" pitchFamily="49" charset="0"/>
            </a:endParaRPr>
          </a:p>
          <a:p>
            <a:pPr lvl="1">
              <a:lnSpc>
                <a:spcPct val="110000"/>
              </a:lnSpc>
            </a:pPr>
            <a:r>
              <a:rPr lang="en-GB" altLang="en-US" sz="2000">
                <a:solidFill>
                  <a:srgbClr val="FFFFFF"/>
                </a:solidFill>
                <a:latin typeface="Courier New" panose="02070309020205020404" pitchFamily="49" charset="0"/>
              </a:rPr>
              <a:t>		curr = curr-&gt;left;</a:t>
            </a:r>
          </a:p>
          <a:p>
            <a:pPr lvl="1">
              <a:lnSpc>
                <a:spcPct val="110000"/>
              </a:lnSpc>
            </a:pPr>
            <a:r>
              <a:rPr lang="en-GB" altLang="en-US" sz="2000">
                <a:solidFill>
                  <a:srgbClr val="FFFFFF"/>
                </a:solidFill>
                <a:latin typeface="Courier New" panose="02070309020205020404" pitchFamily="49" charset="0"/>
              </a:rPr>
              <a:t>	else</a:t>
            </a:r>
          </a:p>
          <a:p>
            <a:pPr lvl="1">
              <a:lnSpc>
                <a:spcPct val="110000"/>
              </a:lnSpc>
            </a:pPr>
            <a:r>
              <a:rPr lang="en-GB" altLang="en-US" sz="2000">
                <a:solidFill>
                  <a:srgbClr val="FFFFFF"/>
                </a:solidFill>
                <a:latin typeface="Courier New" panose="02070309020205020404" pitchFamily="49" charset="0"/>
              </a:rPr>
              <a:t>		curr = curr-&gt;right;</a:t>
            </a:r>
          </a:p>
          <a:p>
            <a:pPr lvl="1">
              <a:lnSpc>
                <a:spcPct val="110000"/>
              </a:lnSpc>
            </a:pPr>
            <a:r>
              <a:rPr lang="en-GB" altLang="en-US" sz="2000">
                <a:solidFill>
                  <a:srgbClr val="FFFFFF"/>
                </a:solidFill>
                <a:latin typeface="Courier New" panose="02070309020205020404" pitchFamily="49" charset="0"/>
              </a:rPr>
              <a:t>}	</a:t>
            </a:r>
          </a:p>
          <a:p>
            <a:pPr lvl="1">
              <a:lnSpc>
                <a:spcPct val="100000"/>
              </a:lnSpc>
            </a:pPr>
            <a:r>
              <a:rPr lang="en-GB" altLang="en-US" sz="2000">
                <a:solidFill>
                  <a:srgbClr val="FFFFFF"/>
                </a:solidFill>
                <a:latin typeface="Courier New" panose="02070309020205020404" pitchFamily="49" charset="0"/>
              </a:rPr>
              <a:t>return found;</a:t>
            </a:r>
            <a:endParaRPr lang="en-US" altLang="en-US" sz="2000">
              <a:solidFill>
                <a:srgbClr val="FFFFFF"/>
              </a:solidFill>
              <a:latin typeface="Courier New" panose="02070309020205020404" pitchFamily="49" charset="0"/>
            </a:endParaRPr>
          </a:p>
          <a:p>
            <a:pPr>
              <a:lnSpc>
                <a:spcPct val="100000"/>
              </a:lnSpc>
            </a:pPr>
            <a:r>
              <a:rPr lang="en-US" altLang="en-US" sz="2000">
                <a:solidFill>
                  <a:srgbClr val="FFFFFF"/>
                </a:solidFill>
                <a:latin typeface="Courier New" panose="02070309020205020404" pitchFamily="49"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a:extLst>
              <a:ext uri="{FF2B5EF4-FFF2-40B4-BE49-F238E27FC236}">
                <a16:creationId xmlns:a16="http://schemas.microsoft.com/office/drawing/2014/main" id="{E0DF0713-1B80-4ED4-989C-0D1B3B1FBEF9}"/>
              </a:ext>
            </a:extLst>
          </p:cNvPr>
          <p:cNvSpPr>
            <a:spLocks noGrp="1" noChangeArrowheads="1"/>
          </p:cNvSpPr>
          <p:nvPr>
            <p:ph type="title"/>
          </p:nvPr>
        </p:nvSpPr>
        <p:spPr/>
        <p:txBody>
          <a:bodyPr/>
          <a:lstStyle/>
          <a:p>
            <a:r>
              <a:rPr lang="en-GB" altLang="en-US"/>
              <a:t>Traversing a Tree</a:t>
            </a:r>
          </a:p>
        </p:txBody>
      </p:sp>
      <p:sp>
        <p:nvSpPr>
          <p:cNvPr id="1026051" name="Rectangle 3">
            <a:extLst>
              <a:ext uri="{FF2B5EF4-FFF2-40B4-BE49-F238E27FC236}">
                <a16:creationId xmlns:a16="http://schemas.microsoft.com/office/drawing/2014/main" id="{2AD058D6-6631-4950-9B67-BAC7D5E7DDE3}"/>
              </a:ext>
            </a:extLst>
          </p:cNvPr>
          <p:cNvSpPr>
            <a:spLocks noGrp="1" noChangeArrowheads="1"/>
          </p:cNvSpPr>
          <p:nvPr>
            <p:ph type="body" idx="1"/>
          </p:nvPr>
        </p:nvSpPr>
        <p:spPr/>
        <p:txBody>
          <a:bodyPr/>
          <a:lstStyle/>
          <a:p>
            <a:r>
              <a:rPr lang="en-GB" altLang="en-US"/>
              <a:t>A </a:t>
            </a:r>
            <a:r>
              <a:rPr lang="en-GB" altLang="en-US" b="1" i="1">
                <a:solidFill>
                  <a:srgbClr val="14FD3A"/>
                </a:solidFill>
              </a:rPr>
              <a:t>tree traversal</a:t>
            </a:r>
            <a:r>
              <a:rPr lang="en-GB" altLang="en-US"/>
              <a:t> is when every node in the tree is visited exactly once.</a:t>
            </a:r>
          </a:p>
          <a:p>
            <a:r>
              <a:rPr lang="en-GB" altLang="en-US"/>
              <a:t>Tree traversals are common operations and can be used to print out the contents of a tree.</a:t>
            </a:r>
          </a:p>
          <a:p>
            <a:pPr lvl="1"/>
            <a:r>
              <a:rPr lang="en-GB" altLang="en-US"/>
              <a:t>Note that tree traversals can be performed on </a:t>
            </a:r>
            <a:r>
              <a:rPr lang="en-GB" altLang="en-US" b="1">
                <a:solidFill>
                  <a:srgbClr val="14FD3A"/>
                </a:solidFill>
              </a:rPr>
              <a:t>ANY</a:t>
            </a:r>
            <a:r>
              <a:rPr lang="en-GB" altLang="en-US"/>
              <a:t> type of tree.  The tree does not have to be a binary search tree.</a:t>
            </a:r>
          </a:p>
          <a:p>
            <a:endParaRPr lang="en-GB" altLang="en-US"/>
          </a:p>
          <a:p>
            <a:r>
              <a:rPr lang="en-GB" altLang="en-US"/>
              <a:t>There are 3 main types of tree traversals:</a:t>
            </a:r>
          </a:p>
          <a:p>
            <a:pPr lvl="1"/>
            <a:r>
              <a:rPr lang="en-GB" altLang="en-US" b="1" i="1">
                <a:solidFill>
                  <a:srgbClr val="14FD3A"/>
                </a:solidFill>
              </a:rPr>
              <a:t>In-order traversal</a:t>
            </a:r>
            <a:r>
              <a:rPr lang="en-GB" altLang="en-US"/>
              <a:t> - process left subtree of node, then node itself, then right subtree of node. (recursively)</a:t>
            </a:r>
          </a:p>
          <a:p>
            <a:pPr lvl="1"/>
            <a:r>
              <a:rPr lang="en-GB" altLang="en-US" b="1" i="1">
                <a:solidFill>
                  <a:srgbClr val="14FD3A"/>
                </a:solidFill>
              </a:rPr>
              <a:t>Pre-order traversal</a:t>
            </a:r>
            <a:r>
              <a:rPr lang="en-GB" altLang="en-US"/>
              <a:t> - process node itself, then process left subtree of node, then right subtree of node. (recursively)</a:t>
            </a:r>
          </a:p>
          <a:p>
            <a:pPr lvl="1"/>
            <a:r>
              <a:rPr lang="en-GB" altLang="en-US" b="1" i="1">
                <a:solidFill>
                  <a:srgbClr val="14FD3A"/>
                </a:solidFill>
              </a:rPr>
              <a:t>Post-order traversal</a:t>
            </a:r>
            <a:r>
              <a:rPr lang="en-GB" altLang="en-US"/>
              <a:t> - process left subtree of node, then right subtree of node, then node itself. (recursively)</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a:extLst>
              <a:ext uri="{FF2B5EF4-FFF2-40B4-BE49-F238E27FC236}">
                <a16:creationId xmlns:a16="http://schemas.microsoft.com/office/drawing/2014/main" id="{FD9AD748-9F35-4BCB-9651-D170BE8A030F}"/>
              </a:ext>
            </a:extLst>
          </p:cNvPr>
          <p:cNvSpPr>
            <a:spLocks noGrp="1" noChangeArrowheads="1"/>
          </p:cNvSpPr>
          <p:nvPr>
            <p:ph type="title"/>
          </p:nvPr>
        </p:nvSpPr>
        <p:spPr/>
        <p:txBody>
          <a:bodyPr/>
          <a:lstStyle/>
          <a:p>
            <a:r>
              <a:rPr lang="en-GB" altLang="en-US"/>
              <a:t>Pre-order Traversal</a:t>
            </a:r>
          </a:p>
        </p:txBody>
      </p:sp>
      <p:sp>
        <p:nvSpPr>
          <p:cNvPr id="1027075" name="Rectangle 3">
            <a:extLst>
              <a:ext uri="{FF2B5EF4-FFF2-40B4-BE49-F238E27FC236}">
                <a16:creationId xmlns:a16="http://schemas.microsoft.com/office/drawing/2014/main" id="{6CCB4334-184C-4BFE-9DB5-3135E6532CB5}"/>
              </a:ext>
            </a:extLst>
          </p:cNvPr>
          <p:cNvSpPr>
            <a:spLocks noGrp="1" noChangeArrowheads="1"/>
          </p:cNvSpPr>
          <p:nvPr>
            <p:ph type="body" idx="1"/>
          </p:nvPr>
        </p:nvSpPr>
        <p:spPr/>
        <p:txBody>
          <a:bodyPr/>
          <a:lstStyle/>
          <a:p>
            <a:r>
              <a:rPr lang="en-GB" altLang="en-US"/>
              <a:t>Pre-order traversal algorithm:</a:t>
            </a:r>
          </a:p>
          <a:p>
            <a:pPr lvl="1"/>
            <a:r>
              <a:rPr lang="en-GB" altLang="en-US"/>
              <a:t>Visit the current node</a:t>
            </a:r>
          </a:p>
          <a:p>
            <a:pPr lvl="1"/>
            <a:r>
              <a:rPr lang="en-GB" altLang="en-US"/>
              <a:t>Perform a pre-order traversal of the left subtree</a:t>
            </a:r>
          </a:p>
          <a:p>
            <a:pPr lvl="1"/>
            <a:r>
              <a:rPr lang="en-GB" altLang="en-US"/>
              <a:t>Perform a pre-order traversal of the right subtree</a:t>
            </a:r>
          </a:p>
          <a:p>
            <a:pPr lvl="1"/>
            <a:endParaRPr lang="en-GB" altLang="en-US"/>
          </a:p>
          <a:p>
            <a:r>
              <a:rPr lang="en-GB" altLang="en-US"/>
              <a:t>Pre-order traversal is a naturally recursive algorithm.</a:t>
            </a:r>
          </a:p>
          <a:p>
            <a:pPr lvl="2"/>
            <a:r>
              <a:rPr lang="en-GB" altLang="en-US"/>
              <a:t>Easy to program recursively, but not so easy to program iteratively.</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098" name="Group 2">
            <a:extLst>
              <a:ext uri="{FF2B5EF4-FFF2-40B4-BE49-F238E27FC236}">
                <a16:creationId xmlns:a16="http://schemas.microsoft.com/office/drawing/2014/main" id="{CB91C3B9-BBAE-40E5-B0E7-85621076C39C}"/>
              </a:ext>
            </a:extLst>
          </p:cNvPr>
          <p:cNvGrpSpPr>
            <a:grpSpLocks/>
          </p:cNvGrpSpPr>
          <p:nvPr/>
        </p:nvGrpSpPr>
        <p:grpSpPr bwMode="auto">
          <a:xfrm>
            <a:off x="762000" y="2895600"/>
            <a:ext cx="5181600" cy="3124200"/>
            <a:chOff x="480" y="1824"/>
            <a:chExt cx="3264" cy="1968"/>
          </a:xfrm>
        </p:grpSpPr>
        <p:sp>
          <p:nvSpPr>
            <p:cNvPr id="1028099" name="Oval 3">
              <a:extLst>
                <a:ext uri="{FF2B5EF4-FFF2-40B4-BE49-F238E27FC236}">
                  <a16:creationId xmlns:a16="http://schemas.microsoft.com/office/drawing/2014/main" id="{B640360D-1348-482A-87FA-F3B03BC3AB5D}"/>
                </a:ext>
              </a:extLst>
            </p:cNvPr>
            <p:cNvSpPr>
              <a:spLocks noChangeArrowheads="1"/>
            </p:cNvSpPr>
            <p:nvPr/>
          </p:nvSpPr>
          <p:spPr bwMode="auto">
            <a:xfrm>
              <a:off x="1728" y="18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00" name="Oval 4">
              <a:extLst>
                <a:ext uri="{FF2B5EF4-FFF2-40B4-BE49-F238E27FC236}">
                  <a16:creationId xmlns:a16="http://schemas.microsoft.com/office/drawing/2014/main" id="{805822A6-58DA-4EC5-97EE-DCC0D4D446E0}"/>
                </a:ext>
              </a:extLst>
            </p:cNvPr>
            <p:cNvSpPr>
              <a:spLocks noChangeArrowheads="1"/>
            </p:cNvSpPr>
            <p:nvPr/>
          </p:nvSpPr>
          <p:spPr bwMode="auto">
            <a:xfrm>
              <a:off x="960" y="240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01" name="Oval 5">
              <a:extLst>
                <a:ext uri="{FF2B5EF4-FFF2-40B4-BE49-F238E27FC236}">
                  <a16:creationId xmlns:a16="http://schemas.microsoft.com/office/drawing/2014/main" id="{148BE443-7917-4843-9593-1B67AE7EDA30}"/>
                </a:ext>
              </a:extLst>
            </p:cNvPr>
            <p:cNvSpPr>
              <a:spLocks noChangeArrowheads="1"/>
            </p:cNvSpPr>
            <p:nvPr/>
          </p:nvSpPr>
          <p:spPr bwMode="auto">
            <a:xfrm>
              <a:off x="2496" y="240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02" name="Oval 6">
              <a:extLst>
                <a:ext uri="{FF2B5EF4-FFF2-40B4-BE49-F238E27FC236}">
                  <a16:creationId xmlns:a16="http://schemas.microsoft.com/office/drawing/2014/main" id="{AC28669B-50A3-488D-9B18-50CC9A0B8FBF}"/>
                </a:ext>
              </a:extLst>
            </p:cNvPr>
            <p:cNvSpPr>
              <a:spLocks noChangeArrowheads="1"/>
            </p:cNvSpPr>
            <p:nvPr/>
          </p:nvSpPr>
          <p:spPr bwMode="auto">
            <a:xfrm>
              <a:off x="480" y="292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03" name="Oval 7">
              <a:extLst>
                <a:ext uri="{FF2B5EF4-FFF2-40B4-BE49-F238E27FC236}">
                  <a16:creationId xmlns:a16="http://schemas.microsoft.com/office/drawing/2014/main" id="{9F34A32C-9057-40FF-8502-75DE5BDC73CE}"/>
                </a:ext>
              </a:extLst>
            </p:cNvPr>
            <p:cNvSpPr>
              <a:spLocks noChangeArrowheads="1"/>
            </p:cNvSpPr>
            <p:nvPr/>
          </p:nvSpPr>
          <p:spPr bwMode="auto">
            <a:xfrm>
              <a:off x="1440" y="292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04" name="Oval 8">
              <a:extLst>
                <a:ext uri="{FF2B5EF4-FFF2-40B4-BE49-F238E27FC236}">
                  <a16:creationId xmlns:a16="http://schemas.microsoft.com/office/drawing/2014/main" id="{4F214EF4-346C-418F-A394-E4F901234638}"/>
                </a:ext>
              </a:extLst>
            </p:cNvPr>
            <p:cNvSpPr>
              <a:spLocks noChangeArrowheads="1"/>
            </p:cNvSpPr>
            <p:nvPr/>
          </p:nvSpPr>
          <p:spPr bwMode="auto">
            <a:xfrm>
              <a:off x="2976" y="2928"/>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05" name="Oval 9">
              <a:extLst>
                <a:ext uri="{FF2B5EF4-FFF2-40B4-BE49-F238E27FC236}">
                  <a16:creationId xmlns:a16="http://schemas.microsoft.com/office/drawing/2014/main" id="{A0616787-4324-47A6-8D7E-3045AA95A55D}"/>
                </a:ext>
              </a:extLst>
            </p:cNvPr>
            <p:cNvSpPr>
              <a:spLocks noChangeArrowheads="1"/>
            </p:cNvSpPr>
            <p:nvPr/>
          </p:nvSpPr>
          <p:spPr bwMode="auto">
            <a:xfrm>
              <a:off x="2592" y="345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06" name="Oval 10">
              <a:extLst>
                <a:ext uri="{FF2B5EF4-FFF2-40B4-BE49-F238E27FC236}">
                  <a16:creationId xmlns:a16="http://schemas.microsoft.com/office/drawing/2014/main" id="{1DBF5A16-CAC1-411D-802B-93F5DFF682EF}"/>
                </a:ext>
              </a:extLst>
            </p:cNvPr>
            <p:cNvSpPr>
              <a:spLocks noChangeArrowheads="1"/>
            </p:cNvSpPr>
            <p:nvPr/>
          </p:nvSpPr>
          <p:spPr bwMode="auto">
            <a:xfrm>
              <a:off x="3408" y="345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07" name="Text Box 11">
              <a:extLst>
                <a:ext uri="{FF2B5EF4-FFF2-40B4-BE49-F238E27FC236}">
                  <a16:creationId xmlns:a16="http://schemas.microsoft.com/office/drawing/2014/main" id="{581FB9C9-BAD8-413C-B83E-68D3F06FEE83}"/>
                </a:ext>
              </a:extLst>
            </p:cNvPr>
            <p:cNvSpPr txBox="1">
              <a:spLocks noChangeArrowheads="1"/>
            </p:cNvSpPr>
            <p:nvPr/>
          </p:nvSpPr>
          <p:spPr bwMode="auto">
            <a:xfrm>
              <a:off x="1777" y="185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1028108" name="Text Box 12">
              <a:extLst>
                <a:ext uri="{FF2B5EF4-FFF2-40B4-BE49-F238E27FC236}">
                  <a16:creationId xmlns:a16="http://schemas.microsoft.com/office/drawing/2014/main" id="{89848A67-4AA3-460A-8904-3A57F5367845}"/>
                </a:ext>
              </a:extLst>
            </p:cNvPr>
            <p:cNvSpPr txBox="1">
              <a:spLocks noChangeArrowheads="1"/>
            </p:cNvSpPr>
            <p:nvPr/>
          </p:nvSpPr>
          <p:spPr bwMode="auto">
            <a:xfrm>
              <a:off x="3454" y="347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1028109" name="Text Box 13">
              <a:extLst>
                <a:ext uri="{FF2B5EF4-FFF2-40B4-BE49-F238E27FC236}">
                  <a16:creationId xmlns:a16="http://schemas.microsoft.com/office/drawing/2014/main" id="{DE48CA0C-94BC-4885-A984-7F5CF566FB4A}"/>
                </a:ext>
              </a:extLst>
            </p:cNvPr>
            <p:cNvSpPr txBox="1">
              <a:spLocks noChangeArrowheads="1"/>
            </p:cNvSpPr>
            <p:nvPr/>
          </p:nvSpPr>
          <p:spPr bwMode="auto">
            <a:xfrm>
              <a:off x="2630" y="3485"/>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1028110" name="Text Box 14">
              <a:extLst>
                <a:ext uri="{FF2B5EF4-FFF2-40B4-BE49-F238E27FC236}">
                  <a16:creationId xmlns:a16="http://schemas.microsoft.com/office/drawing/2014/main" id="{96A441B7-3F8B-416B-9B8F-DD6A33A90A22}"/>
                </a:ext>
              </a:extLst>
            </p:cNvPr>
            <p:cNvSpPr txBox="1">
              <a:spLocks noChangeArrowheads="1"/>
            </p:cNvSpPr>
            <p:nvPr/>
          </p:nvSpPr>
          <p:spPr bwMode="auto">
            <a:xfrm>
              <a:off x="3032" y="294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1028111" name="Text Box 15">
              <a:extLst>
                <a:ext uri="{FF2B5EF4-FFF2-40B4-BE49-F238E27FC236}">
                  <a16:creationId xmlns:a16="http://schemas.microsoft.com/office/drawing/2014/main" id="{A4FEB9F0-F68D-447C-BB7A-1EE392BB1F99}"/>
                </a:ext>
              </a:extLst>
            </p:cNvPr>
            <p:cNvSpPr txBox="1">
              <a:spLocks noChangeArrowheads="1"/>
            </p:cNvSpPr>
            <p:nvPr/>
          </p:nvSpPr>
          <p:spPr bwMode="auto">
            <a:xfrm>
              <a:off x="1470" y="295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1028112" name="Text Box 16">
              <a:extLst>
                <a:ext uri="{FF2B5EF4-FFF2-40B4-BE49-F238E27FC236}">
                  <a16:creationId xmlns:a16="http://schemas.microsoft.com/office/drawing/2014/main" id="{4BBE03F2-6630-421C-9BEF-9A6B502A49EB}"/>
                </a:ext>
              </a:extLst>
            </p:cNvPr>
            <p:cNvSpPr txBox="1">
              <a:spLocks noChangeArrowheads="1"/>
            </p:cNvSpPr>
            <p:nvPr/>
          </p:nvSpPr>
          <p:spPr bwMode="auto">
            <a:xfrm>
              <a:off x="523" y="293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1028113" name="Text Box 17">
              <a:extLst>
                <a:ext uri="{FF2B5EF4-FFF2-40B4-BE49-F238E27FC236}">
                  <a16:creationId xmlns:a16="http://schemas.microsoft.com/office/drawing/2014/main" id="{26921FCA-5C07-405B-9A50-27EDACD3279A}"/>
                </a:ext>
              </a:extLst>
            </p:cNvPr>
            <p:cNvSpPr txBox="1">
              <a:spLocks noChangeArrowheads="1"/>
            </p:cNvSpPr>
            <p:nvPr/>
          </p:nvSpPr>
          <p:spPr bwMode="auto">
            <a:xfrm>
              <a:off x="2540" y="242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1028114" name="Text Box 18">
              <a:extLst>
                <a:ext uri="{FF2B5EF4-FFF2-40B4-BE49-F238E27FC236}">
                  <a16:creationId xmlns:a16="http://schemas.microsoft.com/office/drawing/2014/main" id="{788CD835-C23E-4226-8290-16860C922C75}"/>
                </a:ext>
              </a:extLst>
            </p:cNvPr>
            <p:cNvSpPr txBox="1">
              <a:spLocks noChangeArrowheads="1"/>
            </p:cNvSpPr>
            <p:nvPr/>
          </p:nvSpPr>
          <p:spPr bwMode="auto">
            <a:xfrm>
              <a:off x="1004" y="242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1028115" name="Line 19">
              <a:extLst>
                <a:ext uri="{FF2B5EF4-FFF2-40B4-BE49-F238E27FC236}">
                  <a16:creationId xmlns:a16="http://schemas.microsoft.com/office/drawing/2014/main" id="{61A625B1-D615-49EC-85C2-21D433E04546}"/>
                </a:ext>
              </a:extLst>
            </p:cNvPr>
            <p:cNvSpPr>
              <a:spLocks noChangeShapeType="1"/>
            </p:cNvSpPr>
            <p:nvPr/>
          </p:nvSpPr>
          <p:spPr bwMode="auto">
            <a:xfrm flipH="1">
              <a:off x="1124" y="1992"/>
              <a:ext cx="596"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16" name="Line 20">
              <a:extLst>
                <a:ext uri="{FF2B5EF4-FFF2-40B4-BE49-F238E27FC236}">
                  <a16:creationId xmlns:a16="http://schemas.microsoft.com/office/drawing/2014/main" id="{73F30C98-9F95-48D9-BB30-806D18445DFC}"/>
                </a:ext>
              </a:extLst>
            </p:cNvPr>
            <p:cNvSpPr>
              <a:spLocks noChangeShapeType="1"/>
            </p:cNvSpPr>
            <p:nvPr/>
          </p:nvSpPr>
          <p:spPr bwMode="auto">
            <a:xfrm>
              <a:off x="2064" y="1992"/>
              <a:ext cx="604" cy="40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17" name="Line 21">
              <a:extLst>
                <a:ext uri="{FF2B5EF4-FFF2-40B4-BE49-F238E27FC236}">
                  <a16:creationId xmlns:a16="http://schemas.microsoft.com/office/drawing/2014/main" id="{B669C382-4622-4169-9EC6-55C50680F41A}"/>
                </a:ext>
              </a:extLst>
            </p:cNvPr>
            <p:cNvSpPr>
              <a:spLocks noChangeShapeType="1"/>
            </p:cNvSpPr>
            <p:nvPr/>
          </p:nvSpPr>
          <p:spPr bwMode="auto">
            <a:xfrm flipH="1">
              <a:off x="648" y="2568"/>
              <a:ext cx="300"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18" name="Line 22">
              <a:extLst>
                <a:ext uri="{FF2B5EF4-FFF2-40B4-BE49-F238E27FC236}">
                  <a16:creationId xmlns:a16="http://schemas.microsoft.com/office/drawing/2014/main" id="{CDDA76D3-8A67-4565-BA1A-1CF6FDBC559F}"/>
                </a:ext>
              </a:extLst>
            </p:cNvPr>
            <p:cNvSpPr>
              <a:spLocks noChangeShapeType="1"/>
            </p:cNvSpPr>
            <p:nvPr/>
          </p:nvSpPr>
          <p:spPr bwMode="auto">
            <a:xfrm>
              <a:off x="1304" y="256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19" name="Line 23">
              <a:extLst>
                <a:ext uri="{FF2B5EF4-FFF2-40B4-BE49-F238E27FC236}">
                  <a16:creationId xmlns:a16="http://schemas.microsoft.com/office/drawing/2014/main" id="{14D8BAC0-F515-4138-89DC-F884B7FECF50}"/>
                </a:ext>
              </a:extLst>
            </p:cNvPr>
            <p:cNvSpPr>
              <a:spLocks noChangeShapeType="1"/>
            </p:cNvSpPr>
            <p:nvPr/>
          </p:nvSpPr>
          <p:spPr bwMode="auto">
            <a:xfrm>
              <a:off x="2840" y="2572"/>
              <a:ext cx="304"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20" name="Line 24">
              <a:extLst>
                <a:ext uri="{FF2B5EF4-FFF2-40B4-BE49-F238E27FC236}">
                  <a16:creationId xmlns:a16="http://schemas.microsoft.com/office/drawing/2014/main" id="{8F59CA39-B486-419F-A725-C78703675F1F}"/>
                </a:ext>
              </a:extLst>
            </p:cNvPr>
            <p:cNvSpPr>
              <a:spLocks noChangeShapeType="1"/>
            </p:cNvSpPr>
            <p:nvPr/>
          </p:nvSpPr>
          <p:spPr bwMode="auto">
            <a:xfrm flipH="1">
              <a:off x="2756" y="3096"/>
              <a:ext cx="216" cy="352"/>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121" name="Line 25">
              <a:extLst>
                <a:ext uri="{FF2B5EF4-FFF2-40B4-BE49-F238E27FC236}">
                  <a16:creationId xmlns:a16="http://schemas.microsoft.com/office/drawing/2014/main" id="{7B929AC2-622D-45B7-92ED-B6D0DACE54A1}"/>
                </a:ext>
              </a:extLst>
            </p:cNvPr>
            <p:cNvSpPr>
              <a:spLocks noChangeShapeType="1"/>
            </p:cNvSpPr>
            <p:nvPr/>
          </p:nvSpPr>
          <p:spPr bwMode="auto">
            <a:xfrm>
              <a:off x="3316" y="3096"/>
              <a:ext cx="264"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8122" name="Rectangle 26">
            <a:extLst>
              <a:ext uri="{FF2B5EF4-FFF2-40B4-BE49-F238E27FC236}">
                <a16:creationId xmlns:a16="http://schemas.microsoft.com/office/drawing/2014/main" id="{5B5989BF-540B-4E82-841C-7D0DC9350E75}"/>
              </a:ext>
            </a:extLst>
          </p:cNvPr>
          <p:cNvSpPr>
            <a:spLocks noGrp="1" noChangeArrowheads="1"/>
          </p:cNvSpPr>
          <p:nvPr>
            <p:ph type="title"/>
          </p:nvPr>
        </p:nvSpPr>
        <p:spPr/>
        <p:txBody>
          <a:bodyPr/>
          <a:lstStyle/>
          <a:p>
            <a:r>
              <a:rPr lang="en-GB" altLang="en-US"/>
              <a:t>Pre-order Traversal</a:t>
            </a:r>
          </a:p>
        </p:txBody>
      </p:sp>
      <p:sp>
        <p:nvSpPr>
          <p:cNvPr id="1028123" name="Rectangle 27">
            <a:extLst>
              <a:ext uri="{FF2B5EF4-FFF2-40B4-BE49-F238E27FC236}">
                <a16:creationId xmlns:a16="http://schemas.microsoft.com/office/drawing/2014/main" id="{8B16FBAA-842B-4509-B42E-AF3FD9D0AC52}"/>
              </a:ext>
            </a:extLst>
          </p:cNvPr>
          <p:cNvSpPr>
            <a:spLocks noGrp="1" noChangeArrowheads="1"/>
          </p:cNvSpPr>
          <p:nvPr>
            <p:ph type="body" idx="1"/>
          </p:nvPr>
        </p:nvSpPr>
        <p:spPr/>
        <p:txBody>
          <a:bodyPr/>
          <a:lstStyle/>
          <a:p>
            <a:r>
              <a:rPr lang="en-GB" altLang="en-US"/>
              <a:t>What order will visits take place with a pre-order traversal on the following (unordered) tree? </a:t>
            </a:r>
          </a:p>
        </p:txBody>
      </p:sp>
      <p:sp>
        <p:nvSpPr>
          <p:cNvPr id="1028124" name="Text Box 28">
            <a:extLst>
              <a:ext uri="{FF2B5EF4-FFF2-40B4-BE49-F238E27FC236}">
                <a16:creationId xmlns:a16="http://schemas.microsoft.com/office/drawing/2014/main" id="{4331E32D-2400-47FC-86E4-417AA7C26FDB}"/>
              </a:ext>
            </a:extLst>
          </p:cNvPr>
          <p:cNvSpPr txBox="1">
            <a:spLocks noChangeArrowheads="1"/>
          </p:cNvSpPr>
          <p:nvPr/>
        </p:nvSpPr>
        <p:spPr bwMode="auto">
          <a:xfrm>
            <a:off x="5715000" y="3733800"/>
            <a:ext cx="320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ANSWER: </a:t>
            </a:r>
          </a:p>
          <a:p>
            <a:pPr algn="l">
              <a:lnSpc>
                <a:spcPct val="100000"/>
              </a:lnSpc>
              <a:spcBef>
                <a:spcPct val="0"/>
              </a:spcBef>
            </a:pPr>
            <a:r>
              <a:rPr lang="en-GB" altLang="en-US" sz="2400">
                <a:solidFill>
                  <a:srgbClr val="CCECFF"/>
                </a:solidFill>
                <a:latin typeface="Times New Roman" panose="02020603050405020304" pitchFamily="18" charset="0"/>
              </a:rPr>
              <a:t>   </a:t>
            </a:r>
            <a:r>
              <a:rPr lang="en-US" altLang="en-US" sz="2400">
                <a:solidFill>
                  <a:srgbClr val="CCECFF"/>
                </a:solidFill>
                <a:latin typeface="Arial" panose="020B0604020202020204" pitchFamily="34" charset="0"/>
              </a:rPr>
              <a:t>A B C D E F G H</a:t>
            </a:r>
            <a:endParaRPr lang="en-GB" altLang="en-US" sz="2400">
              <a:solidFill>
                <a:srgbClr val="CCEC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8124"/>
                                        </p:tgtEl>
                                        <p:attrNameLst>
                                          <p:attrName>style.visibility</p:attrName>
                                        </p:attrNameLst>
                                      </p:cBhvr>
                                      <p:to>
                                        <p:strVal val="visible"/>
                                      </p:to>
                                    </p:set>
                                    <p:anim calcmode="lin" valueType="num">
                                      <p:cBhvr additive="base">
                                        <p:cTn id="7" dur="500" fill="hold"/>
                                        <p:tgtEl>
                                          <p:spTgt spid="1028124"/>
                                        </p:tgtEl>
                                        <p:attrNameLst>
                                          <p:attrName>ppt_x</p:attrName>
                                        </p:attrNameLst>
                                      </p:cBhvr>
                                      <p:tavLst>
                                        <p:tav tm="0">
                                          <p:val>
                                            <p:strVal val="1+#ppt_w/2"/>
                                          </p:val>
                                        </p:tav>
                                        <p:tav tm="100000">
                                          <p:val>
                                            <p:strVal val="#ppt_x"/>
                                          </p:val>
                                        </p:tav>
                                      </p:tavLst>
                                    </p:anim>
                                    <p:anim calcmode="lin" valueType="num">
                                      <p:cBhvr additive="base">
                                        <p:cTn id="8" dur="500" fill="hold"/>
                                        <p:tgtEl>
                                          <p:spTgt spid="1028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12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a:extLst>
              <a:ext uri="{FF2B5EF4-FFF2-40B4-BE49-F238E27FC236}">
                <a16:creationId xmlns:a16="http://schemas.microsoft.com/office/drawing/2014/main" id="{BFB89537-DF34-4669-A0AB-29DD61D37CEF}"/>
              </a:ext>
            </a:extLst>
          </p:cNvPr>
          <p:cNvSpPr>
            <a:spLocks noGrp="1" noChangeArrowheads="1"/>
          </p:cNvSpPr>
          <p:nvPr>
            <p:ph type="title"/>
          </p:nvPr>
        </p:nvSpPr>
        <p:spPr/>
        <p:txBody>
          <a:bodyPr/>
          <a:lstStyle/>
          <a:p>
            <a:r>
              <a:rPr lang="en-US" altLang="en-US"/>
              <a:t>Trees</a:t>
            </a:r>
            <a:br>
              <a:rPr lang="en-US" altLang="en-US"/>
            </a:br>
            <a:r>
              <a:rPr lang="en-US" altLang="en-US"/>
              <a:t>Pre-order traversal code</a:t>
            </a:r>
          </a:p>
        </p:txBody>
      </p:sp>
      <p:sp>
        <p:nvSpPr>
          <p:cNvPr id="1029123" name="Text Box 3">
            <a:extLst>
              <a:ext uri="{FF2B5EF4-FFF2-40B4-BE49-F238E27FC236}">
                <a16:creationId xmlns:a16="http://schemas.microsoft.com/office/drawing/2014/main" id="{B2F249A7-9180-4A7D-92AE-141B706E8BD2}"/>
              </a:ext>
            </a:extLst>
          </p:cNvPr>
          <p:cNvSpPr txBox="1">
            <a:spLocks noChangeArrowheads="1"/>
          </p:cNvSpPr>
          <p:nvPr/>
        </p:nvSpPr>
        <p:spPr bwMode="auto">
          <a:xfrm>
            <a:off x="152400" y="1574800"/>
            <a:ext cx="8991600"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57200">
              <a:spcBef>
                <a:spcPct val="0"/>
              </a:spcBef>
              <a:defRPr sz="2400">
                <a:solidFill>
                  <a:schemeClr val="tx1"/>
                </a:solidFill>
                <a:latin typeface="Times New Roman" panose="02020603050405020304" pitchFamily="18" charset="0"/>
              </a:defRPr>
            </a:lvl1pPr>
            <a:lvl2pPr algn="l" defTabSz="457200">
              <a:spcBef>
                <a:spcPct val="0"/>
              </a:spcBef>
              <a:defRPr sz="2400">
                <a:solidFill>
                  <a:schemeClr val="tx1"/>
                </a:solidFill>
                <a:latin typeface="Times New Roman" panose="02020603050405020304" pitchFamily="18" charset="0"/>
              </a:defRPr>
            </a:lvl2pPr>
            <a:lvl3pPr algn="l" defTabSz="457200">
              <a:spcBef>
                <a:spcPct val="0"/>
              </a:spcBef>
              <a:defRPr sz="2400">
                <a:solidFill>
                  <a:schemeClr val="tx1"/>
                </a:solidFill>
                <a:latin typeface="Times New Roman" panose="02020603050405020304" pitchFamily="18" charset="0"/>
              </a:defRPr>
            </a:lvl3pPr>
            <a:lvl4pPr algn="l" defTabSz="457200">
              <a:spcBef>
                <a:spcPct val="0"/>
              </a:spcBef>
              <a:defRPr sz="2400">
                <a:solidFill>
                  <a:schemeClr val="tx1"/>
                </a:solidFill>
                <a:latin typeface="Times New Roman" panose="02020603050405020304" pitchFamily="18" charset="0"/>
              </a:defRPr>
            </a:lvl4pPr>
            <a:lvl5pPr algn="l" defTabSz="457200">
              <a:spcBef>
                <a:spcPct val="0"/>
              </a:spcBef>
              <a:defRPr sz="2400">
                <a:solidFill>
                  <a:schemeClr val="tx1"/>
                </a:solidFill>
                <a:latin typeface="Times New Roman" panose="02020603050405020304" pitchFamily="18" charset="0"/>
              </a:defRPr>
            </a:lvl5pPr>
            <a:lvl6pPr defTabSz="457200" eaLnBrk="0" fontAlgn="base" hangingPunct="0">
              <a:spcBef>
                <a:spcPct val="0"/>
              </a:spcBef>
              <a:spcAft>
                <a:spcPct val="0"/>
              </a:spcAft>
              <a:defRPr sz="2400">
                <a:solidFill>
                  <a:schemeClr val="tx1"/>
                </a:solidFill>
                <a:latin typeface="Times New Roman" panose="02020603050405020304" pitchFamily="18" charset="0"/>
              </a:defRPr>
            </a:lvl6pPr>
            <a:lvl7pPr defTabSz="457200" eaLnBrk="0" fontAlgn="base" hangingPunct="0">
              <a:spcBef>
                <a:spcPct val="0"/>
              </a:spcBef>
              <a:spcAft>
                <a:spcPct val="0"/>
              </a:spcAft>
              <a:defRPr sz="2400">
                <a:solidFill>
                  <a:schemeClr val="tx1"/>
                </a:solidFill>
                <a:latin typeface="Times New Roman" panose="02020603050405020304" pitchFamily="18" charset="0"/>
              </a:defRPr>
            </a:lvl7pPr>
            <a:lvl8pPr defTabSz="457200" eaLnBrk="0" fontAlgn="base" hangingPunct="0">
              <a:spcBef>
                <a:spcPct val="0"/>
              </a:spcBef>
              <a:spcAft>
                <a:spcPct val="0"/>
              </a:spcAft>
              <a:defRPr sz="2400">
                <a:solidFill>
                  <a:schemeClr val="tx1"/>
                </a:solidFill>
                <a:latin typeface="Times New Roman" panose="02020603050405020304" pitchFamily="18" charset="0"/>
              </a:defRPr>
            </a:lvl8pPr>
            <a:lvl9pPr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50000"/>
              </a:lnSpc>
              <a:spcBef>
                <a:spcPct val="50000"/>
              </a:spcBef>
            </a:pPr>
            <a:r>
              <a:rPr lang="en-US" altLang="en-US" sz="2000">
                <a:solidFill>
                  <a:srgbClr val="FFFFFF"/>
                </a:solidFill>
                <a:latin typeface="Courier New" panose="02070309020205020404" pitchFamily="49" charset="0"/>
              </a:rPr>
              <a:t>template &lt;class item&gt;</a:t>
            </a:r>
            <a:endParaRPr lang="en-US" altLang="en-US" sz="2000" b="1">
              <a:solidFill>
                <a:srgbClr val="FFFFFF"/>
              </a:solidFill>
              <a:latin typeface="Courier New" panose="02070309020205020404" pitchFamily="49" charset="0"/>
            </a:endParaRPr>
          </a:p>
          <a:p>
            <a:pPr>
              <a:lnSpc>
                <a:spcPct val="50000"/>
              </a:lnSpc>
              <a:spcBef>
                <a:spcPct val="50000"/>
              </a:spcBef>
            </a:pPr>
            <a:r>
              <a:rPr lang="en-US" altLang="en-US" sz="2000" b="1">
                <a:solidFill>
                  <a:srgbClr val="FFFFFF"/>
                </a:solidFill>
                <a:latin typeface="Courier New" panose="02070309020205020404" pitchFamily="49" charset="0"/>
              </a:rPr>
              <a:t>vod BSTree::preOrder(BSTNode&lt;Item&gt;* curNode)</a:t>
            </a:r>
          </a:p>
          <a:p>
            <a:pPr>
              <a:lnSpc>
                <a:spcPct val="90000"/>
              </a:lnSpc>
            </a:pPr>
            <a:r>
              <a:rPr lang="en-US" altLang="en-US" sz="2000">
                <a:solidFill>
                  <a:srgbClr val="FFFFFF"/>
                </a:solidFill>
                <a:latin typeface="Courier New" panose="02070309020205020404" pitchFamily="49" charset="0"/>
              </a:rPr>
              <a:t>{</a:t>
            </a:r>
          </a:p>
          <a:p>
            <a:pPr>
              <a:lnSpc>
                <a:spcPct val="90000"/>
              </a:lnSpc>
            </a:pPr>
            <a:r>
              <a:rPr lang="en-US" altLang="en-US" sz="2000">
                <a:solidFill>
                  <a:srgbClr val="FFFFFF"/>
                </a:solidFill>
                <a:latin typeface="Courier New" panose="02070309020205020404" pitchFamily="49" charset="0"/>
              </a:rPr>
              <a:t>	 if (curNode == NULL)</a:t>
            </a:r>
          </a:p>
          <a:p>
            <a:pPr>
              <a:lnSpc>
                <a:spcPct val="100000"/>
              </a:lnSpc>
            </a:pPr>
            <a:r>
              <a:rPr lang="en-US" altLang="en-US" sz="2000">
                <a:solidFill>
                  <a:srgbClr val="FFFFFF"/>
                </a:solidFill>
                <a:latin typeface="Courier New" panose="02070309020205020404" pitchFamily="49" charset="0"/>
              </a:rPr>
              <a:t>	 	return;</a:t>
            </a:r>
          </a:p>
          <a:p>
            <a:pPr>
              <a:lnSpc>
                <a:spcPct val="100000"/>
              </a:lnSpc>
            </a:pPr>
            <a:r>
              <a:rPr lang="en-US" altLang="en-US" sz="2000">
                <a:solidFill>
                  <a:srgbClr val="FFFFFF"/>
                </a:solidFill>
                <a:latin typeface="Courier New" panose="02070309020205020404" pitchFamily="49" charset="0"/>
              </a:rPr>
              <a:t>  </a:t>
            </a:r>
          </a:p>
          <a:p>
            <a:pPr>
              <a:lnSpc>
                <a:spcPct val="100000"/>
              </a:lnSpc>
            </a:pPr>
            <a:r>
              <a:rPr lang="en-US" altLang="en-US" sz="2000">
                <a:solidFill>
                  <a:srgbClr val="FFFFFF"/>
                </a:solidFill>
                <a:latin typeface="Courier New" panose="02070309020205020404" pitchFamily="49" charset="0"/>
              </a:rPr>
              <a:t>	</a:t>
            </a:r>
            <a:r>
              <a:rPr lang="en-US" altLang="en-US" sz="2000" b="1">
                <a:solidFill>
                  <a:srgbClr val="FFFFFF"/>
                </a:solidFill>
                <a:latin typeface="Courier New" panose="02070309020205020404" pitchFamily="49" charset="0"/>
              </a:rPr>
              <a:t>cout &lt;&lt; curNode-&gt;data &lt;&lt; endl;</a:t>
            </a:r>
            <a:r>
              <a:rPr lang="en-US" altLang="en-US" sz="2000">
                <a:solidFill>
                  <a:srgbClr val="FFFFFF"/>
                </a:solidFill>
                <a:latin typeface="Courier New" panose="02070309020205020404" pitchFamily="49" charset="0"/>
              </a:rPr>
              <a:t>  // Node itself</a:t>
            </a:r>
          </a:p>
          <a:p>
            <a:pPr>
              <a:lnSpc>
                <a:spcPct val="100000"/>
              </a:lnSpc>
            </a:pPr>
            <a:r>
              <a:rPr lang="en-US" altLang="en-US" sz="2000">
                <a:solidFill>
                  <a:srgbClr val="FFFFFF"/>
                </a:solidFill>
                <a:latin typeface="Courier New" panose="02070309020205020404" pitchFamily="49" charset="0"/>
              </a:rPr>
              <a:t>	</a:t>
            </a:r>
            <a:r>
              <a:rPr lang="en-US" altLang="en-US" sz="2000" b="1">
                <a:solidFill>
                  <a:srgbClr val="FFFFFF"/>
                </a:solidFill>
                <a:latin typeface="Courier New" panose="02070309020205020404" pitchFamily="49" charset="0"/>
              </a:rPr>
              <a:t>preOrder(curNode-&gt;left);</a:t>
            </a:r>
            <a:r>
              <a:rPr lang="en-US" altLang="en-US" sz="2000">
                <a:solidFill>
                  <a:srgbClr val="FFFFFF"/>
                </a:solidFill>
                <a:latin typeface="Courier New" panose="02070309020205020404" pitchFamily="49" charset="0"/>
              </a:rPr>
              <a:t>        // Left subtree</a:t>
            </a:r>
          </a:p>
          <a:p>
            <a:pPr>
              <a:lnSpc>
                <a:spcPct val="100000"/>
              </a:lnSpc>
            </a:pPr>
            <a:r>
              <a:rPr lang="en-US" altLang="en-US" sz="2000">
                <a:solidFill>
                  <a:srgbClr val="FFFFFF"/>
                </a:solidFill>
                <a:latin typeface="Courier New" panose="02070309020205020404" pitchFamily="49" charset="0"/>
              </a:rPr>
              <a:t>	</a:t>
            </a:r>
            <a:r>
              <a:rPr lang="en-US" altLang="en-US" sz="2000" b="1">
                <a:solidFill>
                  <a:srgbClr val="FFFFFF"/>
                </a:solidFill>
                <a:latin typeface="Courier New" panose="02070309020205020404" pitchFamily="49" charset="0"/>
              </a:rPr>
              <a:t>preOrder(curNode-&gt;right);</a:t>
            </a:r>
            <a:r>
              <a:rPr lang="en-US" altLang="en-US" sz="2000">
                <a:solidFill>
                  <a:srgbClr val="FFFFFF"/>
                </a:solidFill>
                <a:latin typeface="Courier New" panose="02070309020205020404" pitchFamily="49" charset="0"/>
              </a:rPr>
              <a:t>       // Right subtree</a:t>
            </a:r>
          </a:p>
          <a:p>
            <a:pPr>
              <a:lnSpc>
                <a:spcPct val="100000"/>
              </a:lnSpc>
            </a:pPr>
            <a:r>
              <a:rPr lang="en-US" altLang="en-US" sz="2000">
                <a:solidFill>
                  <a:srgbClr val="FFFFFF"/>
                </a:solidFill>
                <a:latin typeface="Courier New" panose="02070309020205020404" pitchFamily="49"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a:extLst>
              <a:ext uri="{FF2B5EF4-FFF2-40B4-BE49-F238E27FC236}">
                <a16:creationId xmlns:a16="http://schemas.microsoft.com/office/drawing/2014/main" id="{DB9D50A9-0495-40A2-BB1B-CC6D2CE49BEC}"/>
              </a:ext>
            </a:extLst>
          </p:cNvPr>
          <p:cNvSpPr>
            <a:spLocks noGrp="1" noChangeArrowheads="1"/>
          </p:cNvSpPr>
          <p:nvPr>
            <p:ph type="title"/>
          </p:nvPr>
        </p:nvSpPr>
        <p:spPr/>
        <p:txBody>
          <a:bodyPr/>
          <a:lstStyle/>
          <a:p>
            <a:r>
              <a:rPr lang="en-GB" altLang="en-US"/>
              <a:t>Post-order Traversals</a:t>
            </a:r>
          </a:p>
        </p:txBody>
      </p:sp>
      <p:sp>
        <p:nvSpPr>
          <p:cNvPr id="1030147" name="Rectangle 3">
            <a:extLst>
              <a:ext uri="{FF2B5EF4-FFF2-40B4-BE49-F238E27FC236}">
                <a16:creationId xmlns:a16="http://schemas.microsoft.com/office/drawing/2014/main" id="{62F8B235-9237-45AE-8B51-31930350DC9A}"/>
              </a:ext>
            </a:extLst>
          </p:cNvPr>
          <p:cNvSpPr>
            <a:spLocks noGrp="1" noChangeArrowheads="1"/>
          </p:cNvSpPr>
          <p:nvPr>
            <p:ph type="body" idx="1"/>
          </p:nvPr>
        </p:nvSpPr>
        <p:spPr/>
        <p:txBody>
          <a:bodyPr/>
          <a:lstStyle/>
          <a:p>
            <a:r>
              <a:rPr lang="en-GB" altLang="en-US"/>
              <a:t>Post-order traversal algorithm:</a:t>
            </a:r>
          </a:p>
          <a:p>
            <a:pPr lvl="1"/>
            <a:r>
              <a:rPr lang="en-GB" altLang="en-US"/>
              <a:t>Perform a post-order traversal of the left sub-tree</a:t>
            </a:r>
          </a:p>
          <a:p>
            <a:pPr lvl="1"/>
            <a:r>
              <a:rPr lang="en-GB" altLang="en-US"/>
              <a:t>Perform a post-order traversal of the right sub-tree</a:t>
            </a:r>
          </a:p>
          <a:p>
            <a:pPr lvl="1"/>
            <a:r>
              <a:rPr lang="en-GB" altLang="en-US"/>
              <a:t>Visit the current node</a:t>
            </a:r>
          </a:p>
          <a:p>
            <a:pPr lvl="1"/>
            <a:endParaRPr lang="en-GB" altLang="en-US"/>
          </a:p>
          <a:p>
            <a:r>
              <a:rPr lang="en-GB" altLang="en-US"/>
              <a:t>The code is very similar to a pre-order traversal except the statements are re-arranged.</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a:extLst>
              <a:ext uri="{FF2B5EF4-FFF2-40B4-BE49-F238E27FC236}">
                <a16:creationId xmlns:a16="http://schemas.microsoft.com/office/drawing/2014/main" id="{DE509FE3-3B5F-4062-9519-9AA2F036DC4A}"/>
              </a:ext>
            </a:extLst>
          </p:cNvPr>
          <p:cNvSpPr>
            <a:spLocks noGrp="1" noChangeArrowheads="1"/>
          </p:cNvSpPr>
          <p:nvPr>
            <p:ph type="title"/>
          </p:nvPr>
        </p:nvSpPr>
        <p:spPr/>
        <p:txBody>
          <a:bodyPr/>
          <a:lstStyle/>
          <a:p>
            <a:r>
              <a:rPr lang="en-GB" altLang="en-US"/>
              <a:t>In-order Traversals</a:t>
            </a:r>
          </a:p>
        </p:txBody>
      </p:sp>
      <p:sp>
        <p:nvSpPr>
          <p:cNvPr id="1031171" name="Rectangle 3">
            <a:extLst>
              <a:ext uri="{FF2B5EF4-FFF2-40B4-BE49-F238E27FC236}">
                <a16:creationId xmlns:a16="http://schemas.microsoft.com/office/drawing/2014/main" id="{C8E526BD-C5E4-47ED-9D94-5D2E29CDC1B5}"/>
              </a:ext>
            </a:extLst>
          </p:cNvPr>
          <p:cNvSpPr>
            <a:spLocks noGrp="1" noChangeArrowheads="1"/>
          </p:cNvSpPr>
          <p:nvPr>
            <p:ph type="body" idx="1"/>
          </p:nvPr>
        </p:nvSpPr>
        <p:spPr/>
        <p:txBody>
          <a:bodyPr/>
          <a:lstStyle/>
          <a:p>
            <a:r>
              <a:rPr lang="en-GB" altLang="en-US"/>
              <a:t>In-order traversal algorithm:</a:t>
            </a:r>
          </a:p>
          <a:p>
            <a:pPr lvl="1"/>
            <a:r>
              <a:rPr lang="en-GB" altLang="en-US"/>
              <a:t>Perform an in-order traversal of the left sub-tree</a:t>
            </a:r>
          </a:p>
          <a:p>
            <a:pPr lvl="1"/>
            <a:r>
              <a:rPr lang="en-GB" altLang="en-US"/>
              <a:t>Visit the current node </a:t>
            </a:r>
          </a:p>
          <a:p>
            <a:pPr lvl="1"/>
            <a:r>
              <a:rPr lang="en-GB" altLang="en-US"/>
              <a:t>Perform an in-order traversal of the right sub-tree</a:t>
            </a:r>
          </a:p>
          <a:p>
            <a:pPr lvl="1"/>
            <a:endParaRPr lang="en-GB" altLang="en-US"/>
          </a:p>
          <a:p>
            <a:r>
              <a:rPr lang="en-GB" altLang="en-US"/>
              <a:t>The code is very similar to pre-order/post-order traversals except the statements are re-arranged.</a:t>
            </a:r>
          </a:p>
          <a:p>
            <a:endParaRPr lang="en-GB" altLang="en-US"/>
          </a:p>
          <a:p>
            <a:r>
              <a:rPr lang="en-GB" altLang="en-US">
                <a:solidFill>
                  <a:srgbClr val="14FD3A"/>
                </a:solidFill>
              </a:rPr>
              <a:t>Note that an in-order traversal of a BST results in visiting the nodes in ascending order.</a:t>
            </a:r>
          </a:p>
          <a:p>
            <a:pPr lvl="1"/>
            <a:endParaRPr lang="en-GB" altLang="en-US">
              <a:solidFill>
                <a:srgbClr val="14FD3A"/>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a:extLst>
              <a:ext uri="{FF2B5EF4-FFF2-40B4-BE49-F238E27FC236}">
                <a16:creationId xmlns:a16="http://schemas.microsoft.com/office/drawing/2014/main" id="{B8E6A552-4618-430E-9AE2-C807C1FF416C}"/>
              </a:ext>
            </a:extLst>
          </p:cNvPr>
          <p:cNvSpPr>
            <a:spLocks noGrp="1" noChangeArrowheads="1"/>
          </p:cNvSpPr>
          <p:nvPr>
            <p:ph type="title"/>
          </p:nvPr>
        </p:nvSpPr>
        <p:spPr/>
        <p:txBody>
          <a:bodyPr/>
          <a:lstStyle/>
          <a:p>
            <a:r>
              <a:rPr lang="en-US" altLang="en-US"/>
              <a:t>Trees</a:t>
            </a:r>
            <a:br>
              <a:rPr lang="en-US" altLang="en-US"/>
            </a:br>
            <a:r>
              <a:rPr lang="en-US" altLang="en-US"/>
              <a:t>More Terminology</a:t>
            </a:r>
          </a:p>
        </p:txBody>
      </p:sp>
      <p:sp>
        <p:nvSpPr>
          <p:cNvPr id="975875" name="Rectangle 3">
            <a:extLst>
              <a:ext uri="{FF2B5EF4-FFF2-40B4-BE49-F238E27FC236}">
                <a16:creationId xmlns:a16="http://schemas.microsoft.com/office/drawing/2014/main" id="{9DDC8BDB-FA26-43BA-82F0-C36F5C45F65A}"/>
              </a:ext>
            </a:extLst>
          </p:cNvPr>
          <p:cNvSpPr>
            <a:spLocks noGrp="1" noChangeArrowheads="1"/>
          </p:cNvSpPr>
          <p:nvPr>
            <p:ph type="body" idx="1"/>
          </p:nvPr>
        </p:nvSpPr>
        <p:spPr/>
        <p:txBody>
          <a:bodyPr/>
          <a:lstStyle/>
          <a:p>
            <a:r>
              <a:rPr lang="en-US" altLang="en-US"/>
              <a:t>If a node A points to node B, then A is the </a:t>
            </a:r>
            <a:r>
              <a:rPr lang="en-US" altLang="en-US" b="1" i="1">
                <a:solidFill>
                  <a:srgbClr val="14FD3A"/>
                </a:solidFill>
              </a:rPr>
              <a:t>parent </a:t>
            </a:r>
            <a:r>
              <a:rPr lang="en-GB" altLang="en-US"/>
              <a:t>of B.  Further, B is the </a:t>
            </a:r>
            <a:r>
              <a:rPr lang="en-US" altLang="en-US" b="1" i="1">
                <a:solidFill>
                  <a:srgbClr val="14FD3A"/>
                </a:solidFill>
              </a:rPr>
              <a:t>child </a:t>
            </a:r>
            <a:r>
              <a:rPr lang="en-GB" altLang="en-US"/>
              <a:t>of A. </a:t>
            </a:r>
          </a:p>
          <a:p>
            <a:r>
              <a:rPr lang="en-GB" altLang="en-US"/>
              <a:t>Children of the same parent are called </a:t>
            </a:r>
            <a:r>
              <a:rPr lang="en-GB" altLang="en-US" b="1" i="1">
                <a:solidFill>
                  <a:srgbClr val="14FD3A"/>
                </a:solidFill>
              </a:rPr>
              <a:t>siblings</a:t>
            </a:r>
            <a:r>
              <a:rPr lang="en-GB" altLang="en-US"/>
              <a:t>.</a:t>
            </a:r>
          </a:p>
          <a:p>
            <a:endParaRPr lang="en-GB" altLang="en-US"/>
          </a:p>
          <a:p>
            <a:r>
              <a:rPr lang="en-GB" altLang="en-US"/>
              <a:t>All nodes “beneath” a given node (children, children of children, …) are </a:t>
            </a:r>
            <a:r>
              <a:rPr lang="en-GB" altLang="en-US" b="1" i="1">
                <a:solidFill>
                  <a:srgbClr val="14FD3A"/>
                </a:solidFill>
              </a:rPr>
              <a:t>descendants</a:t>
            </a:r>
            <a:r>
              <a:rPr lang="en-GB" altLang="en-US"/>
              <a:t> of that node.</a:t>
            </a:r>
          </a:p>
          <a:p>
            <a:r>
              <a:rPr lang="en-GB" altLang="en-US"/>
              <a:t>All nodes on the path between the root and a given node are </a:t>
            </a:r>
            <a:r>
              <a:rPr lang="en-GB" altLang="en-US" b="1" i="1">
                <a:solidFill>
                  <a:srgbClr val="14FD3A"/>
                </a:solidFill>
              </a:rPr>
              <a:t>ancestors</a:t>
            </a:r>
            <a:r>
              <a:rPr lang="en-GB" altLang="en-US"/>
              <a:t> of that node.</a:t>
            </a:r>
          </a:p>
          <a:p>
            <a:endParaRPr lang="en-GB" altLang="en-US"/>
          </a:p>
          <a:p>
            <a:r>
              <a:rPr lang="en-GB" altLang="en-US"/>
              <a:t>The </a:t>
            </a:r>
            <a:r>
              <a:rPr lang="en-GB" altLang="en-US" b="1" i="1">
                <a:solidFill>
                  <a:srgbClr val="14FD3A"/>
                </a:solidFill>
              </a:rPr>
              <a:t>height</a:t>
            </a:r>
            <a:r>
              <a:rPr lang="en-GB" altLang="en-US"/>
              <a:t> of a node in the tree is 1 if the node is the root of the tree, otherwise it is the height of the node's parent +1.</a:t>
            </a:r>
          </a:p>
          <a:p>
            <a:pPr lvl="1"/>
            <a:r>
              <a:rPr lang="en-GB" altLang="en-US"/>
              <a:t>Height is also often called </a:t>
            </a:r>
            <a:r>
              <a:rPr lang="en-GB" altLang="en-US" b="1" i="1">
                <a:solidFill>
                  <a:srgbClr val="14FD3A"/>
                </a:solidFill>
              </a:rPr>
              <a:t>depth</a:t>
            </a:r>
            <a:r>
              <a:rPr lang="en-GB" altLang="en-US"/>
              <a:t>.</a:t>
            </a:r>
          </a:p>
          <a:p>
            <a:pPr lvl="1"/>
            <a:r>
              <a:rPr lang="en-GB" altLang="en-US"/>
              <a:t>The </a:t>
            </a:r>
            <a:r>
              <a:rPr lang="en-GB" altLang="en-US" b="1" i="1">
                <a:solidFill>
                  <a:srgbClr val="14FD3A"/>
                </a:solidFill>
              </a:rPr>
              <a:t>level</a:t>
            </a:r>
            <a:r>
              <a:rPr lang="en-GB" altLang="en-US"/>
              <a:t> of a node in the tree is its depth.</a:t>
            </a: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a:extLst>
              <a:ext uri="{FF2B5EF4-FFF2-40B4-BE49-F238E27FC236}">
                <a16:creationId xmlns:a16="http://schemas.microsoft.com/office/drawing/2014/main" id="{1B75B8AD-2195-402C-9EC2-3D0B579AC6C8}"/>
              </a:ext>
            </a:extLst>
          </p:cNvPr>
          <p:cNvSpPr>
            <a:spLocks noGrp="1" noChangeArrowheads="1"/>
          </p:cNvSpPr>
          <p:nvPr>
            <p:ph type="title"/>
          </p:nvPr>
        </p:nvSpPr>
        <p:spPr/>
        <p:txBody>
          <a:bodyPr/>
          <a:lstStyle/>
          <a:p>
            <a:r>
              <a:rPr lang="en-US" altLang="en-US"/>
              <a:t>Trees</a:t>
            </a:r>
            <a:br>
              <a:rPr lang="en-US" altLang="en-US"/>
            </a:br>
            <a:r>
              <a:rPr lang="en-US" altLang="en-US"/>
              <a:t>Tree Traversal Questions</a:t>
            </a:r>
          </a:p>
        </p:txBody>
      </p:sp>
      <p:sp>
        <p:nvSpPr>
          <p:cNvPr id="1032195" name="Rectangle 3">
            <a:extLst>
              <a:ext uri="{FF2B5EF4-FFF2-40B4-BE49-F238E27FC236}">
                <a16:creationId xmlns:a16="http://schemas.microsoft.com/office/drawing/2014/main" id="{3E53EDC3-569E-4B70-8946-5ED4E6A338F6}"/>
              </a:ext>
            </a:extLst>
          </p:cNvPr>
          <p:cNvSpPr>
            <a:spLocks noGrp="1" noChangeArrowheads="1"/>
          </p:cNvSpPr>
          <p:nvPr>
            <p:ph type="body" idx="1"/>
          </p:nvPr>
        </p:nvSpPr>
        <p:spPr/>
        <p:txBody>
          <a:bodyPr/>
          <a:lstStyle/>
          <a:p>
            <a:r>
              <a:rPr lang="en-US" altLang="en-US"/>
              <a:t>1) Write the method to perform an in-order traversal on a tree:</a:t>
            </a:r>
          </a:p>
          <a:p>
            <a:endParaRPr lang="en-US" altLang="en-US"/>
          </a:p>
          <a:p>
            <a:endParaRPr lang="en-US" altLang="en-US"/>
          </a:p>
          <a:p>
            <a:r>
              <a:rPr lang="en-US" altLang="en-US"/>
              <a:t>2) Given a tree that stores doubles, write a method to compute the sum of all the numbers in the tree.  </a:t>
            </a:r>
          </a:p>
          <a:p>
            <a:pPr lvl="1"/>
            <a:r>
              <a:rPr lang="en-US" altLang="en-US"/>
              <a:t>Return the sum in a double variable.</a:t>
            </a:r>
          </a:p>
          <a:p>
            <a:pPr lvl="1"/>
            <a:endParaRPr lang="en-US" altLang="en-US"/>
          </a:p>
          <a:p>
            <a:r>
              <a:rPr lang="en-US" altLang="en-US"/>
              <a:t>3) Write a recursive method to count the # of leaves in the tree.</a:t>
            </a:r>
          </a:p>
        </p:txBody>
      </p:sp>
      <p:sp>
        <p:nvSpPr>
          <p:cNvPr id="1032197" name="Text Box 5">
            <a:extLst>
              <a:ext uri="{FF2B5EF4-FFF2-40B4-BE49-F238E27FC236}">
                <a16:creationId xmlns:a16="http://schemas.microsoft.com/office/drawing/2014/main" id="{87487A12-FC43-4A1D-8B02-3C2358DBF4C5}"/>
              </a:ext>
            </a:extLst>
          </p:cNvPr>
          <p:cNvSpPr txBox="1">
            <a:spLocks noChangeArrowheads="1"/>
          </p:cNvSpPr>
          <p:nvPr/>
        </p:nvSpPr>
        <p:spPr bwMode="auto">
          <a:xfrm>
            <a:off x="457200" y="1981200"/>
            <a:ext cx="8382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57200">
              <a:spcBef>
                <a:spcPct val="0"/>
              </a:spcBef>
              <a:defRPr sz="2400">
                <a:solidFill>
                  <a:schemeClr val="tx1"/>
                </a:solidFill>
                <a:latin typeface="Times New Roman" panose="02020603050405020304" pitchFamily="18" charset="0"/>
              </a:defRPr>
            </a:lvl1pPr>
            <a:lvl2pPr algn="l" defTabSz="457200">
              <a:spcBef>
                <a:spcPct val="0"/>
              </a:spcBef>
              <a:defRPr sz="2400">
                <a:solidFill>
                  <a:schemeClr val="tx1"/>
                </a:solidFill>
                <a:latin typeface="Times New Roman" panose="02020603050405020304" pitchFamily="18" charset="0"/>
              </a:defRPr>
            </a:lvl2pPr>
            <a:lvl3pPr algn="l" defTabSz="457200">
              <a:spcBef>
                <a:spcPct val="0"/>
              </a:spcBef>
              <a:defRPr sz="2400">
                <a:solidFill>
                  <a:schemeClr val="tx1"/>
                </a:solidFill>
                <a:latin typeface="Times New Roman" panose="02020603050405020304" pitchFamily="18" charset="0"/>
              </a:defRPr>
            </a:lvl3pPr>
            <a:lvl4pPr algn="l" defTabSz="457200">
              <a:spcBef>
                <a:spcPct val="0"/>
              </a:spcBef>
              <a:defRPr sz="2400">
                <a:solidFill>
                  <a:schemeClr val="tx1"/>
                </a:solidFill>
                <a:latin typeface="Times New Roman" panose="02020603050405020304" pitchFamily="18" charset="0"/>
              </a:defRPr>
            </a:lvl4pPr>
            <a:lvl5pPr algn="l" defTabSz="457200">
              <a:spcBef>
                <a:spcPct val="0"/>
              </a:spcBef>
              <a:defRPr sz="2400">
                <a:solidFill>
                  <a:schemeClr val="tx1"/>
                </a:solidFill>
                <a:latin typeface="Times New Roman" panose="02020603050405020304" pitchFamily="18" charset="0"/>
              </a:defRPr>
            </a:lvl5pPr>
            <a:lvl6pPr defTabSz="457200" eaLnBrk="0" fontAlgn="base" hangingPunct="0">
              <a:spcBef>
                <a:spcPct val="0"/>
              </a:spcBef>
              <a:spcAft>
                <a:spcPct val="0"/>
              </a:spcAft>
              <a:defRPr sz="2400">
                <a:solidFill>
                  <a:schemeClr val="tx1"/>
                </a:solidFill>
                <a:latin typeface="Times New Roman" panose="02020603050405020304" pitchFamily="18" charset="0"/>
              </a:defRPr>
            </a:lvl6pPr>
            <a:lvl7pPr defTabSz="457200" eaLnBrk="0" fontAlgn="base" hangingPunct="0">
              <a:spcBef>
                <a:spcPct val="0"/>
              </a:spcBef>
              <a:spcAft>
                <a:spcPct val="0"/>
              </a:spcAft>
              <a:defRPr sz="2400">
                <a:solidFill>
                  <a:schemeClr val="tx1"/>
                </a:solidFill>
                <a:latin typeface="Times New Roman" panose="02020603050405020304" pitchFamily="18" charset="0"/>
              </a:defRPr>
            </a:lvl7pPr>
            <a:lvl8pPr defTabSz="457200" eaLnBrk="0" fontAlgn="base" hangingPunct="0">
              <a:spcBef>
                <a:spcPct val="0"/>
              </a:spcBef>
              <a:spcAft>
                <a:spcPct val="0"/>
              </a:spcAft>
              <a:defRPr sz="2400">
                <a:solidFill>
                  <a:schemeClr val="tx1"/>
                </a:solidFill>
                <a:latin typeface="Times New Roman" panose="02020603050405020304" pitchFamily="18" charset="0"/>
              </a:defRPr>
            </a:lvl8pPr>
            <a:lvl9pPr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spcBef>
                <a:spcPct val="50000"/>
              </a:spcBef>
            </a:pPr>
            <a:r>
              <a:rPr lang="en-US" altLang="en-US"/>
              <a:t> </a:t>
            </a:r>
            <a:r>
              <a:rPr lang="en-US" altLang="en-US" sz="2000" b="1">
                <a:solidFill>
                  <a:srgbClr val="FFFFFF"/>
                </a:solidFill>
                <a:latin typeface="Courier New" panose="02070309020205020404" pitchFamily="49" charset="0"/>
              </a:rPr>
              <a:t>void BSTree&lt;Item&gt;::inOrder(BSTnode&lt;Item&gt;* curNode);</a:t>
            </a:r>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a:extLst>
              <a:ext uri="{FF2B5EF4-FFF2-40B4-BE49-F238E27FC236}">
                <a16:creationId xmlns:a16="http://schemas.microsoft.com/office/drawing/2014/main" id="{6E2FC945-19C6-4E6F-8D59-C55E9413EC28}"/>
              </a:ext>
            </a:extLst>
          </p:cNvPr>
          <p:cNvSpPr>
            <a:spLocks noGrp="1" noChangeArrowheads="1"/>
          </p:cNvSpPr>
          <p:nvPr>
            <p:ph type="title"/>
          </p:nvPr>
        </p:nvSpPr>
        <p:spPr/>
        <p:txBody>
          <a:bodyPr/>
          <a:lstStyle/>
          <a:p>
            <a:r>
              <a:rPr lang="en-US" altLang="en-US"/>
              <a:t>Trees</a:t>
            </a:r>
            <a:br>
              <a:rPr lang="en-US" altLang="en-US"/>
            </a:br>
            <a:r>
              <a:rPr lang="en-US" altLang="en-US"/>
              <a:t>More Questions</a:t>
            </a:r>
          </a:p>
        </p:txBody>
      </p:sp>
      <p:sp>
        <p:nvSpPr>
          <p:cNvPr id="1017859" name="Rectangle 3">
            <a:extLst>
              <a:ext uri="{FF2B5EF4-FFF2-40B4-BE49-F238E27FC236}">
                <a16:creationId xmlns:a16="http://schemas.microsoft.com/office/drawing/2014/main" id="{13647823-8036-4BBA-83E0-A1FD42FA1ACF}"/>
              </a:ext>
            </a:extLst>
          </p:cNvPr>
          <p:cNvSpPr>
            <a:spLocks noGrp="1" noChangeArrowheads="1"/>
          </p:cNvSpPr>
          <p:nvPr>
            <p:ph type="body" idx="1"/>
          </p:nvPr>
        </p:nvSpPr>
        <p:spPr/>
        <p:txBody>
          <a:bodyPr/>
          <a:lstStyle/>
          <a:p>
            <a:r>
              <a:rPr lang="en-US" altLang="en-US"/>
              <a:t>1) Write a method that returns the minimum value in a binary search tree.</a:t>
            </a:r>
          </a:p>
          <a:p>
            <a:endParaRPr lang="en-US" altLang="en-US"/>
          </a:p>
          <a:p>
            <a:endParaRPr lang="en-US" altLang="en-US"/>
          </a:p>
          <a:p>
            <a:r>
              <a:rPr lang="en-US" altLang="en-US"/>
              <a:t>2) Write a method that returns the maximum value in a binary search tree.</a:t>
            </a:r>
          </a:p>
          <a:p>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68F6F963-BD70-4A26-96A7-84EDC8C3318C}"/>
              </a:ext>
            </a:extLst>
          </p:cNvPr>
          <p:cNvSpPr>
            <a:spLocks noGrp="1" noChangeArrowheads="1"/>
          </p:cNvSpPr>
          <p:nvPr>
            <p:ph type="title"/>
          </p:nvPr>
        </p:nvSpPr>
        <p:spPr/>
        <p:txBody>
          <a:bodyPr/>
          <a:lstStyle/>
          <a:p>
            <a:r>
              <a:rPr lang="en-US" altLang="en-US"/>
              <a:t>Trees</a:t>
            </a:r>
            <a:br>
              <a:rPr lang="en-US" altLang="en-US"/>
            </a:br>
            <a:r>
              <a:rPr lang="en-US" altLang="en-US"/>
              <a:t>Summary</a:t>
            </a:r>
          </a:p>
        </p:txBody>
      </p:sp>
      <p:sp>
        <p:nvSpPr>
          <p:cNvPr id="563203" name="Rectangle 3">
            <a:extLst>
              <a:ext uri="{FF2B5EF4-FFF2-40B4-BE49-F238E27FC236}">
                <a16:creationId xmlns:a16="http://schemas.microsoft.com/office/drawing/2014/main" id="{523F46CC-C77B-4DBE-BFCA-DAE3B1481FA6}"/>
              </a:ext>
            </a:extLst>
          </p:cNvPr>
          <p:cNvSpPr>
            <a:spLocks noGrp="1" noChangeArrowheads="1"/>
          </p:cNvSpPr>
          <p:nvPr>
            <p:ph type="body" idx="1"/>
          </p:nvPr>
        </p:nvSpPr>
        <p:spPr/>
        <p:txBody>
          <a:bodyPr/>
          <a:lstStyle/>
          <a:p>
            <a:r>
              <a:rPr lang="en-US" altLang="en-US"/>
              <a:t>A tree is a a nonlinear data structure that links nodes in a hierarchical fashion.</a:t>
            </a:r>
          </a:p>
          <a:p>
            <a:pPr lvl="1"/>
            <a:r>
              <a:rPr lang="en-US" altLang="en-US"/>
              <a:t>The formal definition of a tree is a recursive definition.</a:t>
            </a:r>
          </a:p>
          <a:p>
            <a:pPr lvl="1"/>
            <a:r>
              <a:rPr lang="en-US" altLang="en-US"/>
              <a:t>Important tree terms: </a:t>
            </a:r>
          </a:p>
          <a:p>
            <a:pPr lvl="2"/>
            <a:r>
              <a:rPr lang="en-US" altLang="en-US"/>
              <a:t>depth/height, degree, child, sibling, parent, ancestors, descendants</a:t>
            </a:r>
          </a:p>
          <a:p>
            <a:endParaRPr lang="en-US" altLang="en-US"/>
          </a:p>
          <a:p>
            <a:r>
              <a:rPr lang="en-US" altLang="en-US"/>
              <a:t>We studied binary trees where a node has only two children.</a:t>
            </a:r>
          </a:p>
          <a:p>
            <a:pPr lvl="1"/>
            <a:r>
              <a:rPr lang="en-US" altLang="en-US"/>
              <a:t>Operations: search, insert, delete, traversals </a:t>
            </a:r>
          </a:p>
          <a:p>
            <a:pPr lvl="1"/>
            <a:r>
              <a:rPr lang="en-US" altLang="en-US"/>
              <a:t>The depth of a tree determines the efficiency of the operations performed on it.  </a:t>
            </a:r>
          </a:p>
          <a:p>
            <a:pPr lvl="2"/>
            <a:r>
              <a:rPr lang="en-US" altLang="en-US"/>
              <a:t>Full and complete trees have minimum depth for </a:t>
            </a:r>
            <a:r>
              <a:rPr lang="en-US" altLang="en-US">
                <a:solidFill>
                  <a:srgbClr val="14FD3A"/>
                </a:solidFill>
              </a:rPr>
              <a:t>storing N nodes (log</a:t>
            </a:r>
            <a:r>
              <a:rPr lang="en-US" altLang="en-US" baseline="-25000">
                <a:solidFill>
                  <a:srgbClr val="14FD3A"/>
                </a:solidFill>
              </a:rPr>
              <a:t>2</a:t>
            </a:r>
            <a:r>
              <a:rPr lang="en-US" altLang="en-US">
                <a:solidFill>
                  <a:srgbClr val="14FD3A"/>
                </a:solidFill>
              </a:rPr>
              <a:t>N).</a:t>
            </a:r>
            <a:r>
              <a:rPr lang="en-US" altLang="en-US"/>
              <a:t>  </a:t>
            </a:r>
          </a:p>
          <a:p>
            <a:pPr lvl="2"/>
            <a:r>
              <a:rPr lang="en-US" altLang="en-US"/>
              <a:t>We want to </a:t>
            </a:r>
            <a:r>
              <a:rPr lang="en-US" altLang="en-US">
                <a:solidFill>
                  <a:srgbClr val="14FD3A"/>
                </a:solidFill>
              </a:rPr>
              <a:t>implement the operations so that the depth of the tree grows slowly.</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a:extLst>
              <a:ext uri="{FF2B5EF4-FFF2-40B4-BE49-F238E27FC236}">
                <a16:creationId xmlns:a16="http://schemas.microsoft.com/office/drawing/2014/main" id="{D192DE5D-1399-4817-9262-AFB3BC45D029}"/>
              </a:ext>
            </a:extLst>
          </p:cNvPr>
          <p:cNvSpPr>
            <a:spLocks noGrp="1" noChangeArrowheads="1"/>
          </p:cNvSpPr>
          <p:nvPr>
            <p:ph type="title"/>
          </p:nvPr>
        </p:nvSpPr>
        <p:spPr/>
        <p:txBody>
          <a:bodyPr/>
          <a:lstStyle/>
          <a:p>
            <a:r>
              <a:rPr lang="en-US" altLang="en-US"/>
              <a:t>Trees Example</a:t>
            </a:r>
            <a:br>
              <a:rPr lang="en-US" altLang="en-US"/>
            </a:br>
            <a:r>
              <a:rPr lang="en-US" altLang="en-US"/>
              <a:t>Parent Relationship</a:t>
            </a:r>
          </a:p>
        </p:txBody>
      </p:sp>
      <p:sp>
        <p:nvSpPr>
          <p:cNvPr id="976899" name="Rectangle 3">
            <a:extLst>
              <a:ext uri="{FF2B5EF4-FFF2-40B4-BE49-F238E27FC236}">
                <a16:creationId xmlns:a16="http://schemas.microsoft.com/office/drawing/2014/main" id="{4AB94C35-2DE2-43D2-8197-03379EABA01B}"/>
              </a:ext>
            </a:extLst>
          </p:cNvPr>
          <p:cNvSpPr>
            <a:spLocks noChangeArrowheads="1"/>
          </p:cNvSpPr>
          <p:nvPr>
            <p:ph type="body" idx="1"/>
          </p:nvPr>
        </p:nvSpPr>
        <p:spPr/>
        <p:txBody>
          <a:bodyPr/>
          <a:lstStyle/>
          <a:p>
            <a:endParaRPr lang="en-GB" altLang="en-US"/>
          </a:p>
          <a:p>
            <a:endParaRPr lang="en-GB" altLang="en-US"/>
          </a:p>
          <a:p>
            <a:endParaRPr lang="en-GB" altLang="en-US"/>
          </a:p>
          <a:p>
            <a:endParaRPr lang="en-GB" altLang="en-US"/>
          </a:p>
          <a:p>
            <a:endParaRPr lang="en-GB" altLang="en-US"/>
          </a:p>
          <a:p>
            <a:endParaRPr lang="en-GB" altLang="en-US"/>
          </a:p>
          <a:p>
            <a:endParaRPr lang="en-GB" altLang="en-US"/>
          </a:p>
          <a:p>
            <a:endParaRPr lang="en-GB" altLang="en-US"/>
          </a:p>
        </p:txBody>
      </p:sp>
      <p:grpSp>
        <p:nvGrpSpPr>
          <p:cNvPr id="976900" name="Group 4">
            <a:extLst>
              <a:ext uri="{FF2B5EF4-FFF2-40B4-BE49-F238E27FC236}">
                <a16:creationId xmlns:a16="http://schemas.microsoft.com/office/drawing/2014/main" id="{ED7ECD04-22B8-434C-95B5-37FA4333FB55}"/>
              </a:ext>
            </a:extLst>
          </p:cNvPr>
          <p:cNvGrpSpPr>
            <a:grpSpLocks/>
          </p:cNvGrpSpPr>
          <p:nvPr/>
        </p:nvGrpSpPr>
        <p:grpSpPr bwMode="auto">
          <a:xfrm>
            <a:off x="990600" y="1727200"/>
            <a:ext cx="6934200" cy="3124200"/>
            <a:chOff x="752" y="1920"/>
            <a:chExt cx="4368" cy="1968"/>
          </a:xfrm>
        </p:grpSpPr>
        <p:sp>
          <p:nvSpPr>
            <p:cNvPr id="976901" name="Oval 5">
              <a:extLst>
                <a:ext uri="{FF2B5EF4-FFF2-40B4-BE49-F238E27FC236}">
                  <a16:creationId xmlns:a16="http://schemas.microsoft.com/office/drawing/2014/main" id="{8F315E4B-FE60-4F05-A1C8-31E5AED06619}"/>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02" name="Oval 6">
              <a:extLst>
                <a:ext uri="{FF2B5EF4-FFF2-40B4-BE49-F238E27FC236}">
                  <a16:creationId xmlns:a16="http://schemas.microsoft.com/office/drawing/2014/main" id="{1043E455-F556-4459-913F-662CA1E08CE8}"/>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03" name="Oval 7">
              <a:extLst>
                <a:ext uri="{FF2B5EF4-FFF2-40B4-BE49-F238E27FC236}">
                  <a16:creationId xmlns:a16="http://schemas.microsoft.com/office/drawing/2014/main" id="{98EAC12B-AE75-4D54-9DC0-0390D050E42A}"/>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04" name="Oval 8">
              <a:extLst>
                <a:ext uri="{FF2B5EF4-FFF2-40B4-BE49-F238E27FC236}">
                  <a16:creationId xmlns:a16="http://schemas.microsoft.com/office/drawing/2014/main" id="{2F452838-6468-4FDA-BA0C-A93E235E356D}"/>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05" name="Oval 9">
              <a:extLst>
                <a:ext uri="{FF2B5EF4-FFF2-40B4-BE49-F238E27FC236}">
                  <a16:creationId xmlns:a16="http://schemas.microsoft.com/office/drawing/2014/main" id="{A6DA832A-CF0F-4738-8F1C-A5A51E379F04}"/>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06" name="Oval 10">
              <a:extLst>
                <a:ext uri="{FF2B5EF4-FFF2-40B4-BE49-F238E27FC236}">
                  <a16:creationId xmlns:a16="http://schemas.microsoft.com/office/drawing/2014/main" id="{16367D5E-5CB2-4857-80F7-F6DD94CD467A}"/>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07" name="Oval 11">
              <a:extLst>
                <a:ext uri="{FF2B5EF4-FFF2-40B4-BE49-F238E27FC236}">
                  <a16:creationId xmlns:a16="http://schemas.microsoft.com/office/drawing/2014/main" id="{962F8B6A-0215-4579-AC7E-80006E556F45}"/>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08" name="Oval 12">
              <a:extLst>
                <a:ext uri="{FF2B5EF4-FFF2-40B4-BE49-F238E27FC236}">
                  <a16:creationId xmlns:a16="http://schemas.microsoft.com/office/drawing/2014/main" id="{A6B3B68F-4685-478C-8C62-20FCB189A39C}"/>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09" name="Oval 13">
              <a:extLst>
                <a:ext uri="{FF2B5EF4-FFF2-40B4-BE49-F238E27FC236}">
                  <a16:creationId xmlns:a16="http://schemas.microsoft.com/office/drawing/2014/main" id="{84C794B5-2B65-434E-867B-7CFC6956863B}"/>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10" name="Oval 14">
              <a:extLst>
                <a:ext uri="{FF2B5EF4-FFF2-40B4-BE49-F238E27FC236}">
                  <a16:creationId xmlns:a16="http://schemas.microsoft.com/office/drawing/2014/main" id="{B296B14D-FE07-41B7-9DDB-AF06F2984B38}"/>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11" name="Text Box 15">
              <a:extLst>
                <a:ext uri="{FF2B5EF4-FFF2-40B4-BE49-F238E27FC236}">
                  <a16:creationId xmlns:a16="http://schemas.microsoft.com/office/drawing/2014/main" id="{F78CC9E5-7CA7-4F70-BADB-2E04B823BC71}"/>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76912" name="Text Box 16">
              <a:extLst>
                <a:ext uri="{FF2B5EF4-FFF2-40B4-BE49-F238E27FC236}">
                  <a16:creationId xmlns:a16="http://schemas.microsoft.com/office/drawing/2014/main" id="{AEE85AD7-14C9-4836-AD55-CF3BB74D8DB6}"/>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976913" name="Text Box 17">
              <a:extLst>
                <a:ext uri="{FF2B5EF4-FFF2-40B4-BE49-F238E27FC236}">
                  <a16:creationId xmlns:a16="http://schemas.microsoft.com/office/drawing/2014/main" id="{864B495D-F8B5-4BC3-84EB-23F81D94CEE0}"/>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976914" name="Text Box 18">
              <a:extLst>
                <a:ext uri="{FF2B5EF4-FFF2-40B4-BE49-F238E27FC236}">
                  <a16:creationId xmlns:a16="http://schemas.microsoft.com/office/drawing/2014/main" id="{01A9FA24-D10F-424D-989E-A8F37F9853F6}"/>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76915" name="Text Box 19">
              <a:extLst>
                <a:ext uri="{FF2B5EF4-FFF2-40B4-BE49-F238E27FC236}">
                  <a16:creationId xmlns:a16="http://schemas.microsoft.com/office/drawing/2014/main" id="{1A50D59C-43B5-4E80-9037-FD5AA8B662E3}"/>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76916" name="Text Box 20">
              <a:extLst>
                <a:ext uri="{FF2B5EF4-FFF2-40B4-BE49-F238E27FC236}">
                  <a16:creationId xmlns:a16="http://schemas.microsoft.com/office/drawing/2014/main" id="{862E6DD4-6256-4C10-8C13-F53831D9ED33}"/>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76917" name="Text Box 21">
              <a:extLst>
                <a:ext uri="{FF2B5EF4-FFF2-40B4-BE49-F238E27FC236}">
                  <a16:creationId xmlns:a16="http://schemas.microsoft.com/office/drawing/2014/main" id="{4802AF00-6ACD-49CC-A17E-0250A1A442B8}"/>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76918" name="Text Box 22">
              <a:extLst>
                <a:ext uri="{FF2B5EF4-FFF2-40B4-BE49-F238E27FC236}">
                  <a16:creationId xmlns:a16="http://schemas.microsoft.com/office/drawing/2014/main" id="{B73A283C-0126-450A-AE59-55EBE354960E}"/>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76919" name="Text Box 23">
              <a:extLst>
                <a:ext uri="{FF2B5EF4-FFF2-40B4-BE49-F238E27FC236}">
                  <a16:creationId xmlns:a16="http://schemas.microsoft.com/office/drawing/2014/main" id="{F01BB114-838F-4EB7-B2CB-D371E723F7D8}"/>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76920" name="Text Box 24">
              <a:extLst>
                <a:ext uri="{FF2B5EF4-FFF2-40B4-BE49-F238E27FC236}">
                  <a16:creationId xmlns:a16="http://schemas.microsoft.com/office/drawing/2014/main" id="{AFA8B3D1-C0C9-4601-92E5-D9C403D166D2}"/>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76921" name="Line 25">
              <a:extLst>
                <a:ext uri="{FF2B5EF4-FFF2-40B4-BE49-F238E27FC236}">
                  <a16:creationId xmlns:a16="http://schemas.microsoft.com/office/drawing/2014/main" id="{D590E9FA-D68E-405B-86FB-08C34C19E3D4}"/>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22" name="Line 26">
              <a:extLst>
                <a:ext uri="{FF2B5EF4-FFF2-40B4-BE49-F238E27FC236}">
                  <a16:creationId xmlns:a16="http://schemas.microsoft.com/office/drawing/2014/main" id="{807A1BEB-02DD-40C0-ACC9-43B795A916DF}"/>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23" name="Line 27">
              <a:extLst>
                <a:ext uri="{FF2B5EF4-FFF2-40B4-BE49-F238E27FC236}">
                  <a16:creationId xmlns:a16="http://schemas.microsoft.com/office/drawing/2014/main" id="{776255DD-7A85-4045-ACF9-F0BBEB579478}"/>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24" name="Line 28">
              <a:extLst>
                <a:ext uri="{FF2B5EF4-FFF2-40B4-BE49-F238E27FC236}">
                  <a16:creationId xmlns:a16="http://schemas.microsoft.com/office/drawing/2014/main" id="{2BB9B745-8653-408F-ADBB-3A5E0F4D67A9}"/>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25" name="Line 29">
              <a:extLst>
                <a:ext uri="{FF2B5EF4-FFF2-40B4-BE49-F238E27FC236}">
                  <a16:creationId xmlns:a16="http://schemas.microsoft.com/office/drawing/2014/main" id="{E8E066C0-1EFB-4E6F-B327-B2305534BC42}"/>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26" name="Line 30">
              <a:extLst>
                <a:ext uri="{FF2B5EF4-FFF2-40B4-BE49-F238E27FC236}">
                  <a16:creationId xmlns:a16="http://schemas.microsoft.com/office/drawing/2014/main" id="{00F41A1B-CAA0-4179-91C4-E34292B1B48F}"/>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27" name="Line 31">
              <a:extLst>
                <a:ext uri="{FF2B5EF4-FFF2-40B4-BE49-F238E27FC236}">
                  <a16:creationId xmlns:a16="http://schemas.microsoft.com/office/drawing/2014/main" id="{58BCD83D-1515-4F80-946A-AB6148795588}"/>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28" name="Line 32">
              <a:extLst>
                <a:ext uri="{FF2B5EF4-FFF2-40B4-BE49-F238E27FC236}">
                  <a16:creationId xmlns:a16="http://schemas.microsoft.com/office/drawing/2014/main" id="{D4BD16F1-C1B6-4BF3-B9CC-73D5F0684AE3}"/>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29" name="Line 33">
              <a:extLst>
                <a:ext uri="{FF2B5EF4-FFF2-40B4-BE49-F238E27FC236}">
                  <a16:creationId xmlns:a16="http://schemas.microsoft.com/office/drawing/2014/main" id="{2EA650C0-C112-4E13-AE42-23A1E356C342}"/>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6952" name="Group 56">
            <a:extLst>
              <a:ext uri="{FF2B5EF4-FFF2-40B4-BE49-F238E27FC236}">
                <a16:creationId xmlns:a16="http://schemas.microsoft.com/office/drawing/2014/main" id="{5B7A8498-C3BE-4F3F-B242-A3F15B6516C6}"/>
              </a:ext>
            </a:extLst>
          </p:cNvPr>
          <p:cNvGrpSpPr>
            <a:grpSpLocks/>
          </p:cNvGrpSpPr>
          <p:nvPr/>
        </p:nvGrpSpPr>
        <p:grpSpPr bwMode="auto">
          <a:xfrm>
            <a:off x="5562600" y="1976438"/>
            <a:ext cx="3403600" cy="2036762"/>
            <a:chOff x="3504" y="1133"/>
            <a:chExt cx="2144" cy="1283"/>
          </a:xfrm>
        </p:grpSpPr>
        <p:grpSp>
          <p:nvGrpSpPr>
            <p:cNvPr id="976934" name="Group 38">
              <a:extLst>
                <a:ext uri="{FF2B5EF4-FFF2-40B4-BE49-F238E27FC236}">
                  <a16:creationId xmlns:a16="http://schemas.microsoft.com/office/drawing/2014/main" id="{BFDD8C7A-9E9B-4D4B-828E-F2020A3A8034}"/>
                </a:ext>
              </a:extLst>
            </p:cNvPr>
            <p:cNvGrpSpPr>
              <a:grpSpLocks/>
            </p:cNvGrpSpPr>
            <p:nvPr/>
          </p:nvGrpSpPr>
          <p:grpSpPr bwMode="auto">
            <a:xfrm>
              <a:off x="3504" y="1552"/>
              <a:ext cx="912" cy="864"/>
              <a:chOff x="3648" y="1392"/>
              <a:chExt cx="912" cy="864"/>
            </a:xfrm>
          </p:grpSpPr>
          <p:sp>
            <p:nvSpPr>
              <p:cNvPr id="976935" name="Oval 39">
                <a:extLst>
                  <a:ext uri="{FF2B5EF4-FFF2-40B4-BE49-F238E27FC236}">
                    <a16:creationId xmlns:a16="http://schemas.microsoft.com/office/drawing/2014/main" id="{3CE10B34-5E41-4479-9DC7-52094B275F15}"/>
                  </a:ext>
                </a:extLst>
              </p:cNvPr>
              <p:cNvSpPr>
                <a:spLocks noChangeArrowheads="1"/>
              </p:cNvSpPr>
              <p:nvPr/>
            </p:nvSpPr>
            <p:spPr bwMode="auto">
              <a:xfrm>
                <a:off x="4224" y="1392"/>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36" name="Oval 40">
                <a:extLst>
                  <a:ext uri="{FF2B5EF4-FFF2-40B4-BE49-F238E27FC236}">
                    <a16:creationId xmlns:a16="http://schemas.microsoft.com/office/drawing/2014/main" id="{B0555D5F-DFB1-43F9-8BDE-1A2077C9EA4A}"/>
                  </a:ext>
                </a:extLst>
              </p:cNvPr>
              <p:cNvSpPr>
                <a:spLocks noChangeArrowheads="1"/>
              </p:cNvSpPr>
              <p:nvPr/>
            </p:nvSpPr>
            <p:spPr bwMode="auto">
              <a:xfrm>
                <a:off x="3648" y="192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937" name="Line 41">
                <a:extLst>
                  <a:ext uri="{FF2B5EF4-FFF2-40B4-BE49-F238E27FC236}">
                    <a16:creationId xmlns:a16="http://schemas.microsoft.com/office/drawing/2014/main" id="{02450B28-9646-4621-B817-BE53AA05D287}"/>
                  </a:ext>
                </a:extLst>
              </p:cNvPr>
              <p:cNvSpPr>
                <a:spLocks noChangeShapeType="1"/>
              </p:cNvSpPr>
              <p:nvPr/>
            </p:nvSpPr>
            <p:spPr bwMode="auto">
              <a:xfrm flipH="1">
                <a:off x="3820" y="1548"/>
                <a:ext cx="396" cy="376"/>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6951" name="Group 55">
              <a:extLst>
                <a:ext uri="{FF2B5EF4-FFF2-40B4-BE49-F238E27FC236}">
                  <a16:creationId xmlns:a16="http://schemas.microsoft.com/office/drawing/2014/main" id="{F468DED9-1E76-4A34-9C03-54CB30F2078F}"/>
                </a:ext>
              </a:extLst>
            </p:cNvPr>
            <p:cNvGrpSpPr>
              <a:grpSpLocks/>
            </p:cNvGrpSpPr>
            <p:nvPr/>
          </p:nvGrpSpPr>
          <p:grpSpPr bwMode="auto">
            <a:xfrm>
              <a:off x="4368" y="1133"/>
              <a:ext cx="1280" cy="518"/>
              <a:chOff x="4368" y="1133"/>
              <a:chExt cx="1280" cy="518"/>
            </a:xfrm>
          </p:grpSpPr>
          <p:sp>
            <p:nvSpPr>
              <p:cNvPr id="976939" name="Text Box 43">
                <a:extLst>
                  <a:ext uri="{FF2B5EF4-FFF2-40B4-BE49-F238E27FC236}">
                    <a16:creationId xmlns:a16="http://schemas.microsoft.com/office/drawing/2014/main" id="{DEB836DF-30AC-42B9-BDFC-50157CC5A2DA}"/>
                  </a:ext>
                </a:extLst>
              </p:cNvPr>
              <p:cNvSpPr txBox="1">
                <a:spLocks noChangeArrowheads="1"/>
              </p:cNvSpPr>
              <p:nvPr/>
            </p:nvSpPr>
            <p:spPr bwMode="auto">
              <a:xfrm>
                <a:off x="4592" y="1133"/>
                <a:ext cx="105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D is parent of G</a:t>
                </a:r>
              </a:p>
            </p:txBody>
          </p:sp>
          <p:sp>
            <p:nvSpPr>
              <p:cNvPr id="976940" name="Line 44">
                <a:extLst>
                  <a:ext uri="{FF2B5EF4-FFF2-40B4-BE49-F238E27FC236}">
                    <a16:creationId xmlns:a16="http://schemas.microsoft.com/office/drawing/2014/main" id="{92F90913-B5ED-491E-AE03-2BC41478B8C6}"/>
                  </a:ext>
                </a:extLst>
              </p:cNvPr>
              <p:cNvSpPr>
                <a:spLocks noChangeShapeType="1"/>
              </p:cNvSpPr>
              <p:nvPr/>
            </p:nvSpPr>
            <p:spPr bwMode="auto">
              <a:xfrm flipH="1">
                <a:off x="4368" y="1440"/>
                <a:ext cx="219" cy="96"/>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976954" name="Group 58">
            <a:extLst>
              <a:ext uri="{FF2B5EF4-FFF2-40B4-BE49-F238E27FC236}">
                <a16:creationId xmlns:a16="http://schemas.microsoft.com/office/drawing/2014/main" id="{5F780114-D1FB-4F2B-944D-9EC2DB4E9104}"/>
              </a:ext>
            </a:extLst>
          </p:cNvPr>
          <p:cNvGrpSpPr>
            <a:grpSpLocks/>
          </p:cNvGrpSpPr>
          <p:nvPr/>
        </p:nvGrpSpPr>
        <p:grpSpPr bwMode="auto">
          <a:xfrm>
            <a:off x="4038600" y="1689100"/>
            <a:ext cx="3276600" cy="571500"/>
            <a:chOff x="912" y="3024"/>
            <a:chExt cx="2064" cy="360"/>
          </a:xfrm>
        </p:grpSpPr>
        <p:sp>
          <p:nvSpPr>
            <p:cNvPr id="976945" name="Oval 49">
              <a:extLst>
                <a:ext uri="{FF2B5EF4-FFF2-40B4-BE49-F238E27FC236}">
                  <a16:creationId xmlns:a16="http://schemas.microsoft.com/office/drawing/2014/main" id="{30DA6779-7090-465B-85B2-5E9504A2583A}"/>
                </a:ext>
              </a:extLst>
            </p:cNvPr>
            <p:cNvSpPr>
              <a:spLocks noChangeArrowheads="1"/>
            </p:cNvSpPr>
            <p:nvPr/>
          </p:nvSpPr>
          <p:spPr bwMode="auto">
            <a:xfrm>
              <a:off x="912" y="3048"/>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76953" name="Group 57">
              <a:extLst>
                <a:ext uri="{FF2B5EF4-FFF2-40B4-BE49-F238E27FC236}">
                  <a16:creationId xmlns:a16="http://schemas.microsoft.com/office/drawing/2014/main" id="{20BE1E56-B336-4057-927F-872586BAC059}"/>
                </a:ext>
              </a:extLst>
            </p:cNvPr>
            <p:cNvGrpSpPr>
              <a:grpSpLocks/>
            </p:cNvGrpSpPr>
            <p:nvPr/>
          </p:nvGrpSpPr>
          <p:grpSpPr bwMode="auto">
            <a:xfrm>
              <a:off x="1304" y="3024"/>
              <a:ext cx="1672" cy="288"/>
              <a:chOff x="1304" y="3024"/>
              <a:chExt cx="1672" cy="288"/>
            </a:xfrm>
          </p:grpSpPr>
          <p:sp>
            <p:nvSpPr>
              <p:cNvPr id="976949" name="Text Box 53">
                <a:extLst>
                  <a:ext uri="{FF2B5EF4-FFF2-40B4-BE49-F238E27FC236}">
                    <a16:creationId xmlns:a16="http://schemas.microsoft.com/office/drawing/2014/main" id="{69EB6183-82A0-4BA1-945C-0CB805C14518}"/>
                  </a:ext>
                </a:extLst>
              </p:cNvPr>
              <p:cNvSpPr txBox="1">
                <a:spLocks noChangeArrowheads="1"/>
              </p:cNvSpPr>
              <p:nvPr/>
            </p:nvSpPr>
            <p:spPr bwMode="auto">
              <a:xfrm>
                <a:off x="1584" y="3024"/>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F0F000"/>
                    </a:solidFill>
                    <a:latin typeface="Times New Roman" panose="02020603050405020304" pitchFamily="18" charset="0"/>
                  </a:rPr>
                  <a:t>A has no parent</a:t>
                </a:r>
              </a:p>
            </p:txBody>
          </p:sp>
          <p:sp>
            <p:nvSpPr>
              <p:cNvPr id="976950" name="Line 54">
                <a:extLst>
                  <a:ext uri="{FF2B5EF4-FFF2-40B4-BE49-F238E27FC236}">
                    <a16:creationId xmlns:a16="http://schemas.microsoft.com/office/drawing/2014/main" id="{762D4DCB-8A9A-4BCB-95D6-B8C8BC1342EF}"/>
                  </a:ext>
                </a:extLst>
              </p:cNvPr>
              <p:cNvSpPr>
                <a:spLocks noChangeShapeType="1"/>
              </p:cNvSpPr>
              <p:nvPr/>
            </p:nvSpPr>
            <p:spPr bwMode="auto">
              <a:xfrm flipH="1">
                <a:off x="1304" y="3184"/>
                <a:ext cx="288" cy="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769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76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a:extLst>
              <a:ext uri="{FF2B5EF4-FFF2-40B4-BE49-F238E27FC236}">
                <a16:creationId xmlns:a16="http://schemas.microsoft.com/office/drawing/2014/main" id="{DED312C5-AC88-4A4C-9C74-F04BA357B736}"/>
              </a:ext>
            </a:extLst>
          </p:cNvPr>
          <p:cNvSpPr>
            <a:spLocks noGrp="1" noChangeArrowheads="1"/>
          </p:cNvSpPr>
          <p:nvPr>
            <p:ph type="title"/>
          </p:nvPr>
        </p:nvSpPr>
        <p:spPr/>
        <p:txBody>
          <a:bodyPr/>
          <a:lstStyle/>
          <a:p>
            <a:r>
              <a:rPr lang="en-US" altLang="en-US"/>
              <a:t>Trees Example</a:t>
            </a:r>
            <a:br>
              <a:rPr lang="en-US" altLang="en-US"/>
            </a:br>
            <a:r>
              <a:rPr lang="en-US" altLang="en-US"/>
              <a:t>Child Relationship</a:t>
            </a:r>
          </a:p>
        </p:txBody>
      </p:sp>
      <p:sp>
        <p:nvSpPr>
          <p:cNvPr id="977923" name="Rectangle 3">
            <a:extLst>
              <a:ext uri="{FF2B5EF4-FFF2-40B4-BE49-F238E27FC236}">
                <a16:creationId xmlns:a16="http://schemas.microsoft.com/office/drawing/2014/main" id="{B7BD8D2E-7689-44EF-B67A-26EFE7AD6861}"/>
              </a:ext>
            </a:extLst>
          </p:cNvPr>
          <p:cNvSpPr>
            <a:spLocks noChangeArrowheads="1"/>
          </p:cNvSpPr>
          <p:nvPr>
            <p:ph type="body" idx="1"/>
          </p:nvPr>
        </p:nvSpPr>
        <p:spPr/>
        <p:txBody>
          <a:bodyPr/>
          <a:lstStyle/>
          <a:p>
            <a:endParaRPr lang="en-GB" altLang="en-US"/>
          </a:p>
          <a:p>
            <a:endParaRPr lang="en-GB" altLang="en-US"/>
          </a:p>
          <a:p>
            <a:endParaRPr lang="en-GB" altLang="en-US"/>
          </a:p>
          <a:p>
            <a:endParaRPr lang="en-GB" altLang="en-US"/>
          </a:p>
          <a:p>
            <a:endParaRPr lang="en-GB" altLang="en-US"/>
          </a:p>
          <a:p>
            <a:endParaRPr lang="en-GB" altLang="en-US"/>
          </a:p>
          <a:p>
            <a:endParaRPr lang="en-GB" altLang="en-US"/>
          </a:p>
          <a:p>
            <a:endParaRPr lang="en-GB" altLang="en-US"/>
          </a:p>
        </p:txBody>
      </p:sp>
      <p:grpSp>
        <p:nvGrpSpPr>
          <p:cNvPr id="977924" name="Group 4">
            <a:extLst>
              <a:ext uri="{FF2B5EF4-FFF2-40B4-BE49-F238E27FC236}">
                <a16:creationId xmlns:a16="http://schemas.microsoft.com/office/drawing/2014/main" id="{402E1723-4818-4998-A14D-63B12CA8957E}"/>
              </a:ext>
            </a:extLst>
          </p:cNvPr>
          <p:cNvGrpSpPr>
            <a:grpSpLocks/>
          </p:cNvGrpSpPr>
          <p:nvPr/>
        </p:nvGrpSpPr>
        <p:grpSpPr bwMode="auto">
          <a:xfrm>
            <a:off x="990600" y="1727200"/>
            <a:ext cx="6934200" cy="3124200"/>
            <a:chOff x="752" y="1920"/>
            <a:chExt cx="4368" cy="1968"/>
          </a:xfrm>
        </p:grpSpPr>
        <p:sp>
          <p:nvSpPr>
            <p:cNvPr id="977925" name="Oval 5">
              <a:extLst>
                <a:ext uri="{FF2B5EF4-FFF2-40B4-BE49-F238E27FC236}">
                  <a16:creationId xmlns:a16="http://schemas.microsoft.com/office/drawing/2014/main" id="{B982F945-D5EB-4342-B27E-5FE87DA69487}"/>
                </a:ext>
              </a:extLst>
            </p:cNvPr>
            <p:cNvSpPr>
              <a:spLocks noChangeArrowheads="1"/>
            </p:cNvSpPr>
            <p:nvPr/>
          </p:nvSpPr>
          <p:spPr bwMode="auto">
            <a:xfrm>
              <a:off x="2672" y="1920"/>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26" name="Oval 6">
              <a:extLst>
                <a:ext uri="{FF2B5EF4-FFF2-40B4-BE49-F238E27FC236}">
                  <a16:creationId xmlns:a16="http://schemas.microsoft.com/office/drawing/2014/main" id="{26ED8312-3C70-4808-BD1E-7DBD1333F578}"/>
                </a:ext>
              </a:extLst>
            </p:cNvPr>
            <p:cNvSpPr>
              <a:spLocks noChangeArrowheads="1"/>
            </p:cNvSpPr>
            <p:nvPr/>
          </p:nvSpPr>
          <p:spPr bwMode="auto">
            <a:xfrm>
              <a:off x="420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27" name="Oval 7">
              <a:extLst>
                <a:ext uri="{FF2B5EF4-FFF2-40B4-BE49-F238E27FC236}">
                  <a16:creationId xmlns:a16="http://schemas.microsoft.com/office/drawing/2014/main" id="{73E97FBA-25EF-4C2B-A158-759C17D92FEF}"/>
                </a:ext>
              </a:extLst>
            </p:cNvPr>
            <p:cNvSpPr>
              <a:spLocks noChangeArrowheads="1"/>
            </p:cNvSpPr>
            <p:nvPr/>
          </p:nvSpPr>
          <p:spPr bwMode="auto">
            <a:xfrm>
              <a:off x="1328"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28" name="Oval 8">
              <a:extLst>
                <a:ext uri="{FF2B5EF4-FFF2-40B4-BE49-F238E27FC236}">
                  <a16:creationId xmlns:a16="http://schemas.microsoft.com/office/drawing/2014/main" id="{B62D23BA-81A5-4DE4-9D0E-CA40F8F601F4}"/>
                </a:ext>
              </a:extLst>
            </p:cNvPr>
            <p:cNvSpPr>
              <a:spLocks noChangeArrowheads="1"/>
            </p:cNvSpPr>
            <p:nvPr/>
          </p:nvSpPr>
          <p:spPr bwMode="auto">
            <a:xfrm>
              <a:off x="2672" y="2496"/>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29" name="Oval 9">
              <a:extLst>
                <a:ext uri="{FF2B5EF4-FFF2-40B4-BE49-F238E27FC236}">
                  <a16:creationId xmlns:a16="http://schemas.microsoft.com/office/drawing/2014/main" id="{3A2BECBB-1349-4EA4-AB8E-F770C0988775}"/>
                </a:ext>
              </a:extLst>
            </p:cNvPr>
            <p:cNvSpPr>
              <a:spLocks noChangeArrowheads="1"/>
            </p:cNvSpPr>
            <p:nvPr/>
          </p:nvSpPr>
          <p:spPr bwMode="auto">
            <a:xfrm>
              <a:off x="75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30" name="Oval 10">
              <a:extLst>
                <a:ext uri="{FF2B5EF4-FFF2-40B4-BE49-F238E27FC236}">
                  <a16:creationId xmlns:a16="http://schemas.microsoft.com/office/drawing/2014/main" id="{28F47644-A266-401E-90B0-A50DD51C637A}"/>
                </a:ext>
              </a:extLst>
            </p:cNvPr>
            <p:cNvSpPr>
              <a:spLocks noChangeArrowheads="1"/>
            </p:cNvSpPr>
            <p:nvPr/>
          </p:nvSpPr>
          <p:spPr bwMode="auto">
            <a:xfrm>
              <a:off x="190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31" name="Oval 11">
              <a:extLst>
                <a:ext uri="{FF2B5EF4-FFF2-40B4-BE49-F238E27FC236}">
                  <a16:creationId xmlns:a16="http://schemas.microsoft.com/office/drawing/2014/main" id="{8CDE53EE-0ED3-4535-A458-49DC09AE90D2}"/>
                </a:ext>
              </a:extLst>
            </p:cNvPr>
            <p:cNvSpPr>
              <a:spLocks noChangeArrowheads="1"/>
            </p:cNvSpPr>
            <p:nvPr/>
          </p:nvSpPr>
          <p:spPr bwMode="auto">
            <a:xfrm>
              <a:off x="3632"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32" name="Oval 12">
              <a:extLst>
                <a:ext uri="{FF2B5EF4-FFF2-40B4-BE49-F238E27FC236}">
                  <a16:creationId xmlns:a16="http://schemas.microsoft.com/office/drawing/2014/main" id="{2512FF07-B909-47D7-B041-15462A63D516}"/>
                </a:ext>
              </a:extLst>
            </p:cNvPr>
            <p:cNvSpPr>
              <a:spLocks noChangeArrowheads="1"/>
            </p:cNvSpPr>
            <p:nvPr/>
          </p:nvSpPr>
          <p:spPr bwMode="auto">
            <a:xfrm>
              <a:off x="4784" y="3024"/>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33" name="Oval 13">
              <a:extLst>
                <a:ext uri="{FF2B5EF4-FFF2-40B4-BE49-F238E27FC236}">
                  <a16:creationId xmlns:a16="http://schemas.microsoft.com/office/drawing/2014/main" id="{6EC94C58-0656-4AFE-A38F-10F882411C0F}"/>
                </a:ext>
              </a:extLst>
            </p:cNvPr>
            <p:cNvSpPr>
              <a:spLocks noChangeArrowheads="1"/>
            </p:cNvSpPr>
            <p:nvPr/>
          </p:nvSpPr>
          <p:spPr bwMode="auto">
            <a:xfrm>
              <a:off x="3152"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34" name="Oval 14">
              <a:extLst>
                <a:ext uri="{FF2B5EF4-FFF2-40B4-BE49-F238E27FC236}">
                  <a16:creationId xmlns:a16="http://schemas.microsoft.com/office/drawing/2014/main" id="{DB98E831-3B4B-4207-AC17-3234A4A08CBF}"/>
                </a:ext>
              </a:extLst>
            </p:cNvPr>
            <p:cNvSpPr>
              <a:spLocks noChangeArrowheads="1"/>
            </p:cNvSpPr>
            <p:nvPr/>
          </p:nvSpPr>
          <p:spPr bwMode="auto">
            <a:xfrm>
              <a:off x="4160" y="3552"/>
              <a:ext cx="336" cy="336"/>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35" name="Text Box 15">
              <a:extLst>
                <a:ext uri="{FF2B5EF4-FFF2-40B4-BE49-F238E27FC236}">
                  <a16:creationId xmlns:a16="http://schemas.microsoft.com/office/drawing/2014/main" id="{EB4B4837-7B6A-44EC-8619-41438F7AEF29}"/>
                </a:ext>
              </a:extLst>
            </p:cNvPr>
            <p:cNvSpPr txBox="1">
              <a:spLocks noChangeArrowheads="1"/>
            </p:cNvSpPr>
            <p:nvPr/>
          </p:nvSpPr>
          <p:spPr bwMode="auto">
            <a:xfrm>
              <a:off x="2721" y="19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A</a:t>
              </a:r>
              <a:endParaRPr lang="en-US" altLang="en-US" sz="2400">
                <a:latin typeface="Times New Roman" panose="02020603050405020304" pitchFamily="18" charset="0"/>
              </a:endParaRPr>
            </a:p>
          </p:txBody>
        </p:sp>
        <p:sp>
          <p:nvSpPr>
            <p:cNvPr id="977936" name="Text Box 16">
              <a:extLst>
                <a:ext uri="{FF2B5EF4-FFF2-40B4-BE49-F238E27FC236}">
                  <a16:creationId xmlns:a16="http://schemas.microsoft.com/office/drawing/2014/main" id="{BCEFC0F7-B28B-449A-8B1E-712C3778024C}"/>
                </a:ext>
              </a:extLst>
            </p:cNvPr>
            <p:cNvSpPr txBox="1">
              <a:spLocks noChangeArrowheads="1"/>
            </p:cNvSpPr>
            <p:nvPr/>
          </p:nvSpPr>
          <p:spPr bwMode="auto">
            <a:xfrm>
              <a:off x="4227" y="357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J</a:t>
              </a:r>
              <a:endParaRPr lang="en-US" altLang="en-US" sz="2400">
                <a:latin typeface="Times New Roman" panose="02020603050405020304" pitchFamily="18" charset="0"/>
              </a:endParaRPr>
            </a:p>
          </p:txBody>
        </p:sp>
        <p:sp>
          <p:nvSpPr>
            <p:cNvPr id="977937" name="Text Box 17">
              <a:extLst>
                <a:ext uri="{FF2B5EF4-FFF2-40B4-BE49-F238E27FC236}">
                  <a16:creationId xmlns:a16="http://schemas.microsoft.com/office/drawing/2014/main" id="{FD45108D-8A11-4E43-BD9C-C7FCA431735E}"/>
                </a:ext>
              </a:extLst>
            </p:cNvPr>
            <p:cNvSpPr txBox="1">
              <a:spLocks noChangeArrowheads="1"/>
            </p:cNvSpPr>
            <p:nvPr/>
          </p:nvSpPr>
          <p:spPr bwMode="auto">
            <a:xfrm>
              <a:off x="3238" y="3581"/>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I</a:t>
              </a:r>
              <a:endParaRPr lang="en-US" altLang="en-US" sz="2400">
                <a:latin typeface="Times New Roman" panose="02020603050405020304" pitchFamily="18" charset="0"/>
              </a:endParaRPr>
            </a:p>
          </p:txBody>
        </p:sp>
        <p:sp>
          <p:nvSpPr>
            <p:cNvPr id="977938" name="Text Box 18">
              <a:extLst>
                <a:ext uri="{FF2B5EF4-FFF2-40B4-BE49-F238E27FC236}">
                  <a16:creationId xmlns:a16="http://schemas.microsoft.com/office/drawing/2014/main" id="{4208ED06-5137-4681-94F5-90509BCECA1C}"/>
                </a:ext>
              </a:extLst>
            </p:cNvPr>
            <p:cNvSpPr txBox="1">
              <a:spLocks noChangeArrowheads="1"/>
            </p:cNvSpPr>
            <p:nvPr/>
          </p:nvSpPr>
          <p:spPr bwMode="auto">
            <a:xfrm>
              <a:off x="4829" y="30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H</a:t>
              </a:r>
              <a:endParaRPr lang="en-US" altLang="en-US" sz="2400">
                <a:latin typeface="Times New Roman" panose="02020603050405020304" pitchFamily="18" charset="0"/>
              </a:endParaRPr>
            </a:p>
          </p:txBody>
        </p:sp>
        <p:sp>
          <p:nvSpPr>
            <p:cNvPr id="977939" name="Text Box 19">
              <a:extLst>
                <a:ext uri="{FF2B5EF4-FFF2-40B4-BE49-F238E27FC236}">
                  <a16:creationId xmlns:a16="http://schemas.microsoft.com/office/drawing/2014/main" id="{8D803DA8-79A4-4328-A125-AE544FD3FC85}"/>
                </a:ext>
              </a:extLst>
            </p:cNvPr>
            <p:cNvSpPr txBox="1">
              <a:spLocks noChangeArrowheads="1"/>
            </p:cNvSpPr>
            <p:nvPr/>
          </p:nvSpPr>
          <p:spPr bwMode="auto">
            <a:xfrm>
              <a:off x="3671" y="304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G</a:t>
              </a:r>
              <a:endParaRPr lang="en-US" altLang="en-US" sz="2400">
                <a:latin typeface="Times New Roman" panose="02020603050405020304" pitchFamily="18" charset="0"/>
              </a:endParaRPr>
            </a:p>
          </p:txBody>
        </p:sp>
        <p:sp>
          <p:nvSpPr>
            <p:cNvPr id="977940" name="Text Box 20">
              <a:extLst>
                <a:ext uri="{FF2B5EF4-FFF2-40B4-BE49-F238E27FC236}">
                  <a16:creationId xmlns:a16="http://schemas.microsoft.com/office/drawing/2014/main" id="{CB31C77D-7767-4619-9332-BD8DB079E380}"/>
                </a:ext>
              </a:extLst>
            </p:cNvPr>
            <p:cNvSpPr txBox="1">
              <a:spLocks noChangeArrowheads="1"/>
            </p:cNvSpPr>
            <p:nvPr/>
          </p:nvSpPr>
          <p:spPr bwMode="auto">
            <a:xfrm>
              <a:off x="1945" y="304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F</a:t>
              </a:r>
              <a:endParaRPr lang="en-US" altLang="en-US" sz="2400">
                <a:latin typeface="Times New Roman" panose="02020603050405020304" pitchFamily="18" charset="0"/>
              </a:endParaRPr>
            </a:p>
          </p:txBody>
        </p:sp>
        <p:sp>
          <p:nvSpPr>
            <p:cNvPr id="977941" name="Text Box 21">
              <a:extLst>
                <a:ext uri="{FF2B5EF4-FFF2-40B4-BE49-F238E27FC236}">
                  <a16:creationId xmlns:a16="http://schemas.microsoft.com/office/drawing/2014/main" id="{FDBFAF33-29A0-44B3-BB29-AE79ABAF5122}"/>
                </a:ext>
              </a:extLst>
            </p:cNvPr>
            <p:cNvSpPr txBox="1">
              <a:spLocks noChangeArrowheads="1"/>
            </p:cNvSpPr>
            <p:nvPr/>
          </p:nvSpPr>
          <p:spPr bwMode="auto">
            <a:xfrm>
              <a:off x="800" y="303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E</a:t>
              </a:r>
              <a:endParaRPr lang="en-US" altLang="en-US" sz="2400">
                <a:latin typeface="Times New Roman" panose="02020603050405020304" pitchFamily="18" charset="0"/>
              </a:endParaRPr>
            </a:p>
          </p:txBody>
        </p:sp>
        <p:sp>
          <p:nvSpPr>
            <p:cNvPr id="977942" name="Text Box 22">
              <a:extLst>
                <a:ext uri="{FF2B5EF4-FFF2-40B4-BE49-F238E27FC236}">
                  <a16:creationId xmlns:a16="http://schemas.microsoft.com/office/drawing/2014/main" id="{84329910-BB9D-48B8-82AB-3CC8CF15FD61}"/>
                </a:ext>
              </a:extLst>
            </p:cNvPr>
            <p:cNvSpPr txBox="1">
              <a:spLocks noChangeArrowheads="1"/>
            </p:cNvSpPr>
            <p:nvPr/>
          </p:nvSpPr>
          <p:spPr bwMode="auto">
            <a:xfrm>
              <a:off x="4257" y="25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D</a:t>
              </a:r>
              <a:endParaRPr lang="en-US" altLang="en-US" sz="2400">
                <a:latin typeface="Times New Roman" panose="02020603050405020304" pitchFamily="18" charset="0"/>
              </a:endParaRPr>
            </a:p>
          </p:txBody>
        </p:sp>
        <p:sp>
          <p:nvSpPr>
            <p:cNvPr id="977943" name="Text Box 23">
              <a:extLst>
                <a:ext uri="{FF2B5EF4-FFF2-40B4-BE49-F238E27FC236}">
                  <a16:creationId xmlns:a16="http://schemas.microsoft.com/office/drawing/2014/main" id="{5A760C42-008E-41A7-9683-3B9BF719E289}"/>
                </a:ext>
              </a:extLst>
            </p:cNvPr>
            <p:cNvSpPr txBox="1">
              <a:spLocks noChangeArrowheads="1"/>
            </p:cNvSpPr>
            <p:nvPr/>
          </p:nvSpPr>
          <p:spPr bwMode="auto">
            <a:xfrm>
              <a:off x="2711" y="25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C</a:t>
              </a:r>
              <a:endParaRPr lang="en-US" altLang="en-US" sz="2400">
                <a:latin typeface="Times New Roman" panose="02020603050405020304" pitchFamily="18" charset="0"/>
              </a:endParaRPr>
            </a:p>
          </p:txBody>
        </p:sp>
        <p:sp>
          <p:nvSpPr>
            <p:cNvPr id="977944" name="Text Box 24">
              <a:extLst>
                <a:ext uri="{FF2B5EF4-FFF2-40B4-BE49-F238E27FC236}">
                  <a16:creationId xmlns:a16="http://schemas.microsoft.com/office/drawing/2014/main" id="{3DBF10CF-AC08-49B8-924E-96A8DB510144}"/>
                </a:ext>
              </a:extLst>
            </p:cNvPr>
            <p:cNvSpPr txBox="1">
              <a:spLocks noChangeArrowheads="1"/>
            </p:cNvSpPr>
            <p:nvPr/>
          </p:nvSpPr>
          <p:spPr bwMode="auto">
            <a:xfrm>
              <a:off x="1369"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sz="2400">
                  <a:latin typeface="Arial" panose="020B0604020202020204" pitchFamily="34" charset="0"/>
                </a:rPr>
                <a:t>B</a:t>
              </a:r>
              <a:endParaRPr lang="en-US" altLang="en-US" sz="2400">
                <a:latin typeface="Times New Roman" panose="02020603050405020304" pitchFamily="18" charset="0"/>
              </a:endParaRPr>
            </a:p>
          </p:txBody>
        </p:sp>
        <p:sp>
          <p:nvSpPr>
            <p:cNvPr id="977945" name="Line 25">
              <a:extLst>
                <a:ext uri="{FF2B5EF4-FFF2-40B4-BE49-F238E27FC236}">
                  <a16:creationId xmlns:a16="http://schemas.microsoft.com/office/drawing/2014/main" id="{8E5A2233-FEAC-407D-9914-9776511CAEC9}"/>
                </a:ext>
              </a:extLst>
            </p:cNvPr>
            <p:cNvSpPr>
              <a:spLocks noChangeShapeType="1"/>
            </p:cNvSpPr>
            <p:nvPr/>
          </p:nvSpPr>
          <p:spPr bwMode="auto">
            <a:xfrm>
              <a:off x="3024" y="2092"/>
              <a:ext cx="1384" cy="40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46" name="Line 26">
              <a:extLst>
                <a:ext uri="{FF2B5EF4-FFF2-40B4-BE49-F238E27FC236}">
                  <a16:creationId xmlns:a16="http://schemas.microsoft.com/office/drawing/2014/main" id="{5A897213-1C5E-482E-A92A-BC69A2DD04F3}"/>
                </a:ext>
              </a:extLst>
            </p:cNvPr>
            <p:cNvSpPr>
              <a:spLocks noChangeShapeType="1"/>
            </p:cNvSpPr>
            <p:nvPr/>
          </p:nvSpPr>
          <p:spPr bwMode="auto">
            <a:xfrm flipH="1">
              <a:off x="1480" y="2072"/>
              <a:ext cx="1188" cy="42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47" name="Line 27">
              <a:extLst>
                <a:ext uri="{FF2B5EF4-FFF2-40B4-BE49-F238E27FC236}">
                  <a16:creationId xmlns:a16="http://schemas.microsoft.com/office/drawing/2014/main" id="{EF226FFD-A32A-41F0-BF5E-2496A1F99636}"/>
                </a:ext>
              </a:extLst>
            </p:cNvPr>
            <p:cNvSpPr>
              <a:spLocks noChangeShapeType="1"/>
            </p:cNvSpPr>
            <p:nvPr/>
          </p:nvSpPr>
          <p:spPr bwMode="auto">
            <a:xfrm>
              <a:off x="2840" y="2272"/>
              <a:ext cx="0" cy="20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48" name="Line 28">
              <a:extLst>
                <a:ext uri="{FF2B5EF4-FFF2-40B4-BE49-F238E27FC236}">
                  <a16:creationId xmlns:a16="http://schemas.microsoft.com/office/drawing/2014/main" id="{E3DAD0F3-FE4E-4992-A69E-6F7C3255E82A}"/>
                </a:ext>
              </a:extLst>
            </p:cNvPr>
            <p:cNvSpPr>
              <a:spLocks noChangeShapeType="1"/>
            </p:cNvSpPr>
            <p:nvPr/>
          </p:nvSpPr>
          <p:spPr bwMode="auto">
            <a:xfrm flipH="1">
              <a:off x="924" y="2660"/>
              <a:ext cx="396" cy="36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49" name="Line 29">
              <a:extLst>
                <a:ext uri="{FF2B5EF4-FFF2-40B4-BE49-F238E27FC236}">
                  <a16:creationId xmlns:a16="http://schemas.microsoft.com/office/drawing/2014/main" id="{58A16213-ABCC-431C-90C1-8FE571D76EB3}"/>
                </a:ext>
              </a:extLst>
            </p:cNvPr>
            <p:cNvSpPr>
              <a:spLocks noChangeShapeType="1"/>
            </p:cNvSpPr>
            <p:nvPr/>
          </p:nvSpPr>
          <p:spPr bwMode="auto">
            <a:xfrm>
              <a:off x="1676" y="2668"/>
              <a:ext cx="400" cy="34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50" name="Line 30">
              <a:extLst>
                <a:ext uri="{FF2B5EF4-FFF2-40B4-BE49-F238E27FC236}">
                  <a16:creationId xmlns:a16="http://schemas.microsoft.com/office/drawing/2014/main" id="{AB6A95F6-6D4F-4701-AFE5-EE9E5D6BEE76}"/>
                </a:ext>
              </a:extLst>
            </p:cNvPr>
            <p:cNvSpPr>
              <a:spLocks noChangeShapeType="1"/>
            </p:cNvSpPr>
            <p:nvPr/>
          </p:nvSpPr>
          <p:spPr bwMode="auto">
            <a:xfrm flipH="1">
              <a:off x="3804" y="2652"/>
              <a:ext cx="396" cy="37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51" name="Line 31">
              <a:extLst>
                <a:ext uri="{FF2B5EF4-FFF2-40B4-BE49-F238E27FC236}">
                  <a16:creationId xmlns:a16="http://schemas.microsoft.com/office/drawing/2014/main" id="{3FB60DFD-13BE-4678-822F-605BC6E7E49A}"/>
                </a:ext>
              </a:extLst>
            </p:cNvPr>
            <p:cNvSpPr>
              <a:spLocks noChangeShapeType="1"/>
            </p:cNvSpPr>
            <p:nvPr/>
          </p:nvSpPr>
          <p:spPr bwMode="auto">
            <a:xfrm>
              <a:off x="4552" y="2660"/>
              <a:ext cx="408" cy="356"/>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52" name="Line 32">
              <a:extLst>
                <a:ext uri="{FF2B5EF4-FFF2-40B4-BE49-F238E27FC236}">
                  <a16:creationId xmlns:a16="http://schemas.microsoft.com/office/drawing/2014/main" id="{C9C0AA1F-4F53-4B64-8BD9-4A2278653EF9}"/>
                </a:ext>
              </a:extLst>
            </p:cNvPr>
            <p:cNvSpPr>
              <a:spLocks noChangeShapeType="1"/>
            </p:cNvSpPr>
            <p:nvPr/>
          </p:nvSpPr>
          <p:spPr bwMode="auto">
            <a:xfrm flipH="1">
              <a:off x="3312" y="3188"/>
              <a:ext cx="312"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53" name="Line 33">
              <a:extLst>
                <a:ext uri="{FF2B5EF4-FFF2-40B4-BE49-F238E27FC236}">
                  <a16:creationId xmlns:a16="http://schemas.microsoft.com/office/drawing/2014/main" id="{4F288DCF-03BF-4C73-AC05-6B8A8182FB78}"/>
                </a:ext>
              </a:extLst>
            </p:cNvPr>
            <p:cNvSpPr>
              <a:spLocks noChangeShapeType="1"/>
            </p:cNvSpPr>
            <p:nvPr/>
          </p:nvSpPr>
          <p:spPr bwMode="auto">
            <a:xfrm>
              <a:off x="3976" y="3192"/>
              <a:ext cx="356" cy="36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7975" name="Group 55">
            <a:extLst>
              <a:ext uri="{FF2B5EF4-FFF2-40B4-BE49-F238E27FC236}">
                <a16:creationId xmlns:a16="http://schemas.microsoft.com/office/drawing/2014/main" id="{BA298642-3145-4151-A0FC-820A0ACC965A}"/>
              </a:ext>
            </a:extLst>
          </p:cNvPr>
          <p:cNvGrpSpPr>
            <a:grpSpLocks/>
          </p:cNvGrpSpPr>
          <p:nvPr/>
        </p:nvGrpSpPr>
        <p:grpSpPr bwMode="auto">
          <a:xfrm>
            <a:off x="1905000" y="1417638"/>
            <a:ext cx="5397500" cy="1757362"/>
            <a:chOff x="1200" y="893"/>
            <a:chExt cx="3400" cy="1107"/>
          </a:xfrm>
        </p:grpSpPr>
        <p:grpSp>
          <p:nvGrpSpPr>
            <p:cNvPr id="977964" name="Group 44">
              <a:extLst>
                <a:ext uri="{FF2B5EF4-FFF2-40B4-BE49-F238E27FC236}">
                  <a16:creationId xmlns:a16="http://schemas.microsoft.com/office/drawing/2014/main" id="{7DCBD639-779B-4E89-830E-EA3F99C416AB}"/>
                </a:ext>
              </a:extLst>
            </p:cNvPr>
            <p:cNvGrpSpPr>
              <a:grpSpLocks/>
            </p:cNvGrpSpPr>
            <p:nvPr/>
          </p:nvGrpSpPr>
          <p:grpSpPr bwMode="auto">
            <a:xfrm>
              <a:off x="2928" y="893"/>
              <a:ext cx="1672" cy="518"/>
              <a:chOff x="1304" y="2909"/>
              <a:chExt cx="1672" cy="518"/>
            </a:xfrm>
          </p:grpSpPr>
          <p:sp>
            <p:nvSpPr>
              <p:cNvPr id="977965" name="Text Box 45">
                <a:extLst>
                  <a:ext uri="{FF2B5EF4-FFF2-40B4-BE49-F238E27FC236}">
                    <a16:creationId xmlns:a16="http://schemas.microsoft.com/office/drawing/2014/main" id="{81FC789D-C66D-4427-9002-A33D013CEA57}"/>
                  </a:ext>
                </a:extLst>
              </p:cNvPr>
              <p:cNvSpPr txBox="1">
                <a:spLocks noChangeArrowheads="1"/>
              </p:cNvSpPr>
              <p:nvPr/>
            </p:nvSpPr>
            <p:spPr bwMode="auto">
              <a:xfrm>
                <a:off x="1584" y="2909"/>
                <a:ext cx="13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F0F000"/>
                    </a:solidFill>
                    <a:latin typeface="Times New Roman" panose="02020603050405020304" pitchFamily="18" charset="0"/>
                  </a:rPr>
                  <a:t>A has children:   </a:t>
                </a:r>
              </a:p>
              <a:p>
                <a:pPr algn="l">
                  <a:lnSpc>
                    <a:spcPct val="100000"/>
                  </a:lnSpc>
                  <a:spcBef>
                    <a:spcPct val="0"/>
                  </a:spcBef>
                </a:pPr>
                <a:r>
                  <a:rPr lang="en-GB" altLang="en-US" sz="2400">
                    <a:solidFill>
                      <a:srgbClr val="F0F000"/>
                    </a:solidFill>
                    <a:latin typeface="Times New Roman" panose="02020603050405020304" pitchFamily="18" charset="0"/>
                  </a:rPr>
                  <a:t>    B, C, D</a:t>
                </a:r>
              </a:p>
            </p:txBody>
          </p:sp>
          <p:sp>
            <p:nvSpPr>
              <p:cNvPr id="977966" name="Line 46">
                <a:extLst>
                  <a:ext uri="{FF2B5EF4-FFF2-40B4-BE49-F238E27FC236}">
                    <a16:creationId xmlns:a16="http://schemas.microsoft.com/office/drawing/2014/main" id="{1DF61129-75D7-4A77-86E7-6C7BBB1E7BB9}"/>
                  </a:ext>
                </a:extLst>
              </p:cNvPr>
              <p:cNvSpPr>
                <a:spLocks noChangeShapeType="1"/>
              </p:cNvSpPr>
              <p:nvPr/>
            </p:nvSpPr>
            <p:spPr bwMode="auto">
              <a:xfrm flipH="1">
                <a:off x="1304" y="3184"/>
                <a:ext cx="288" cy="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77967" name="Group 47">
              <a:extLst>
                <a:ext uri="{FF2B5EF4-FFF2-40B4-BE49-F238E27FC236}">
                  <a16:creationId xmlns:a16="http://schemas.microsoft.com/office/drawing/2014/main" id="{E991F9E6-5655-4AB4-A0AD-B968B97F3BF0}"/>
                </a:ext>
              </a:extLst>
            </p:cNvPr>
            <p:cNvGrpSpPr>
              <a:grpSpLocks/>
            </p:cNvGrpSpPr>
            <p:nvPr/>
          </p:nvGrpSpPr>
          <p:grpSpPr bwMode="auto">
            <a:xfrm>
              <a:off x="1200" y="1088"/>
              <a:ext cx="3216" cy="912"/>
              <a:chOff x="1344" y="816"/>
              <a:chExt cx="3216" cy="912"/>
            </a:xfrm>
          </p:grpSpPr>
          <p:sp>
            <p:nvSpPr>
              <p:cNvPr id="977968" name="Oval 48">
                <a:extLst>
                  <a:ext uri="{FF2B5EF4-FFF2-40B4-BE49-F238E27FC236}">
                    <a16:creationId xmlns:a16="http://schemas.microsoft.com/office/drawing/2014/main" id="{3F8C2DE9-ED03-42DC-AAF0-A4242852EB91}"/>
                  </a:ext>
                </a:extLst>
              </p:cNvPr>
              <p:cNvSpPr>
                <a:spLocks noChangeArrowheads="1"/>
              </p:cNvSpPr>
              <p:nvPr/>
            </p:nvSpPr>
            <p:spPr bwMode="auto">
              <a:xfrm>
                <a:off x="2688" y="816"/>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69" name="Oval 49">
                <a:extLst>
                  <a:ext uri="{FF2B5EF4-FFF2-40B4-BE49-F238E27FC236}">
                    <a16:creationId xmlns:a16="http://schemas.microsoft.com/office/drawing/2014/main" id="{0CCC3BEA-F6C7-46F0-B76B-B98FFB9F0BCF}"/>
                  </a:ext>
                </a:extLst>
              </p:cNvPr>
              <p:cNvSpPr>
                <a:spLocks noChangeArrowheads="1"/>
              </p:cNvSpPr>
              <p:nvPr/>
            </p:nvSpPr>
            <p:spPr bwMode="auto">
              <a:xfrm>
                <a:off x="4224" y="1392"/>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70" name="Oval 50">
                <a:extLst>
                  <a:ext uri="{FF2B5EF4-FFF2-40B4-BE49-F238E27FC236}">
                    <a16:creationId xmlns:a16="http://schemas.microsoft.com/office/drawing/2014/main" id="{EAD2141D-FF4E-4909-8BEE-1B2C9EB2DEE9}"/>
                  </a:ext>
                </a:extLst>
              </p:cNvPr>
              <p:cNvSpPr>
                <a:spLocks noChangeArrowheads="1"/>
              </p:cNvSpPr>
              <p:nvPr/>
            </p:nvSpPr>
            <p:spPr bwMode="auto">
              <a:xfrm>
                <a:off x="1344" y="1392"/>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71" name="Oval 51">
                <a:extLst>
                  <a:ext uri="{FF2B5EF4-FFF2-40B4-BE49-F238E27FC236}">
                    <a16:creationId xmlns:a16="http://schemas.microsoft.com/office/drawing/2014/main" id="{BCECAE32-C275-4AC3-A485-38C048D4731F}"/>
                  </a:ext>
                </a:extLst>
              </p:cNvPr>
              <p:cNvSpPr>
                <a:spLocks noChangeArrowheads="1"/>
              </p:cNvSpPr>
              <p:nvPr/>
            </p:nvSpPr>
            <p:spPr bwMode="auto">
              <a:xfrm>
                <a:off x="2688" y="1392"/>
                <a:ext cx="336" cy="336"/>
              </a:xfrm>
              <a:prstGeom prst="ellipse">
                <a:avLst/>
              </a:prstGeom>
              <a:noFill/>
              <a:ln w="57150">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72" name="Line 52">
                <a:extLst>
                  <a:ext uri="{FF2B5EF4-FFF2-40B4-BE49-F238E27FC236}">
                    <a16:creationId xmlns:a16="http://schemas.microsoft.com/office/drawing/2014/main" id="{937C54F7-AB24-41EC-AFE8-792666FD2314}"/>
                  </a:ext>
                </a:extLst>
              </p:cNvPr>
              <p:cNvSpPr>
                <a:spLocks noChangeShapeType="1"/>
              </p:cNvSpPr>
              <p:nvPr/>
            </p:nvSpPr>
            <p:spPr bwMode="auto">
              <a:xfrm>
                <a:off x="3040" y="988"/>
                <a:ext cx="1384" cy="400"/>
              </a:xfrm>
              <a:prstGeom prst="line">
                <a:avLst/>
              </a:prstGeom>
              <a:noFill/>
              <a:ln w="57150">
                <a:solidFill>
                  <a:srgbClr val="F0F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73" name="Line 53">
                <a:extLst>
                  <a:ext uri="{FF2B5EF4-FFF2-40B4-BE49-F238E27FC236}">
                    <a16:creationId xmlns:a16="http://schemas.microsoft.com/office/drawing/2014/main" id="{334A6EF2-70AF-46F7-8FA6-24652C9702E0}"/>
                  </a:ext>
                </a:extLst>
              </p:cNvPr>
              <p:cNvSpPr>
                <a:spLocks noChangeShapeType="1"/>
              </p:cNvSpPr>
              <p:nvPr/>
            </p:nvSpPr>
            <p:spPr bwMode="auto">
              <a:xfrm flipH="1">
                <a:off x="1496" y="968"/>
                <a:ext cx="1188" cy="420"/>
              </a:xfrm>
              <a:prstGeom prst="line">
                <a:avLst/>
              </a:prstGeom>
              <a:noFill/>
              <a:ln w="57150">
                <a:solidFill>
                  <a:srgbClr val="F0F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74" name="Line 54">
                <a:extLst>
                  <a:ext uri="{FF2B5EF4-FFF2-40B4-BE49-F238E27FC236}">
                    <a16:creationId xmlns:a16="http://schemas.microsoft.com/office/drawing/2014/main" id="{E340BE1A-1CA1-4625-B986-35057FDB8056}"/>
                  </a:ext>
                </a:extLst>
              </p:cNvPr>
              <p:cNvSpPr>
                <a:spLocks noChangeShapeType="1"/>
              </p:cNvSpPr>
              <p:nvPr/>
            </p:nvSpPr>
            <p:spPr bwMode="auto">
              <a:xfrm>
                <a:off x="2856" y="1168"/>
                <a:ext cx="0" cy="208"/>
              </a:xfrm>
              <a:prstGeom prst="line">
                <a:avLst/>
              </a:prstGeom>
              <a:noFill/>
              <a:ln w="57150">
                <a:solidFill>
                  <a:srgbClr val="F0F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77983" name="Group 63">
            <a:extLst>
              <a:ext uri="{FF2B5EF4-FFF2-40B4-BE49-F238E27FC236}">
                <a16:creationId xmlns:a16="http://schemas.microsoft.com/office/drawing/2014/main" id="{D284937A-90B0-4EB7-9D72-81A26B98E20D}"/>
              </a:ext>
            </a:extLst>
          </p:cNvPr>
          <p:cNvGrpSpPr>
            <a:grpSpLocks/>
          </p:cNvGrpSpPr>
          <p:nvPr/>
        </p:nvGrpSpPr>
        <p:grpSpPr bwMode="auto">
          <a:xfrm>
            <a:off x="4800600" y="3479800"/>
            <a:ext cx="4140200" cy="1724025"/>
            <a:chOff x="3024" y="2192"/>
            <a:chExt cx="2608" cy="1086"/>
          </a:xfrm>
        </p:grpSpPr>
        <p:grpSp>
          <p:nvGrpSpPr>
            <p:cNvPr id="977982" name="Group 62">
              <a:extLst>
                <a:ext uri="{FF2B5EF4-FFF2-40B4-BE49-F238E27FC236}">
                  <a16:creationId xmlns:a16="http://schemas.microsoft.com/office/drawing/2014/main" id="{B1EC4F5F-F59C-45FB-93D8-20A9582B447E}"/>
                </a:ext>
              </a:extLst>
            </p:cNvPr>
            <p:cNvGrpSpPr>
              <a:grpSpLocks/>
            </p:cNvGrpSpPr>
            <p:nvPr/>
          </p:nvGrpSpPr>
          <p:grpSpPr bwMode="auto">
            <a:xfrm>
              <a:off x="3936" y="2352"/>
              <a:ext cx="1696" cy="926"/>
              <a:chOff x="3936" y="2352"/>
              <a:chExt cx="1696" cy="926"/>
            </a:xfrm>
          </p:grpSpPr>
          <p:sp>
            <p:nvSpPr>
              <p:cNvPr id="977960" name="Text Box 40">
                <a:extLst>
                  <a:ext uri="{FF2B5EF4-FFF2-40B4-BE49-F238E27FC236}">
                    <a16:creationId xmlns:a16="http://schemas.microsoft.com/office/drawing/2014/main" id="{29B17B53-FB32-4EB5-9AA8-924EB92CB979}"/>
                  </a:ext>
                </a:extLst>
              </p:cNvPr>
              <p:cNvSpPr txBox="1">
                <a:spLocks noChangeArrowheads="1"/>
              </p:cNvSpPr>
              <p:nvPr/>
            </p:nvSpPr>
            <p:spPr bwMode="auto">
              <a:xfrm>
                <a:off x="4464" y="2760"/>
                <a:ext cx="11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G has I and J as children</a:t>
                </a:r>
              </a:p>
            </p:txBody>
          </p:sp>
          <p:sp>
            <p:nvSpPr>
              <p:cNvPr id="977961" name="Line 41">
                <a:extLst>
                  <a:ext uri="{FF2B5EF4-FFF2-40B4-BE49-F238E27FC236}">
                    <a16:creationId xmlns:a16="http://schemas.microsoft.com/office/drawing/2014/main" id="{CC0B56BD-5586-462A-A4BC-A7C90EAD662D}"/>
                  </a:ext>
                </a:extLst>
              </p:cNvPr>
              <p:cNvSpPr>
                <a:spLocks noChangeShapeType="1"/>
              </p:cNvSpPr>
              <p:nvPr/>
            </p:nvSpPr>
            <p:spPr bwMode="auto">
              <a:xfrm flipH="1" flipV="1">
                <a:off x="3936" y="2352"/>
                <a:ext cx="720" cy="384"/>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77976" name="Group 56">
              <a:extLst>
                <a:ext uri="{FF2B5EF4-FFF2-40B4-BE49-F238E27FC236}">
                  <a16:creationId xmlns:a16="http://schemas.microsoft.com/office/drawing/2014/main" id="{C1D622B9-35C9-4E4E-A8E0-73C5010CCF57}"/>
                </a:ext>
              </a:extLst>
            </p:cNvPr>
            <p:cNvGrpSpPr>
              <a:grpSpLocks/>
            </p:cNvGrpSpPr>
            <p:nvPr/>
          </p:nvGrpSpPr>
          <p:grpSpPr bwMode="auto">
            <a:xfrm>
              <a:off x="3024" y="2192"/>
              <a:ext cx="1344" cy="864"/>
              <a:chOff x="3168" y="1920"/>
              <a:chExt cx="1344" cy="864"/>
            </a:xfrm>
          </p:grpSpPr>
          <p:sp>
            <p:nvSpPr>
              <p:cNvPr id="977977" name="Oval 57">
                <a:extLst>
                  <a:ext uri="{FF2B5EF4-FFF2-40B4-BE49-F238E27FC236}">
                    <a16:creationId xmlns:a16="http://schemas.microsoft.com/office/drawing/2014/main" id="{B5E5B262-8B03-4AB7-A8D8-1711868D74D5}"/>
                  </a:ext>
                </a:extLst>
              </p:cNvPr>
              <p:cNvSpPr>
                <a:spLocks noChangeArrowheads="1"/>
              </p:cNvSpPr>
              <p:nvPr/>
            </p:nvSpPr>
            <p:spPr bwMode="auto">
              <a:xfrm>
                <a:off x="3648" y="1920"/>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78" name="Oval 58">
                <a:extLst>
                  <a:ext uri="{FF2B5EF4-FFF2-40B4-BE49-F238E27FC236}">
                    <a16:creationId xmlns:a16="http://schemas.microsoft.com/office/drawing/2014/main" id="{7F09492B-C59E-4EAF-B5B4-B0511A9219F6}"/>
                  </a:ext>
                </a:extLst>
              </p:cNvPr>
              <p:cNvSpPr>
                <a:spLocks noChangeArrowheads="1"/>
              </p:cNvSpPr>
              <p:nvPr/>
            </p:nvSpPr>
            <p:spPr bwMode="auto">
              <a:xfrm>
                <a:off x="3168" y="244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79" name="Oval 59">
                <a:extLst>
                  <a:ext uri="{FF2B5EF4-FFF2-40B4-BE49-F238E27FC236}">
                    <a16:creationId xmlns:a16="http://schemas.microsoft.com/office/drawing/2014/main" id="{FB3F3716-B004-4A8C-8380-2906EABB854E}"/>
                  </a:ext>
                </a:extLst>
              </p:cNvPr>
              <p:cNvSpPr>
                <a:spLocks noChangeArrowheads="1"/>
              </p:cNvSpPr>
              <p:nvPr/>
            </p:nvSpPr>
            <p:spPr bwMode="auto">
              <a:xfrm>
                <a:off x="4176" y="2448"/>
                <a:ext cx="336" cy="336"/>
              </a:xfrm>
              <a:prstGeom prst="ellipse">
                <a:avLst/>
              </a:prstGeom>
              <a:noFill/>
              <a:ln w="57150">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80" name="Line 60">
                <a:extLst>
                  <a:ext uri="{FF2B5EF4-FFF2-40B4-BE49-F238E27FC236}">
                    <a16:creationId xmlns:a16="http://schemas.microsoft.com/office/drawing/2014/main" id="{3FF4F152-C6B0-4623-BB6D-1A3BD5E4B089}"/>
                  </a:ext>
                </a:extLst>
              </p:cNvPr>
              <p:cNvSpPr>
                <a:spLocks noChangeShapeType="1"/>
              </p:cNvSpPr>
              <p:nvPr/>
            </p:nvSpPr>
            <p:spPr bwMode="auto">
              <a:xfrm flipH="1">
                <a:off x="3328" y="2084"/>
                <a:ext cx="312"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981" name="Line 61">
                <a:extLst>
                  <a:ext uri="{FF2B5EF4-FFF2-40B4-BE49-F238E27FC236}">
                    <a16:creationId xmlns:a16="http://schemas.microsoft.com/office/drawing/2014/main" id="{48BA8E9A-EA12-4261-B0FB-19451D9B6731}"/>
                  </a:ext>
                </a:extLst>
              </p:cNvPr>
              <p:cNvSpPr>
                <a:spLocks noChangeShapeType="1"/>
              </p:cNvSpPr>
              <p:nvPr/>
            </p:nvSpPr>
            <p:spPr bwMode="auto">
              <a:xfrm>
                <a:off x="3992" y="2088"/>
                <a:ext cx="356" cy="36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77996" name="Group 76">
            <a:extLst>
              <a:ext uri="{FF2B5EF4-FFF2-40B4-BE49-F238E27FC236}">
                <a16:creationId xmlns:a16="http://schemas.microsoft.com/office/drawing/2014/main" id="{F4D60C45-DD4A-4C4F-B604-973E2C63947B}"/>
              </a:ext>
            </a:extLst>
          </p:cNvPr>
          <p:cNvGrpSpPr>
            <a:grpSpLocks/>
          </p:cNvGrpSpPr>
          <p:nvPr/>
        </p:nvGrpSpPr>
        <p:grpSpPr bwMode="auto">
          <a:xfrm>
            <a:off x="2667000" y="3479800"/>
            <a:ext cx="1854200" cy="1952625"/>
            <a:chOff x="1680" y="2192"/>
            <a:chExt cx="1168" cy="1230"/>
          </a:xfrm>
        </p:grpSpPr>
        <p:sp>
          <p:nvSpPr>
            <p:cNvPr id="977984" name="Oval 64">
              <a:extLst>
                <a:ext uri="{FF2B5EF4-FFF2-40B4-BE49-F238E27FC236}">
                  <a16:creationId xmlns:a16="http://schemas.microsoft.com/office/drawing/2014/main" id="{C1D6CCA7-C53F-414B-83F3-39795AB7F0CC}"/>
                </a:ext>
              </a:extLst>
            </p:cNvPr>
            <p:cNvSpPr>
              <a:spLocks noChangeArrowheads="1"/>
            </p:cNvSpPr>
            <p:nvPr/>
          </p:nvSpPr>
          <p:spPr bwMode="auto">
            <a:xfrm>
              <a:off x="1776" y="2192"/>
              <a:ext cx="336" cy="336"/>
            </a:xfrm>
            <a:prstGeom prst="ellipse">
              <a:avLst/>
            </a:prstGeom>
            <a:noFill/>
            <a:ln w="57150">
              <a:solidFill>
                <a:srgbClr val="CCE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CCECFF"/>
                </a:solidFill>
              </a:endParaRPr>
            </a:p>
          </p:txBody>
        </p:sp>
        <p:grpSp>
          <p:nvGrpSpPr>
            <p:cNvPr id="977995" name="Group 75">
              <a:extLst>
                <a:ext uri="{FF2B5EF4-FFF2-40B4-BE49-F238E27FC236}">
                  <a16:creationId xmlns:a16="http://schemas.microsoft.com/office/drawing/2014/main" id="{21BEEF53-6565-42C4-B51D-D15CFD322122}"/>
                </a:ext>
              </a:extLst>
            </p:cNvPr>
            <p:cNvGrpSpPr>
              <a:grpSpLocks/>
            </p:cNvGrpSpPr>
            <p:nvPr/>
          </p:nvGrpSpPr>
          <p:grpSpPr bwMode="auto">
            <a:xfrm>
              <a:off x="1680" y="2544"/>
              <a:ext cx="1168" cy="878"/>
              <a:chOff x="1680" y="2544"/>
              <a:chExt cx="1168" cy="878"/>
            </a:xfrm>
          </p:grpSpPr>
          <p:sp>
            <p:nvSpPr>
              <p:cNvPr id="977987" name="Text Box 67">
                <a:extLst>
                  <a:ext uri="{FF2B5EF4-FFF2-40B4-BE49-F238E27FC236}">
                    <a16:creationId xmlns:a16="http://schemas.microsoft.com/office/drawing/2014/main" id="{35D5E30F-E16F-41BE-957E-00AA3D27C8B5}"/>
                  </a:ext>
                </a:extLst>
              </p:cNvPr>
              <p:cNvSpPr txBox="1">
                <a:spLocks noChangeArrowheads="1"/>
              </p:cNvSpPr>
              <p:nvPr/>
            </p:nvSpPr>
            <p:spPr bwMode="auto">
              <a:xfrm>
                <a:off x="1680" y="2904"/>
                <a:ext cx="11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0"/>
                  </a:spcBef>
                </a:pPr>
                <a:r>
                  <a:rPr lang="en-GB" altLang="en-US" sz="2400">
                    <a:solidFill>
                      <a:srgbClr val="CCECFF"/>
                    </a:solidFill>
                    <a:latin typeface="Times New Roman" panose="02020603050405020304" pitchFamily="18" charset="0"/>
                  </a:rPr>
                  <a:t>F has no children</a:t>
                </a:r>
                <a:endParaRPr lang="en-GB" altLang="en-US" sz="2400">
                  <a:solidFill>
                    <a:srgbClr val="14FD3A"/>
                  </a:solidFill>
                  <a:latin typeface="Times New Roman" panose="02020603050405020304" pitchFamily="18" charset="0"/>
                </a:endParaRPr>
              </a:p>
            </p:txBody>
          </p:sp>
          <p:sp>
            <p:nvSpPr>
              <p:cNvPr id="977988" name="Line 68">
                <a:extLst>
                  <a:ext uri="{FF2B5EF4-FFF2-40B4-BE49-F238E27FC236}">
                    <a16:creationId xmlns:a16="http://schemas.microsoft.com/office/drawing/2014/main" id="{DBDBFBB7-BF16-43EC-9E23-FF2726DC6892}"/>
                  </a:ext>
                </a:extLst>
              </p:cNvPr>
              <p:cNvSpPr>
                <a:spLocks noChangeShapeType="1"/>
              </p:cNvSpPr>
              <p:nvPr/>
            </p:nvSpPr>
            <p:spPr bwMode="auto">
              <a:xfrm flipH="1" flipV="1">
                <a:off x="2016" y="2544"/>
                <a:ext cx="144" cy="384"/>
              </a:xfrm>
              <a:prstGeom prst="line">
                <a:avLst/>
              </a:prstGeom>
              <a:noFill/>
              <a:ln w="28575">
                <a:solidFill>
                  <a:srgbClr val="CCE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779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779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77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essional.pot">
  <a:themeElements>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fontScheme name="Professional.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lnDef>
  </a:objectDefaults>
  <a:extraClrSchemeLst>
    <a:extraClrScheme>
      <a:clrScheme name="Professional.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ofessional.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fessional.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fessional.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ofessional.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0.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1.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2.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3.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4.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5.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6.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7.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8.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9.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0.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1.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2.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3.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4.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3.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4.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5.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6.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7.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8.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9.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docProps/app.xml><?xml version="1.0" encoding="utf-8"?>
<Properties xmlns="http://schemas.openxmlformats.org/officeDocument/2006/extended-properties" xmlns:vt="http://schemas.openxmlformats.org/officeDocument/2006/docPropsVTypes">
  <Template>Professional.pot</Template>
  <TotalTime>3</TotalTime>
  <Pages>51</Pages>
  <Words>4188</Words>
  <Application>Microsoft Office PowerPoint</Application>
  <PresentationFormat>Letter Paper (8.5x11 in)</PresentationFormat>
  <Paragraphs>910</Paragraphs>
  <Slides>72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Times New Roman</vt:lpstr>
      <vt:lpstr>Arial</vt:lpstr>
      <vt:lpstr>Monotype Sorts</vt:lpstr>
      <vt:lpstr>Courier New</vt:lpstr>
      <vt:lpstr>ZapfDingbats</vt:lpstr>
      <vt:lpstr>Professional.pot</vt:lpstr>
      <vt:lpstr>CS-244 Data Structures  Trees </vt:lpstr>
      <vt:lpstr>Trees Introduction</vt:lpstr>
      <vt:lpstr>Trees Terminology</vt:lpstr>
      <vt:lpstr>Trees Terminology In-degree and Out-degree</vt:lpstr>
      <vt:lpstr>Trees Example</vt:lpstr>
      <vt:lpstr>Trees Example</vt:lpstr>
      <vt:lpstr>Trees More Terminology</vt:lpstr>
      <vt:lpstr>Trees Example Parent Relationship</vt:lpstr>
      <vt:lpstr>Trees Example Child Relationship</vt:lpstr>
      <vt:lpstr>Trees Example Sibling Relationship</vt:lpstr>
      <vt:lpstr>Trees Example Ancestor Relationship</vt:lpstr>
      <vt:lpstr>Trees Example Descendant Relationship</vt:lpstr>
      <vt:lpstr>Trees Example</vt:lpstr>
      <vt:lpstr>Tree Operations</vt:lpstr>
      <vt:lpstr>Trees (Formal Definition)</vt:lpstr>
      <vt:lpstr>Binary Trees Introduction</vt:lpstr>
      <vt:lpstr>Binary Trees Perfect Binary Tree</vt:lpstr>
      <vt:lpstr>Binary Tree Full Binary Tree</vt:lpstr>
      <vt:lpstr>Binary Trees Complete Binary Tree</vt:lpstr>
      <vt:lpstr>Binary Trees Number of Nodes in a Binary Tree</vt:lpstr>
      <vt:lpstr>Binary Trees Depth of a Perfect Binary Tree</vt:lpstr>
      <vt:lpstr>Binary Trees Depth of a Perfect Binary Tree</vt:lpstr>
      <vt:lpstr>Binary Trees Formal Definition</vt:lpstr>
      <vt:lpstr>Ordered Binary Trees Introduction</vt:lpstr>
      <vt:lpstr>Binary Search Trees Example #2</vt:lpstr>
      <vt:lpstr>Binary Search Trees (BST) Example #3 - not a BST</vt:lpstr>
      <vt:lpstr>Binary Search Trees (BST) Example #4</vt:lpstr>
      <vt:lpstr>Searching a BST</vt:lpstr>
      <vt:lpstr>Searching a BST Example #1</vt:lpstr>
      <vt:lpstr>Searching a BST Example #2</vt:lpstr>
      <vt:lpstr>Binary Search Trees Conceptual versus Programming View</vt:lpstr>
      <vt:lpstr>Binary Search Trees Conceptual versus Programming View</vt:lpstr>
      <vt:lpstr>Trees Implementation of Tree BSTnode Class</vt:lpstr>
      <vt:lpstr>Trees Implementation of Tree BSTree Class</vt:lpstr>
      <vt:lpstr>Binary Search Tree Operations Insertions (No duplicates)</vt:lpstr>
      <vt:lpstr>Insertions</vt:lpstr>
      <vt:lpstr>Insertions</vt:lpstr>
      <vt:lpstr>Insertions</vt:lpstr>
      <vt:lpstr>Insertions</vt:lpstr>
      <vt:lpstr>Insertions</vt:lpstr>
      <vt:lpstr>Insertions</vt:lpstr>
      <vt:lpstr>Insertions</vt:lpstr>
      <vt:lpstr>Trees Insertion Code</vt:lpstr>
      <vt:lpstr>Binary Search Tree Operations  Deletions</vt:lpstr>
      <vt:lpstr>Deleting a Leaf Node</vt:lpstr>
      <vt:lpstr>Deleting a Leaf Node (2)</vt:lpstr>
      <vt:lpstr>Deleting a Leaf Node (3)</vt:lpstr>
      <vt:lpstr>Deleting a Node with One Child</vt:lpstr>
      <vt:lpstr>Deleting a Node with One Child (2)</vt:lpstr>
      <vt:lpstr>Deleting a Node with One Child (3)</vt:lpstr>
      <vt:lpstr>Deleting a Node with Two Children</vt:lpstr>
      <vt:lpstr>Deleting a Node with Two Children (2)</vt:lpstr>
      <vt:lpstr>Deleting a Node with Two Children (3)</vt:lpstr>
      <vt:lpstr>Deleting a Node with Two Children (4)</vt:lpstr>
      <vt:lpstr>Deleting a Node with Two Children (5)</vt:lpstr>
      <vt:lpstr>Deleting a Node with Two Children (6)</vt:lpstr>
      <vt:lpstr>Deleting a Node with Two Children (7)</vt:lpstr>
      <vt:lpstr>Deleting a Node with Two Children (8)</vt:lpstr>
      <vt:lpstr>Deleting a Node with Two Children (9)</vt:lpstr>
      <vt:lpstr>Deleting a Node with Two Children (10)</vt:lpstr>
      <vt:lpstr>Deleting a Node with Two Children (11)</vt:lpstr>
      <vt:lpstr>Deleting a Node with Two Children (12)</vt:lpstr>
      <vt:lpstr>Trees Implementation of binary search</vt:lpstr>
      <vt:lpstr>Traversing a Tree</vt:lpstr>
      <vt:lpstr>Pre-order Traversal</vt:lpstr>
      <vt:lpstr>Pre-order Traversal</vt:lpstr>
      <vt:lpstr>Trees Pre-order traversal code</vt:lpstr>
      <vt:lpstr>Post-order Traversals</vt:lpstr>
      <vt:lpstr>In-order Traversals</vt:lpstr>
      <vt:lpstr>Trees Tree Traversal Questions</vt:lpstr>
      <vt:lpstr>Trees More Questions</vt:lpstr>
      <vt:lpstr>Trees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22C:030/115 Trees</dc:title>
  <dc:subject/>
  <dc:creator>Ramon Lawrence</dc:creator>
  <cp:keywords/>
  <dc:description>Trees and binary search trees</dc:description>
  <cp:lastModifiedBy>Mason, Terrence</cp:lastModifiedBy>
  <cp:revision>7688726</cp:revision>
  <cp:lastPrinted>2002-01-10T20:32:33Z</cp:lastPrinted>
  <dcterms:created xsi:type="dcterms:W3CDTF">1996-06-27T11:39:17Z</dcterms:created>
  <dcterms:modified xsi:type="dcterms:W3CDTF">2020-02-19T21:50:03Z</dcterms:modified>
</cp:coreProperties>
</file>