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8"/>
      </p:cViewPr>
      <p:guideLst>
        <p:guide orient="horz" pos="216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5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6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365125"/>
            <a:ext cx="456706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2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7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9"/>
            <a:ext cx="620940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7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1681163"/>
            <a:ext cx="3060645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2505075"/>
            <a:ext cx="306064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6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987429"/>
            <a:ext cx="3644653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987429"/>
            <a:ext cx="3644653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9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FCC8-87C9-4FC8-94E9-5E6D7726585C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4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FA7EE6-AD25-4820-9010-092CA8429202}"/>
              </a:ext>
            </a:extLst>
          </p:cNvPr>
          <p:cNvSpPr/>
          <p:nvPr/>
        </p:nvSpPr>
        <p:spPr>
          <a:xfrm>
            <a:off x="604470" y="2684020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35FFAA-82F6-4844-AD3F-BCE9B803458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0470" y="2684020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F19CC5C-D131-4B0B-A57D-F58950EBFF2C}"/>
              </a:ext>
            </a:extLst>
          </p:cNvPr>
          <p:cNvCxnSpPr>
            <a:cxnSpLocks/>
          </p:cNvCxnSpPr>
          <p:nvPr/>
        </p:nvCxnSpPr>
        <p:spPr>
          <a:xfrm flipH="1">
            <a:off x="604470" y="342900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93596E-C05E-4F1B-A303-8DB05805D9D4}"/>
              </a:ext>
            </a:extLst>
          </p:cNvPr>
          <p:cNvSpPr/>
          <p:nvPr/>
        </p:nvSpPr>
        <p:spPr>
          <a:xfrm>
            <a:off x="3757766" y="2688175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61974A-2866-4C00-A7D1-9D2D6FD8005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513766" y="2688175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25FACB-4C10-4F70-B7EB-B1E8CC2CC878}"/>
              </a:ext>
            </a:extLst>
          </p:cNvPr>
          <p:cNvCxnSpPr>
            <a:cxnSpLocks/>
          </p:cNvCxnSpPr>
          <p:nvPr/>
        </p:nvCxnSpPr>
        <p:spPr>
          <a:xfrm flipH="1">
            <a:off x="3757766" y="3433156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B48F7-8437-4D71-8856-1D7B481735F7}"/>
              </a:ext>
            </a:extLst>
          </p:cNvPr>
          <p:cNvSpPr/>
          <p:nvPr/>
        </p:nvSpPr>
        <p:spPr>
          <a:xfrm>
            <a:off x="3757766" y="605761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011CE15-8190-4833-A2AE-F44DCF05DB4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3766" y="605761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705694-42C3-45E1-A84A-BF1D6854EE97}"/>
              </a:ext>
            </a:extLst>
          </p:cNvPr>
          <p:cNvCxnSpPr>
            <a:cxnSpLocks/>
          </p:cNvCxnSpPr>
          <p:nvPr/>
        </p:nvCxnSpPr>
        <p:spPr>
          <a:xfrm flipH="1">
            <a:off x="3757766" y="1350741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897D479-2B10-414E-8EF4-16F1DD1555C7}"/>
              </a:ext>
            </a:extLst>
          </p:cNvPr>
          <p:cNvSpPr/>
          <p:nvPr/>
        </p:nvSpPr>
        <p:spPr>
          <a:xfrm>
            <a:off x="3757766" y="4770592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3D0F768-621A-4D65-9E29-DFB5D48AA4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13766" y="4770592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B9D49A6-D55D-4AA2-959B-6A8DDAAEF193}"/>
              </a:ext>
            </a:extLst>
          </p:cNvPr>
          <p:cNvCxnSpPr>
            <a:cxnSpLocks/>
          </p:cNvCxnSpPr>
          <p:nvPr/>
        </p:nvCxnSpPr>
        <p:spPr>
          <a:xfrm flipH="1">
            <a:off x="3757766" y="551557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BF9707-0A8F-4319-A53A-3F18A204B2D6}"/>
              </a:ext>
            </a:extLst>
          </p:cNvPr>
          <p:cNvSpPr txBox="1"/>
          <p:nvPr/>
        </p:nvSpPr>
        <p:spPr>
          <a:xfrm>
            <a:off x="999305" y="135889"/>
            <a:ext cx="827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 = n-1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D9483DD-217A-4D39-BBD5-57E984F4FE14}"/>
              </a:ext>
            </a:extLst>
          </p:cNvPr>
          <p:cNvSpPr txBox="1"/>
          <p:nvPr/>
        </p:nvSpPr>
        <p:spPr>
          <a:xfrm>
            <a:off x="4227473" y="135889"/>
            <a:ext cx="639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 = 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D4F8885-5B82-433B-A161-A1724C674362}"/>
              </a:ext>
            </a:extLst>
          </p:cNvPr>
          <p:cNvSpPr/>
          <p:nvPr/>
        </p:nvSpPr>
        <p:spPr>
          <a:xfrm>
            <a:off x="1256563" y="3325094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40C1C4F-1676-4E50-8AE6-CBA058C3AE97}"/>
              </a:ext>
            </a:extLst>
          </p:cNvPr>
          <p:cNvSpPr/>
          <p:nvPr/>
        </p:nvSpPr>
        <p:spPr>
          <a:xfrm>
            <a:off x="4409860" y="3320939"/>
            <a:ext cx="207817" cy="2078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3E844F1-C9C5-4F24-89BE-3DFD9907927F}"/>
              </a:ext>
            </a:extLst>
          </p:cNvPr>
          <p:cNvSpPr/>
          <p:nvPr/>
        </p:nvSpPr>
        <p:spPr>
          <a:xfrm>
            <a:off x="3653862" y="333611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6A1D948-2681-4978-8C8E-806E41ECDB5A}"/>
              </a:ext>
            </a:extLst>
          </p:cNvPr>
          <p:cNvSpPr/>
          <p:nvPr/>
        </p:nvSpPr>
        <p:spPr>
          <a:xfrm>
            <a:off x="4409860" y="259050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F65A44D-13AC-47FD-AA4F-020E52AE1A06}"/>
              </a:ext>
            </a:extLst>
          </p:cNvPr>
          <p:cNvSpPr/>
          <p:nvPr/>
        </p:nvSpPr>
        <p:spPr>
          <a:xfrm>
            <a:off x="5165860" y="3329252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6040835-F3C9-4571-A6CE-ABE3AA1081FF}"/>
              </a:ext>
            </a:extLst>
          </p:cNvPr>
          <p:cNvSpPr/>
          <p:nvPr/>
        </p:nvSpPr>
        <p:spPr>
          <a:xfrm>
            <a:off x="4409860" y="410042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4FF24E-FCCA-457C-B93C-9FB38D10B836}"/>
              </a:ext>
            </a:extLst>
          </p:cNvPr>
          <p:cNvSpPr/>
          <p:nvPr/>
        </p:nvSpPr>
        <p:spPr>
          <a:xfrm>
            <a:off x="4409860" y="542268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D09E0A4-DBC1-433A-BB8E-51FA6BD902EB}"/>
              </a:ext>
            </a:extLst>
          </p:cNvPr>
          <p:cNvSpPr/>
          <p:nvPr/>
        </p:nvSpPr>
        <p:spPr>
          <a:xfrm>
            <a:off x="4409860" y="125785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A7A8D2-4681-438D-9EBA-125A0E80DA29}"/>
              </a:ext>
            </a:extLst>
          </p:cNvPr>
          <p:cNvSpPr txBox="1"/>
          <p:nvPr/>
        </p:nvSpPr>
        <p:spPr>
          <a:xfrm>
            <a:off x="5701729" y="1166076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2=z+1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256BFC-782D-4DC1-82DB-F05FEF8F5075}"/>
              </a:ext>
            </a:extLst>
          </p:cNvPr>
          <p:cNvSpPr txBox="1"/>
          <p:nvPr/>
        </p:nvSpPr>
        <p:spPr>
          <a:xfrm>
            <a:off x="5817949" y="324017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1=k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40983D-20C3-40ED-B9DB-56A4AC2F3AEF}"/>
              </a:ext>
            </a:extLst>
          </p:cNvPr>
          <p:cNvSpPr txBox="1"/>
          <p:nvPr/>
        </p:nvSpPr>
        <p:spPr>
          <a:xfrm>
            <a:off x="5701729" y="5330905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0=k-1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B9DBB01-EF99-4F5D-8896-102844D33A30}"/>
              </a:ext>
            </a:extLst>
          </p:cNvPr>
          <p:cNvSpPr txBox="1"/>
          <p:nvPr/>
        </p:nvSpPr>
        <p:spPr>
          <a:xfrm>
            <a:off x="4536577" y="137091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i,j,k+1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57B9C0B-849B-4577-9809-6A5282DF144B}"/>
              </a:ext>
            </a:extLst>
          </p:cNvPr>
          <p:cNvSpPr txBox="1"/>
          <p:nvPr/>
        </p:nvSpPr>
        <p:spPr>
          <a:xfrm>
            <a:off x="1379376" y="3449253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768A299-AEC6-45AC-AD7C-B2D6249E99DC}"/>
              </a:ext>
            </a:extLst>
          </p:cNvPr>
          <p:cNvSpPr txBox="1"/>
          <p:nvPr/>
        </p:nvSpPr>
        <p:spPr>
          <a:xfrm>
            <a:off x="4529719" y="3424848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B66EFFA-4E7A-49DA-96ED-28EB6D457F72}"/>
              </a:ext>
            </a:extLst>
          </p:cNvPr>
          <p:cNvSpPr txBox="1"/>
          <p:nvPr/>
        </p:nvSpPr>
        <p:spPr>
          <a:xfrm>
            <a:off x="5273407" y="3424848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i+1,j,k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F322850-A5CB-4BCB-AA43-EFF3FF3CE60B}"/>
              </a:ext>
            </a:extLst>
          </p:cNvPr>
          <p:cNvSpPr txBox="1"/>
          <p:nvPr/>
        </p:nvSpPr>
        <p:spPr>
          <a:xfrm>
            <a:off x="3774090" y="3424848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i-1,j,k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FF84CB-B527-4941-90D6-4B8990B15D31}"/>
              </a:ext>
            </a:extLst>
          </p:cNvPr>
          <p:cNvSpPr txBox="1"/>
          <p:nvPr/>
        </p:nvSpPr>
        <p:spPr>
          <a:xfrm>
            <a:off x="4556379" y="268723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i,j+1,k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DF4256-006A-48F7-911A-3204F329BD9A}"/>
              </a:ext>
            </a:extLst>
          </p:cNvPr>
          <p:cNvSpPr txBox="1"/>
          <p:nvPr/>
        </p:nvSpPr>
        <p:spPr>
          <a:xfrm>
            <a:off x="4536581" y="4196023"/>
            <a:ext cx="519694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i,j-1,z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E67FF5-3079-4A6E-8797-CED883B9A9F6}"/>
              </a:ext>
            </a:extLst>
          </p:cNvPr>
          <p:cNvSpPr txBox="1"/>
          <p:nvPr/>
        </p:nvSpPr>
        <p:spPr>
          <a:xfrm>
            <a:off x="4556383" y="5515576"/>
            <a:ext cx="519694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i,j,z-1</a:t>
            </a:r>
            <a:endParaRPr lang="pt-BR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2D75748-799F-48CC-8018-225494B308DE}"/>
              </a:ext>
            </a:extLst>
          </p:cNvPr>
          <p:cNvCxnSpPr>
            <a:cxnSpLocks/>
          </p:cNvCxnSpPr>
          <p:nvPr/>
        </p:nvCxnSpPr>
        <p:spPr>
          <a:xfrm>
            <a:off x="2523797" y="320554"/>
            <a:ext cx="84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270A29A-585C-498A-AE46-DCE7209A6215}"/>
              </a:ext>
            </a:extLst>
          </p:cNvPr>
          <p:cNvCxnSpPr/>
          <p:nvPr/>
        </p:nvCxnSpPr>
        <p:spPr>
          <a:xfrm>
            <a:off x="681643" y="1812174"/>
            <a:ext cx="2086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F7932D-E4FC-465C-AD9C-9C520BE2590B}"/>
              </a:ext>
            </a:extLst>
          </p:cNvPr>
          <p:cNvCxnSpPr/>
          <p:nvPr/>
        </p:nvCxnSpPr>
        <p:spPr>
          <a:xfrm>
            <a:off x="1025236" y="1457497"/>
            <a:ext cx="208649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4342085-C6EB-449B-BC8E-8EB0C6F6E16A}"/>
              </a:ext>
            </a:extLst>
          </p:cNvPr>
          <p:cNvCxnSpPr>
            <a:cxnSpLocks/>
          </p:cNvCxnSpPr>
          <p:nvPr/>
        </p:nvCxnSpPr>
        <p:spPr>
          <a:xfrm flipV="1">
            <a:off x="681642" y="1457497"/>
            <a:ext cx="343594" cy="35467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99E99-F80D-4556-87EC-B2965BD04FE9}"/>
              </a:ext>
            </a:extLst>
          </p:cNvPr>
          <p:cNvCxnSpPr>
            <a:cxnSpLocks/>
          </p:cNvCxnSpPr>
          <p:nvPr/>
        </p:nvCxnSpPr>
        <p:spPr>
          <a:xfrm flipV="1">
            <a:off x="2768137" y="1457498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7CFEFDC-EAB0-4E90-9419-EF3FCF0E28F3}"/>
              </a:ext>
            </a:extLst>
          </p:cNvPr>
          <p:cNvCxnSpPr>
            <a:cxnSpLocks/>
          </p:cNvCxnSpPr>
          <p:nvPr/>
        </p:nvCxnSpPr>
        <p:spPr>
          <a:xfrm flipV="1">
            <a:off x="681642" y="964276"/>
            <a:ext cx="0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4D7A41E-0F1D-4303-A387-F72A8F915327}"/>
              </a:ext>
            </a:extLst>
          </p:cNvPr>
          <p:cNvCxnSpPr>
            <a:cxnSpLocks/>
          </p:cNvCxnSpPr>
          <p:nvPr/>
        </p:nvCxnSpPr>
        <p:spPr>
          <a:xfrm flipV="1">
            <a:off x="2762594" y="1388227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66CC48-0D7E-447E-963F-C3BBD376D6E2}"/>
              </a:ext>
            </a:extLst>
          </p:cNvPr>
          <p:cNvCxnSpPr>
            <a:cxnSpLocks/>
          </p:cNvCxnSpPr>
          <p:nvPr/>
        </p:nvCxnSpPr>
        <p:spPr>
          <a:xfrm>
            <a:off x="1421476" y="1388225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428D0F-F193-4265-A1B6-72C81800B38F}"/>
              </a:ext>
            </a:extLst>
          </p:cNvPr>
          <p:cNvCxnSpPr>
            <a:cxnSpLocks/>
          </p:cNvCxnSpPr>
          <p:nvPr/>
        </p:nvCxnSpPr>
        <p:spPr>
          <a:xfrm flipV="1">
            <a:off x="1421476" y="964276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326D316-BF1B-47B5-86FC-5B87F6F57862}"/>
              </a:ext>
            </a:extLst>
          </p:cNvPr>
          <p:cNvCxnSpPr>
            <a:cxnSpLocks/>
          </p:cNvCxnSpPr>
          <p:nvPr/>
        </p:nvCxnSpPr>
        <p:spPr>
          <a:xfrm>
            <a:off x="681642" y="967046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D153E2-94B9-42DE-BF01-D36CCBD794A6}"/>
              </a:ext>
            </a:extLst>
          </p:cNvPr>
          <p:cNvCxnSpPr>
            <a:cxnSpLocks/>
          </p:cNvCxnSpPr>
          <p:nvPr/>
        </p:nvCxnSpPr>
        <p:spPr>
          <a:xfrm flipV="1">
            <a:off x="681642" y="608214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C5313FC-99CC-4842-925D-8BBB08E44537}"/>
              </a:ext>
            </a:extLst>
          </p:cNvPr>
          <p:cNvCxnSpPr>
            <a:cxnSpLocks/>
          </p:cNvCxnSpPr>
          <p:nvPr/>
        </p:nvCxnSpPr>
        <p:spPr>
          <a:xfrm flipV="1">
            <a:off x="1421475" y="615140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F800871-00D8-4685-AD6B-9E76CC21A9FB}"/>
              </a:ext>
            </a:extLst>
          </p:cNvPr>
          <p:cNvCxnSpPr>
            <a:cxnSpLocks/>
          </p:cNvCxnSpPr>
          <p:nvPr/>
        </p:nvCxnSpPr>
        <p:spPr>
          <a:xfrm>
            <a:off x="1025235" y="608214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A2F2CA-8144-485E-88C1-49BC33E4AF9A}"/>
              </a:ext>
            </a:extLst>
          </p:cNvPr>
          <p:cNvCxnSpPr>
            <a:cxnSpLocks/>
          </p:cNvCxnSpPr>
          <p:nvPr/>
        </p:nvCxnSpPr>
        <p:spPr>
          <a:xfrm flipV="1">
            <a:off x="1765069" y="615140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2A684A-045B-4A6E-ADC5-2FE5BE25F736}"/>
              </a:ext>
            </a:extLst>
          </p:cNvPr>
          <p:cNvCxnSpPr>
            <a:cxnSpLocks/>
          </p:cNvCxnSpPr>
          <p:nvPr/>
        </p:nvCxnSpPr>
        <p:spPr>
          <a:xfrm flipV="1">
            <a:off x="1421475" y="1026623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3DBCB85-48BA-4F27-AAA7-FFDD1FE16F0A}"/>
              </a:ext>
            </a:extLst>
          </p:cNvPr>
          <p:cNvCxnSpPr>
            <a:cxnSpLocks/>
          </p:cNvCxnSpPr>
          <p:nvPr/>
        </p:nvCxnSpPr>
        <p:spPr>
          <a:xfrm flipV="1">
            <a:off x="1025235" y="615140"/>
            <a:ext cx="0" cy="84789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5A18B28-F97A-46E9-A722-EF4B53990984}"/>
              </a:ext>
            </a:extLst>
          </p:cNvPr>
          <p:cNvCxnSpPr>
            <a:cxnSpLocks/>
          </p:cNvCxnSpPr>
          <p:nvPr/>
        </p:nvCxnSpPr>
        <p:spPr>
          <a:xfrm>
            <a:off x="1765070" y="1039089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04FD80-6957-4D83-B927-72BC016D9BC4}"/>
              </a:ext>
            </a:extLst>
          </p:cNvPr>
          <p:cNvCxnSpPr>
            <a:cxnSpLocks/>
          </p:cNvCxnSpPr>
          <p:nvPr/>
        </p:nvCxnSpPr>
        <p:spPr>
          <a:xfrm flipV="1">
            <a:off x="2758437" y="1033551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3BBDF3E-B931-48C5-A7A5-6478E6F11765}"/>
              </a:ext>
            </a:extLst>
          </p:cNvPr>
          <p:cNvCxnSpPr>
            <a:cxnSpLocks/>
          </p:cNvCxnSpPr>
          <p:nvPr/>
        </p:nvCxnSpPr>
        <p:spPr>
          <a:xfrm flipV="1">
            <a:off x="3099258" y="1033551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4B127C5-EE5E-4DEA-A8D7-175655D0B3E6}"/>
              </a:ext>
            </a:extLst>
          </p:cNvPr>
          <p:cNvCxnSpPr>
            <a:cxnSpLocks/>
          </p:cNvCxnSpPr>
          <p:nvPr/>
        </p:nvCxnSpPr>
        <p:spPr>
          <a:xfrm flipV="1">
            <a:off x="223053" y="153230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B487077-9E04-4846-9190-7C6DC2BEC8E0}"/>
              </a:ext>
            </a:extLst>
          </p:cNvPr>
          <p:cNvCxnSpPr>
            <a:cxnSpLocks/>
          </p:cNvCxnSpPr>
          <p:nvPr/>
        </p:nvCxnSpPr>
        <p:spPr>
          <a:xfrm>
            <a:off x="591591" y="117832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4D001FA-5C79-4716-AB8C-BA3A2C78DE07}"/>
              </a:ext>
            </a:extLst>
          </p:cNvPr>
          <p:cNvCxnSpPr>
            <a:cxnSpLocks/>
          </p:cNvCxnSpPr>
          <p:nvPr/>
        </p:nvCxnSpPr>
        <p:spPr>
          <a:xfrm flipV="1">
            <a:off x="235525" y="117901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DF4B49-118C-4C2A-99DB-23BB78F69666}"/>
              </a:ext>
            </a:extLst>
          </p:cNvPr>
          <p:cNvCxnSpPr>
            <a:cxnSpLocks/>
          </p:cNvCxnSpPr>
          <p:nvPr/>
        </p:nvCxnSpPr>
        <p:spPr>
          <a:xfrm flipV="1">
            <a:off x="2990500" y="117244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41969B2-4B5A-482C-B1F7-85B748FAC2E6}"/>
              </a:ext>
            </a:extLst>
          </p:cNvPr>
          <p:cNvCxnSpPr>
            <a:cxnSpLocks/>
          </p:cNvCxnSpPr>
          <p:nvPr/>
        </p:nvCxnSpPr>
        <p:spPr>
          <a:xfrm flipV="1">
            <a:off x="375453" y="110281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0713344-FFBF-48E6-92DA-D0EC48382007}"/>
              </a:ext>
            </a:extLst>
          </p:cNvPr>
          <p:cNvCxnSpPr>
            <a:cxnSpLocks/>
          </p:cNvCxnSpPr>
          <p:nvPr/>
        </p:nvCxnSpPr>
        <p:spPr>
          <a:xfrm>
            <a:off x="743991" y="74883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4291DD7-3235-475A-9014-D0C339C4E75F}"/>
              </a:ext>
            </a:extLst>
          </p:cNvPr>
          <p:cNvCxnSpPr>
            <a:cxnSpLocks/>
          </p:cNvCxnSpPr>
          <p:nvPr/>
        </p:nvCxnSpPr>
        <p:spPr>
          <a:xfrm flipV="1">
            <a:off x="387925" y="74952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4E935C3-5F17-4E87-98A9-B529876F19ED}"/>
              </a:ext>
            </a:extLst>
          </p:cNvPr>
          <p:cNvCxnSpPr>
            <a:cxnSpLocks/>
          </p:cNvCxnSpPr>
          <p:nvPr/>
        </p:nvCxnSpPr>
        <p:spPr>
          <a:xfrm flipV="1">
            <a:off x="3142900" y="74295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8A7081-9778-48F1-9A0E-F5A2B2A0194D}"/>
              </a:ext>
            </a:extLst>
          </p:cNvPr>
          <p:cNvSpPr txBox="1"/>
          <p:nvPr/>
        </p:nvSpPr>
        <p:spPr>
          <a:xfrm>
            <a:off x="3201769" y="921552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0DCA016-7215-4BD2-867D-CB28A8109E8C}"/>
              </a:ext>
            </a:extLst>
          </p:cNvPr>
          <p:cNvSpPr txBox="1"/>
          <p:nvPr/>
        </p:nvSpPr>
        <p:spPr>
          <a:xfrm>
            <a:off x="3345283" y="484789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21DEA9-079D-4769-BF9C-BCCF31AED8EF}"/>
              </a:ext>
            </a:extLst>
          </p:cNvPr>
          <p:cNvSpPr/>
          <p:nvPr/>
        </p:nvSpPr>
        <p:spPr>
          <a:xfrm>
            <a:off x="559722" y="2078182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A276D5-870A-47B6-8D91-B20A99D54B07}"/>
              </a:ext>
            </a:extLst>
          </p:cNvPr>
          <p:cNvSpPr/>
          <p:nvPr/>
        </p:nvSpPr>
        <p:spPr>
          <a:xfrm>
            <a:off x="559722" y="4473631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5C26C5-EDBD-48AA-B4FA-02C4A275C0F2}"/>
              </a:ext>
            </a:extLst>
          </p:cNvPr>
          <p:cNvSpPr txBox="1"/>
          <p:nvPr/>
        </p:nvSpPr>
        <p:spPr>
          <a:xfrm>
            <a:off x="3266900" y="2446375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52A428-972A-45A4-AD4A-C1AC19942E1D}"/>
              </a:ext>
            </a:extLst>
          </p:cNvPr>
          <p:cNvSpPr txBox="1"/>
          <p:nvPr/>
        </p:nvSpPr>
        <p:spPr>
          <a:xfrm>
            <a:off x="3345283" y="4922744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62CB5E9-0ACB-4C59-A643-EC043C115467}"/>
              </a:ext>
            </a:extLst>
          </p:cNvPr>
          <p:cNvSpPr/>
          <p:nvPr/>
        </p:nvSpPr>
        <p:spPr>
          <a:xfrm>
            <a:off x="694115" y="5132412"/>
            <a:ext cx="2417616" cy="9254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E31258A-058C-4C0A-A877-4D0AD301BE0A}"/>
              </a:ext>
            </a:extLst>
          </p:cNvPr>
          <p:cNvSpPr/>
          <p:nvPr/>
        </p:nvSpPr>
        <p:spPr>
          <a:xfrm>
            <a:off x="694115" y="2736963"/>
            <a:ext cx="835427" cy="925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C378FD-459C-4F66-9E29-854ACBC5766A}"/>
              </a:ext>
            </a:extLst>
          </p:cNvPr>
          <p:cNvSpPr txBox="1"/>
          <p:nvPr/>
        </p:nvSpPr>
        <p:spPr>
          <a:xfrm>
            <a:off x="56235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5ABF05-19E0-4080-AEAA-C88B2733CE72}"/>
              </a:ext>
            </a:extLst>
          </p:cNvPr>
          <p:cNvSpPr/>
          <p:nvPr/>
        </p:nvSpPr>
        <p:spPr>
          <a:xfrm>
            <a:off x="30466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9EE961-1FB5-4421-BB84-4E33B8771947}"/>
              </a:ext>
            </a:extLst>
          </p:cNvPr>
          <p:cNvGrpSpPr/>
          <p:nvPr/>
        </p:nvGrpSpPr>
        <p:grpSpPr>
          <a:xfrm>
            <a:off x="282877" y="2637016"/>
            <a:ext cx="1695553" cy="1687484"/>
            <a:chOff x="366004" y="1629294"/>
            <a:chExt cx="1695553" cy="168748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CEFB0FC-416C-4782-AD61-9C6DA1CBDE9E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99A242-DCAA-4568-8429-4191C6F3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0362741-5C02-4039-9BCD-662C7CC3C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042D70AD-475D-4F2B-89E7-CA72EA5A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002185A1-6387-4052-8910-263AE7ACF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3DBA242-A3CD-48FF-AF8A-437412C0A523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1C18988E-1683-4923-A1FE-5FB3A7153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0B2C6E18-7431-4A79-8457-5A54EE49D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C87C2738-3016-4A1F-AC66-97359E50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16B9C4C-623A-464D-9B86-AB17C98C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37C23C-552C-4CAD-82B0-FEA2F8EBD559}"/>
              </a:ext>
            </a:extLst>
          </p:cNvPr>
          <p:cNvSpPr txBox="1"/>
          <p:nvPr/>
        </p:nvSpPr>
        <p:spPr>
          <a:xfrm>
            <a:off x="19826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5B52FFA-CC4D-42C4-8C46-9A0CF7F4B0D3}"/>
              </a:ext>
            </a:extLst>
          </p:cNvPr>
          <p:cNvSpPr txBox="1"/>
          <p:nvPr/>
        </p:nvSpPr>
        <p:spPr>
          <a:xfrm>
            <a:off x="19826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D581CC8-C3D2-40B7-AD89-F034D1CAED59}"/>
              </a:ext>
            </a:extLst>
          </p:cNvPr>
          <p:cNvSpPr/>
          <p:nvPr/>
        </p:nvSpPr>
        <p:spPr>
          <a:xfrm>
            <a:off x="921937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DCAAEB9-4CA9-4C4F-B041-F7AAB5BF3C5F}"/>
              </a:ext>
            </a:extLst>
          </p:cNvPr>
          <p:cNvSpPr/>
          <p:nvPr/>
        </p:nvSpPr>
        <p:spPr>
          <a:xfrm>
            <a:off x="36008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1B5E2FC-9E11-4DBF-9D3E-7693F9AB6298}"/>
              </a:ext>
            </a:extLst>
          </p:cNvPr>
          <p:cNvSpPr/>
          <p:nvPr/>
        </p:nvSpPr>
        <p:spPr>
          <a:xfrm>
            <a:off x="148379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331F190-B014-4739-80C4-22EC06D7BBA7}"/>
              </a:ext>
            </a:extLst>
          </p:cNvPr>
          <p:cNvSpPr/>
          <p:nvPr/>
        </p:nvSpPr>
        <p:spPr>
          <a:xfrm>
            <a:off x="91639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1F305E-5327-437F-A827-FDB8BE27FE23}"/>
              </a:ext>
            </a:extLst>
          </p:cNvPr>
          <p:cNvSpPr/>
          <p:nvPr/>
        </p:nvSpPr>
        <p:spPr>
          <a:xfrm>
            <a:off x="354541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1E2401B-DEDB-457B-8606-92778F661FDD}"/>
              </a:ext>
            </a:extLst>
          </p:cNvPr>
          <p:cNvSpPr/>
          <p:nvPr/>
        </p:nvSpPr>
        <p:spPr>
          <a:xfrm>
            <a:off x="1478250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419AD9-DABC-4E87-B0AF-F7F04931D68C}"/>
              </a:ext>
            </a:extLst>
          </p:cNvPr>
          <p:cNvSpPr/>
          <p:nvPr/>
        </p:nvSpPr>
        <p:spPr>
          <a:xfrm>
            <a:off x="916393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897523-4542-4A3F-A541-FB6291653927}"/>
              </a:ext>
            </a:extLst>
          </p:cNvPr>
          <p:cNvSpPr/>
          <p:nvPr/>
        </p:nvSpPr>
        <p:spPr>
          <a:xfrm>
            <a:off x="35453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72E6C1B-5F1A-4F2A-B7F8-20A50E099F99}"/>
              </a:ext>
            </a:extLst>
          </p:cNvPr>
          <p:cNvSpPr/>
          <p:nvPr/>
        </p:nvSpPr>
        <p:spPr>
          <a:xfrm>
            <a:off x="147824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9477EC9-386D-4000-B198-C3CDF9E0F94C}"/>
              </a:ext>
            </a:extLst>
          </p:cNvPr>
          <p:cNvGrpSpPr/>
          <p:nvPr/>
        </p:nvGrpSpPr>
        <p:grpSpPr>
          <a:xfrm>
            <a:off x="274808" y="4820520"/>
            <a:ext cx="1695553" cy="1687484"/>
            <a:chOff x="366004" y="1629294"/>
            <a:chExt cx="1695553" cy="1687484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F152B6E-E554-4B91-BEEE-2A57A034A81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2FB7E76F-33FF-42E5-880F-A65560023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96289DB-52B2-490B-A1F6-41FE2B94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A4F96C38-BB5E-420A-B960-B398233EF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FA3754D7-8B76-4826-9146-6F7CC6209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5ED465D-2483-40FB-90A9-2318A745907E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BBAF5F5-8DB2-49FB-9368-D7806426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C83B5D3E-0FF7-4E43-96D4-C77685C8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DA816CB-B64E-4D45-94B5-DC7411DF3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3ECB9C89-3DC1-4649-890C-9BB7B73F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A30A7638-DFC4-4560-9E2D-176E7EEE2EBA}"/>
              </a:ext>
            </a:extLst>
          </p:cNvPr>
          <p:cNvSpPr/>
          <p:nvPr/>
        </p:nvSpPr>
        <p:spPr>
          <a:xfrm>
            <a:off x="913868" y="490021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426090-80A2-41E5-B68D-2B198E4BB9E6}"/>
              </a:ext>
            </a:extLst>
          </p:cNvPr>
          <p:cNvSpPr/>
          <p:nvPr/>
        </p:nvSpPr>
        <p:spPr>
          <a:xfrm>
            <a:off x="35201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DDFB0C3-D836-4D36-AE85-98838A9616AF}"/>
              </a:ext>
            </a:extLst>
          </p:cNvPr>
          <p:cNvSpPr/>
          <p:nvPr/>
        </p:nvSpPr>
        <p:spPr>
          <a:xfrm>
            <a:off x="147572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DDE03E4-62A4-4326-8D28-274CA7C2B59E}"/>
              </a:ext>
            </a:extLst>
          </p:cNvPr>
          <p:cNvSpPr/>
          <p:nvPr/>
        </p:nvSpPr>
        <p:spPr>
          <a:xfrm>
            <a:off x="90832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DCE5C01-879E-4345-AC8F-C3F62CB33B17}"/>
              </a:ext>
            </a:extLst>
          </p:cNvPr>
          <p:cNvSpPr/>
          <p:nvPr/>
        </p:nvSpPr>
        <p:spPr>
          <a:xfrm>
            <a:off x="346472" y="544416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1A36C60-B42F-4442-B349-FFDF214B20BB}"/>
              </a:ext>
            </a:extLst>
          </p:cNvPr>
          <p:cNvSpPr/>
          <p:nvPr/>
        </p:nvSpPr>
        <p:spPr>
          <a:xfrm>
            <a:off x="1470181" y="545571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1BCEB8A-92EB-465B-8800-DFBC8435EED6}"/>
              </a:ext>
            </a:extLst>
          </p:cNvPr>
          <p:cNvSpPr/>
          <p:nvPr/>
        </p:nvSpPr>
        <p:spPr>
          <a:xfrm>
            <a:off x="908324" y="600857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E0097EE-D023-4225-8853-A52634BA8708}"/>
              </a:ext>
            </a:extLst>
          </p:cNvPr>
          <p:cNvSpPr/>
          <p:nvPr/>
        </p:nvSpPr>
        <p:spPr>
          <a:xfrm>
            <a:off x="34647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A2BF752-4B91-4CC1-8664-02FBEE6DCDFE}"/>
              </a:ext>
            </a:extLst>
          </p:cNvPr>
          <p:cNvSpPr/>
          <p:nvPr/>
        </p:nvSpPr>
        <p:spPr>
          <a:xfrm>
            <a:off x="147017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5716420-E6F4-4D5E-923D-918B88762F79}"/>
              </a:ext>
            </a:extLst>
          </p:cNvPr>
          <p:cNvSpPr txBox="1"/>
          <p:nvPr/>
        </p:nvSpPr>
        <p:spPr>
          <a:xfrm>
            <a:off x="184208" y="210037"/>
            <a:ext cx="171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1 </a:t>
            </a:r>
          </a:p>
          <a:p>
            <a:pPr algn="ctr"/>
            <a:r>
              <a:rPr lang="pt-BR" dirty="0"/>
              <a:t>sem paralelismo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90A8B6-0ECF-4707-A5E8-7534660099AC}"/>
              </a:ext>
            </a:extLst>
          </p:cNvPr>
          <p:cNvSpPr txBox="1"/>
          <p:nvPr/>
        </p:nvSpPr>
        <p:spPr>
          <a:xfrm>
            <a:off x="2932483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EE6A47E-EC07-4F12-98AD-0D89694B79EC}"/>
              </a:ext>
            </a:extLst>
          </p:cNvPr>
          <p:cNvSpPr/>
          <p:nvPr/>
        </p:nvSpPr>
        <p:spPr>
          <a:xfrm>
            <a:off x="2674788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0151E4AF-8FD6-41AF-9AA1-A29875FED1B2}"/>
              </a:ext>
            </a:extLst>
          </p:cNvPr>
          <p:cNvGrpSpPr/>
          <p:nvPr/>
        </p:nvGrpSpPr>
        <p:grpSpPr>
          <a:xfrm>
            <a:off x="2653004" y="2637016"/>
            <a:ext cx="1695553" cy="1687484"/>
            <a:chOff x="366004" y="1629294"/>
            <a:chExt cx="1695553" cy="168748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241CA542-9AF2-490C-B8C7-186CBD73F2F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34C195D-1D56-4615-85E7-500709FAD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4F434DF-159E-4D02-A985-81FF7879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61C778FC-2C07-45B8-9B0C-3900297CA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B51536DD-D674-4AD1-AB1F-F61DF83B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11BFBE6E-4113-4F6F-BCC4-424D5E6C987C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3763056-2A2F-42D4-A9DA-10A5F200B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4C17B76C-D217-48E3-B173-94F44CC8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E7DF3AA3-AD1A-45D1-9A95-1F5DB27D6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8A1C0AE-4346-4473-86A2-250515F3A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F702B65-DB79-4357-9FAE-15097D935860}"/>
              </a:ext>
            </a:extLst>
          </p:cNvPr>
          <p:cNvSpPr txBox="1"/>
          <p:nvPr/>
        </p:nvSpPr>
        <p:spPr>
          <a:xfrm>
            <a:off x="2568387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1D444D4-7CF9-416D-A443-F8014FB8B330}"/>
              </a:ext>
            </a:extLst>
          </p:cNvPr>
          <p:cNvSpPr txBox="1"/>
          <p:nvPr/>
        </p:nvSpPr>
        <p:spPr>
          <a:xfrm>
            <a:off x="2568387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395DDD7-DB47-4750-AB95-E7941ED28549}"/>
              </a:ext>
            </a:extLst>
          </p:cNvPr>
          <p:cNvSpPr/>
          <p:nvPr/>
        </p:nvSpPr>
        <p:spPr>
          <a:xfrm>
            <a:off x="3292064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369E2B58-4E68-4A6E-BFFF-C90C94F12857}"/>
              </a:ext>
            </a:extLst>
          </p:cNvPr>
          <p:cNvSpPr/>
          <p:nvPr/>
        </p:nvSpPr>
        <p:spPr>
          <a:xfrm>
            <a:off x="2730210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3B0113C-622F-4CCF-B632-AD88280A5ECB}"/>
              </a:ext>
            </a:extLst>
          </p:cNvPr>
          <p:cNvSpPr/>
          <p:nvPr/>
        </p:nvSpPr>
        <p:spPr>
          <a:xfrm>
            <a:off x="3853919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988B4AE-3569-4E99-AB89-991908DF4637}"/>
              </a:ext>
            </a:extLst>
          </p:cNvPr>
          <p:cNvSpPr/>
          <p:nvPr/>
        </p:nvSpPr>
        <p:spPr>
          <a:xfrm>
            <a:off x="3286522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05FB47E1-54FE-4168-910A-7981A19A883F}"/>
              </a:ext>
            </a:extLst>
          </p:cNvPr>
          <p:cNvSpPr/>
          <p:nvPr/>
        </p:nvSpPr>
        <p:spPr>
          <a:xfrm>
            <a:off x="2724668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3403A24-5253-4E2A-A568-1124BCC9BE16}"/>
              </a:ext>
            </a:extLst>
          </p:cNvPr>
          <p:cNvSpPr/>
          <p:nvPr/>
        </p:nvSpPr>
        <p:spPr>
          <a:xfrm>
            <a:off x="3848377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4656738-EC6F-4CBA-832F-3C5C59C1824F}"/>
              </a:ext>
            </a:extLst>
          </p:cNvPr>
          <p:cNvSpPr/>
          <p:nvPr/>
        </p:nvSpPr>
        <p:spPr>
          <a:xfrm>
            <a:off x="3286520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2EB05B1-5E0A-41AA-8BBD-D767096DD4B5}"/>
              </a:ext>
            </a:extLst>
          </p:cNvPr>
          <p:cNvSpPr/>
          <p:nvPr/>
        </p:nvSpPr>
        <p:spPr>
          <a:xfrm>
            <a:off x="2724666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7A7D248-DFE3-4C71-B9BA-6EE1A75EF8B2}"/>
              </a:ext>
            </a:extLst>
          </p:cNvPr>
          <p:cNvSpPr/>
          <p:nvPr/>
        </p:nvSpPr>
        <p:spPr>
          <a:xfrm>
            <a:off x="3848375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265BB3A-D51F-479B-81BC-00C33D7B6BBA}"/>
              </a:ext>
            </a:extLst>
          </p:cNvPr>
          <p:cNvGrpSpPr/>
          <p:nvPr/>
        </p:nvGrpSpPr>
        <p:grpSpPr>
          <a:xfrm>
            <a:off x="2644935" y="4820520"/>
            <a:ext cx="1695553" cy="1687484"/>
            <a:chOff x="366004" y="1629294"/>
            <a:chExt cx="1695553" cy="1687484"/>
          </a:xfrm>
        </p:grpSpPr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08CA8CAF-0A2F-4AEE-881A-4B4FC429414C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DF8AFA80-D708-4E98-A36A-6063B2D1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22A1262-6815-460A-AC08-62CBD0E7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60AA1107-47D5-4DD8-94CD-71CB44615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57B8CD11-956F-4AB6-AAAC-57E49FB5C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1D6545EB-14CB-44A3-B7E3-04200FD717E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D7D7A9F4-BAB6-4DF3-B76F-F01C55588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50799B4-8BD2-4E33-8894-63D35936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9874339-EBA5-4CF9-8390-AEDDA525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29118631-62B3-4C90-893B-62DA22ADA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BF7AD03-D3BA-40C3-94D5-CD708E5994AE}"/>
              </a:ext>
            </a:extLst>
          </p:cNvPr>
          <p:cNvSpPr/>
          <p:nvPr/>
        </p:nvSpPr>
        <p:spPr>
          <a:xfrm>
            <a:off x="3283995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9D4904B-C481-4420-AE15-E699CCC7BC9E}"/>
              </a:ext>
            </a:extLst>
          </p:cNvPr>
          <p:cNvSpPr/>
          <p:nvPr/>
        </p:nvSpPr>
        <p:spPr>
          <a:xfrm>
            <a:off x="2722141" y="489275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0967FC-6947-4B77-AD0E-AC7CDB80D985}"/>
              </a:ext>
            </a:extLst>
          </p:cNvPr>
          <p:cNvSpPr/>
          <p:nvPr/>
        </p:nvSpPr>
        <p:spPr>
          <a:xfrm>
            <a:off x="3845850" y="490430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CC3F3B4E-647B-40AF-8653-D978C94B92E5}"/>
              </a:ext>
            </a:extLst>
          </p:cNvPr>
          <p:cNvSpPr/>
          <p:nvPr/>
        </p:nvSpPr>
        <p:spPr>
          <a:xfrm>
            <a:off x="3278453" y="545162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09FAF8A-66D0-4408-93CB-81D09F48F87F}"/>
              </a:ext>
            </a:extLst>
          </p:cNvPr>
          <p:cNvSpPr/>
          <p:nvPr/>
        </p:nvSpPr>
        <p:spPr>
          <a:xfrm>
            <a:off x="2716599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E77B7AEB-CA70-4ED9-AF98-618E50928286}"/>
              </a:ext>
            </a:extLst>
          </p:cNvPr>
          <p:cNvSpPr/>
          <p:nvPr/>
        </p:nvSpPr>
        <p:spPr>
          <a:xfrm>
            <a:off x="3840308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8C971222-7EDC-40C1-A694-48CFF9080E81}"/>
              </a:ext>
            </a:extLst>
          </p:cNvPr>
          <p:cNvSpPr/>
          <p:nvPr/>
        </p:nvSpPr>
        <p:spPr>
          <a:xfrm>
            <a:off x="3278451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1DB9BED7-46F4-4602-9242-A366A1534678}"/>
              </a:ext>
            </a:extLst>
          </p:cNvPr>
          <p:cNvSpPr/>
          <p:nvPr/>
        </p:nvSpPr>
        <p:spPr>
          <a:xfrm>
            <a:off x="2716597" y="600112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6533F80A-934E-4D8B-8E6B-772CA9263BA4}"/>
              </a:ext>
            </a:extLst>
          </p:cNvPr>
          <p:cNvSpPr/>
          <p:nvPr/>
        </p:nvSpPr>
        <p:spPr>
          <a:xfrm>
            <a:off x="3840306" y="601266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8854293-80E0-429F-8274-13813F65F785}"/>
              </a:ext>
            </a:extLst>
          </p:cNvPr>
          <p:cNvSpPr txBox="1"/>
          <p:nvPr/>
        </p:nvSpPr>
        <p:spPr>
          <a:xfrm>
            <a:off x="2382880" y="210037"/>
            <a:ext cx="205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2 </a:t>
            </a:r>
          </a:p>
          <a:p>
            <a:pPr algn="ctr"/>
            <a:r>
              <a:rPr lang="pt-BR" dirty="0"/>
              <a:t>Paralelismo por grid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906FFBA-78D6-4A8E-9700-A4C42E49640E}"/>
              </a:ext>
            </a:extLst>
          </p:cNvPr>
          <p:cNvSpPr txBox="1"/>
          <p:nvPr/>
        </p:nvSpPr>
        <p:spPr>
          <a:xfrm>
            <a:off x="537559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3B94196-74AA-4DC4-8DA0-14A27CF8725B}"/>
              </a:ext>
            </a:extLst>
          </p:cNvPr>
          <p:cNvSpPr/>
          <p:nvPr/>
        </p:nvSpPr>
        <p:spPr>
          <a:xfrm>
            <a:off x="511790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35E0893-7C35-4EC9-87BF-7E9DE678284D}"/>
              </a:ext>
            </a:extLst>
          </p:cNvPr>
          <p:cNvGrpSpPr/>
          <p:nvPr/>
        </p:nvGrpSpPr>
        <p:grpSpPr>
          <a:xfrm>
            <a:off x="5096117" y="2637016"/>
            <a:ext cx="1695553" cy="1687484"/>
            <a:chOff x="366004" y="1629294"/>
            <a:chExt cx="1695553" cy="168748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193DA848-B1B1-409D-95A1-79FAC6114782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B42EE1E7-03C4-4F5B-88EB-78B6A32CE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83B3637B-0CB0-46A6-8B87-E13186528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577F49BC-29E4-48EF-87E8-CAA427B57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7F03745E-78A6-43D6-89DB-0F6027B08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A2E7F730-5D53-4550-B4DC-F11F8295BE3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2C2DA116-D979-4C1B-87AC-07D72A00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FC66D884-67B1-4B94-B6EB-4CCAD2C0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F0C8125F-D308-4F85-B0A5-9A1413302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EEAEB53-1277-4396-AC75-E69FFD00D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2DDFA62-3F6F-4894-9C53-183207B9EFD2}"/>
              </a:ext>
            </a:extLst>
          </p:cNvPr>
          <p:cNvSpPr txBox="1"/>
          <p:nvPr/>
        </p:nvSpPr>
        <p:spPr>
          <a:xfrm>
            <a:off x="501150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A0ECC84-8611-40D4-81DD-87332BB57D43}"/>
              </a:ext>
            </a:extLst>
          </p:cNvPr>
          <p:cNvSpPr txBox="1"/>
          <p:nvPr/>
        </p:nvSpPr>
        <p:spPr>
          <a:xfrm>
            <a:off x="501150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AAA1873-3EF4-4998-A693-A1C5316E2E21}"/>
              </a:ext>
            </a:extLst>
          </p:cNvPr>
          <p:cNvSpPr/>
          <p:nvPr/>
        </p:nvSpPr>
        <p:spPr>
          <a:xfrm>
            <a:off x="5735177" y="271670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C6BDCC52-184F-4EBD-A76D-ED48713153A1}"/>
              </a:ext>
            </a:extLst>
          </p:cNvPr>
          <p:cNvSpPr/>
          <p:nvPr/>
        </p:nvSpPr>
        <p:spPr>
          <a:xfrm>
            <a:off x="517332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EEBD45D-22BB-49AC-B4B6-5FC23DA43CD0}"/>
              </a:ext>
            </a:extLst>
          </p:cNvPr>
          <p:cNvSpPr/>
          <p:nvPr/>
        </p:nvSpPr>
        <p:spPr>
          <a:xfrm>
            <a:off x="629703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BD53261D-8CCE-4372-9605-2D5FEB239FAB}"/>
              </a:ext>
            </a:extLst>
          </p:cNvPr>
          <p:cNvSpPr/>
          <p:nvPr/>
        </p:nvSpPr>
        <p:spPr>
          <a:xfrm>
            <a:off x="572963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EE6BB6D5-D795-4AE2-ABD2-2C64C42FA30D}"/>
              </a:ext>
            </a:extLst>
          </p:cNvPr>
          <p:cNvSpPr/>
          <p:nvPr/>
        </p:nvSpPr>
        <p:spPr>
          <a:xfrm>
            <a:off x="5167781" y="326066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8C4E4ECB-3BE9-49ED-AD1C-E0F111AFCD83}"/>
              </a:ext>
            </a:extLst>
          </p:cNvPr>
          <p:cNvSpPr/>
          <p:nvPr/>
        </p:nvSpPr>
        <p:spPr>
          <a:xfrm>
            <a:off x="6291490" y="327220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46F8556-ACED-4EF2-B48C-AF3EE4540989}"/>
              </a:ext>
            </a:extLst>
          </p:cNvPr>
          <p:cNvSpPr/>
          <p:nvPr/>
        </p:nvSpPr>
        <p:spPr>
          <a:xfrm>
            <a:off x="5729633" y="382507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8270C89-2A50-44CB-AAAD-0715765E7A98}"/>
              </a:ext>
            </a:extLst>
          </p:cNvPr>
          <p:cNvSpPr/>
          <p:nvPr/>
        </p:nvSpPr>
        <p:spPr>
          <a:xfrm>
            <a:off x="516777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39A2CA3-3B19-4232-900C-746992EAD6F0}"/>
              </a:ext>
            </a:extLst>
          </p:cNvPr>
          <p:cNvSpPr/>
          <p:nvPr/>
        </p:nvSpPr>
        <p:spPr>
          <a:xfrm>
            <a:off x="629148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7B147B07-4306-4342-B0D9-4DDACB5012E7}"/>
              </a:ext>
            </a:extLst>
          </p:cNvPr>
          <p:cNvGrpSpPr/>
          <p:nvPr/>
        </p:nvGrpSpPr>
        <p:grpSpPr>
          <a:xfrm>
            <a:off x="5088048" y="4820520"/>
            <a:ext cx="1695553" cy="1687484"/>
            <a:chOff x="366004" y="1629294"/>
            <a:chExt cx="1695553" cy="1687484"/>
          </a:xfrm>
        </p:grpSpPr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B7A1CCC5-B465-453E-9E8E-6BC42DE61246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70DC27D-8928-4C74-8F7E-C67C1E5C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5D9534A9-75DA-44BF-8A17-233735900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F8C2B6E2-B0D4-4904-8B37-5007C50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A66B7DFD-B259-4D9A-94B5-95B1EDCDA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7A6D93FB-0B24-4F52-8022-9CA264FA772A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E7F346BD-143F-4486-9668-9BFAE5219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16336D2E-ED3D-400C-889B-8F952655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F25B30BD-E8D9-4273-B5FD-DA59D90D0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3147636A-35FD-4949-932E-ECE140EA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2AEC1A11-AB0E-44D0-8402-081C8CDAECD9}"/>
              </a:ext>
            </a:extLst>
          </p:cNvPr>
          <p:cNvSpPr/>
          <p:nvPr/>
        </p:nvSpPr>
        <p:spPr>
          <a:xfrm>
            <a:off x="5727108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96E0C9BD-540B-4FD2-A116-7FF7EAB3D6CD}"/>
              </a:ext>
            </a:extLst>
          </p:cNvPr>
          <p:cNvSpPr/>
          <p:nvPr/>
        </p:nvSpPr>
        <p:spPr>
          <a:xfrm>
            <a:off x="516525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7BC8816C-155B-4591-96A2-3D2E4A7DF01D}"/>
              </a:ext>
            </a:extLst>
          </p:cNvPr>
          <p:cNvSpPr/>
          <p:nvPr/>
        </p:nvSpPr>
        <p:spPr>
          <a:xfrm>
            <a:off x="628896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C5BBF3BC-DD92-4C0F-9FFB-2C7A47C42B64}"/>
              </a:ext>
            </a:extLst>
          </p:cNvPr>
          <p:cNvSpPr/>
          <p:nvPr/>
        </p:nvSpPr>
        <p:spPr>
          <a:xfrm>
            <a:off x="572156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8A605C02-698E-48A9-BBDE-5DFFC422A89B}"/>
              </a:ext>
            </a:extLst>
          </p:cNvPr>
          <p:cNvSpPr/>
          <p:nvPr/>
        </p:nvSpPr>
        <p:spPr>
          <a:xfrm>
            <a:off x="5159712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46506E8B-794E-46F8-B277-B80C5EB0F772}"/>
              </a:ext>
            </a:extLst>
          </p:cNvPr>
          <p:cNvSpPr/>
          <p:nvPr/>
        </p:nvSpPr>
        <p:spPr>
          <a:xfrm>
            <a:off x="6283421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687473E-837F-4A8C-9C29-0F40A517B31A}"/>
              </a:ext>
            </a:extLst>
          </p:cNvPr>
          <p:cNvSpPr/>
          <p:nvPr/>
        </p:nvSpPr>
        <p:spPr>
          <a:xfrm>
            <a:off x="5721564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F5B7B89D-CE2F-4A71-A6BA-721E78EB321E}"/>
              </a:ext>
            </a:extLst>
          </p:cNvPr>
          <p:cNvSpPr/>
          <p:nvPr/>
        </p:nvSpPr>
        <p:spPr>
          <a:xfrm>
            <a:off x="515971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AE0A7865-F880-4E06-8417-61370542C99D}"/>
              </a:ext>
            </a:extLst>
          </p:cNvPr>
          <p:cNvSpPr/>
          <p:nvPr/>
        </p:nvSpPr>
        <p:spPr>
          <a:xfrm>
            <a:off x="628341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20E54FC-FF75-4376-A4DA-84B850130943}"/>
              </a:ext>
            </a:extLst>
          </p:cNvPr>
          <p:cNvSpPr txBox="1"/>
          <p:nvPr/>
        </p:nvSpPr>
        <p:spPr>
          <a:xfrm>
            <a:off x="4979207" y="210037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3 </a:t>
            </a:r>
          </a:p>
          <a:p>
            <a:pPr algn="ctr"/>
            <a:r>
              <a:rPr lang="pt-BR" dirty="0"/>
              <a:t>Paralelismo total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5FB17D3-72E8-4FB5-A61C-572FFAC17D97}"/>
              </a:ext>
            </a:extLst>
          </p:cNvPr>
          <p:cNvSpPr txBox="1"/>
          <p:nvPr/>
        </p:nvSpPr>
        <p:spPr>
          <a:xfrm>
            <a:off x="2932483" y="16975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7B8276B7-3244-485B-ABF9-744AD3647944}"/>
              </a:ext>
            </a:extLst>
          </p:cNvPr>
          <p:cNvSpPr/>
          <p:nvPr/>
        </p:nvSpPr>
        <p:spPr>
          <a:xfrm>
            <a:off x="2674788" y="1805615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8458936-A604-43E0-886F-593EC34E493D}"/>
              </a:ext>
            </a:extLst>
          </p:cNvPr>
          <p:cNvSpPr txBox="1"/>
          <p:nvPr/>
        </p:nvSpPr>
        <p:spPr>
          <a:xfrm>
            <a:off x="5367838" y="17002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27B804-FAD4-4729-A8A2-A94762D9C1B6}"/>
              </a:ext>
            </a:extLst>
          </p:cNvPr>
          <p:cNvSpPr/>
          <p:nvPr/>
        </p:nvSpPr>
        <p:spPr>
          <a:xfrm>
            <a:off x="5110143" y="1808307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109</Words>
  <Application>Microsoft Office PowerPoint</Application>
  <PresentationFormat>Personalizar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De Almeida Pinto</dc:creator>
  <cp:lastModifiedBy>Nicholas De Almeida Pinto</cp:lastModifiedBy>
  <cp:revision>5</cp:revision>
  <dcterms:created xsi:type="dcterms:W3CDTF">2021-11-25T21:33:05Z</dcterms:created>
  <dcterms:modified xsi:type="dcterms:W3CDTF">2021-11-29T14:49:03Z</dcterms:modified>
</cp:coreProperties>
</file>