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827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2=z+1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i,j-1,z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i,j,z-1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223</Words>
  <Application>Microsoft Office PowerPoint</Application>
  <PresentationFormat>Personalizar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De Almeida Pinto</cp:lastModifiedBy>
  <cp:revision>18</cp:revision>
  <dcterms:created xsi:type="dcterms:W3CDTF">2021-11-25T21:33:05Z</dcterms:created>
  <dcterms:modified xsi:type="dcterms:W3CDTF">2021-12-13T10:49:16Z</dcterms:modified>
</cp:coreProperties>
</file>