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827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n-1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2=z+1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i,j-1,z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i,j,z-1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3E52D46-4E63-40B1-9385-4D77018BCA04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B4C641-6340-41D4-9FF8-7E1E2B9F2D2B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D8BF87-8EDA-4A5C-BA87-E36E386DDD87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19ED15-721B-4E3C-881C-823422504C7E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D28BBC0-B75A-4B79-BCD5-E1EC7AD59CA9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EB6B86B-88C8-4694-BFB8-6C977BFAA75D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AF34F4-5A8C-4547-BD48-0AB8A4BBDEAD}"/>
              </a:ext>
            </a:extLst>
          </p:cNvPr>
          <p:cNvSpPr txBox="1"/>
          <p:nvPr/>
        </p:nvSpPr>
        <p:spPr>
          <a:xfrm>
            <a:off x="3375710" y="15533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EA26C2-8F03-470C-B736-85AD3092513B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A884E94-1B8D-4565-A635-5E18DAFCC6D5}"/>
              </a:ext>
            </a:extLst>
          </p:cNvPr>
          <p:cNvSpPr txBox="1"/>
          <p:nvPr/>
        </p:nvSpPr>
        <p:spPr>
          <a:xfrm>
            <a:off x="2355062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10F0B4-9E5B-4B79-A99A-DBDAF125F7CE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848115-833A-401E-9CD7-A09E3FD1B35F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2179A37-07AE-4A81-B582-580A2AE3978D}"/>
              </a:ext>
            </a:extLst>
          </p:cNvPr>
          <p:cNvCxnSpPr/>
          <p:nvPr/>
        </p:nvCxnSpPr>
        <p:spPr>
          <a:xfrm flipH="1">
            <a:off x="1246909" y="1017660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D3DCC24-3FD1-4C75-9FD0-127A5D3D38CF}"/>
              </a:ext>
            </a:extLst>
          </p:cNvPr>
          <p:cNvCxnSpPr/>
          <p:nvPr/>
        </p:nvCxnSpPr>
        <p:spPr>
          <a:xfrm flipH="1">
            <a:off x="1246909" y="1991893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3D1E59B-199F-49AF-A3E7-959AF266C9B9}"/>
              </a:ext>
            </a:extLst>
          </p:cNvPr>
          <p:cNvSpPr/>
          <p:nvPr/>
        </p:nvSpPr>
        <p:spPr>
          <a:xfrm>
            <a:off x="1438479" y="1431086"/>
            <a:ext cx="171449" cy="157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8F8A3B-F187-4218-A003-D3FE349D7D7D}"/>
              </a:ext>
            </a:extLst>
          </p:cNvPr>
          <p:cNvSpPr txBox="1"/>
          <p:nvPr/>
        </p:nvSpPr>
        <p:spPr>
          <a:xfrm>
            <a:off x="1377870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D2CCC82-FC4D-43F7-8654-D3A029013A01}"/>
              </a:ext>
            </a:extLst>
          </p:cNvPr>
          <p:cNvSpPr txBox="1"/>
          <p:nvPr/>
        </p:nvSpPr>
        <p:spPr>
          <a:xfrm>
            <a:off x="1497939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46B42EC-BE9D-4B8A-A99D-8FF1C0D7ACBE}"/>
              </a:ext>
            </a:extLst>
          </p:cNvPr>
          <p:cNvCxnSpPr/>
          <p:nvPr/>
        </p:nvCxnSpPr>
        <p:spPr>
          <a:xfrm>
            <a:off x="2028331" y="759455"/>
            <a:ext cx="0" cy="1587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324196" y="994757"/>
            <a:ext cx="958736" cy="958735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1A8C550-58A2-4FBD-A8DF-9F012033C762}"/>
              </a:ext>
            </a:extLst>
          </p:cNvPr>
          <p:cNvGrpSpPr/>
          <p:nvPr/>
        </p:nvGrpSpPr>
        <p:grpSpPr>
          <a:xfrm>
            <a:off x="1764592" y="723208"/>
            <a:ext cx="1295445" cy="1230284"/>
            <a:chOff x="1690255" y="723208"/>
            <a:chExt cx="1295445" cy="123028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5329E3-8C48-4A7C-B21D-5BFEA6F1C60D}"/>
                </a:ext>
              </a:extLst>
            </p:cNvPr>
            <p:cNvSpPr/>
            <p:nvPr/>
          </p:nvSpPr>
          <p:spPr>
            <a:xfrm>
              <a:off x="1691598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66DDE5-3FC5-409F-84E6-5D2C5255A867}"/>
                </a:ext>
              </a:extLst>
            </p:cNvPr>
            <p:cNvSpPr/>
            <p:nvPr/>
          </p:nvSpPr>
          <p:spPr>
            <a:xfrm>
              <a:off x="2567205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4DD46F-B4E1-4015-BC81-23361D69639E}"/>
                </a:ext>
              </a:extLst>
            </p:cNvPr>
            <p:cNvGrpSpPr/>
            <p:nvPr/>
          </p:nvGrpSpPr>
          <p:grpSpPr>
            <a:xfrm>
              <a:off x="1690255" y="994757"/>
              <a:ext cx="957393" cy="83129"/>
              <a:chOff x="325539" y="3208713"/>
              <a:chExt cx="957393" cy="8312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9C6A35-E4C9-4313-90EA-A51426CC34A9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6B1F5DA-3ABB-4A5D-95E5-8FAB9E9EAC1D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4479DF0-C130-4211-8935-CBE888245D93}"/>
                </a:ext>
              </a:extLst>
            </p:cNvPr>
            <p:cNvSpPr/>
            <p:nvPr/>
          </p:nvSpPr>
          <p:spPr>
            <a:xfrm>
              <a:off x="2028307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3E9FE7-9E7A-4090-93D6-AF5EA07E516C}"/>
                </a:ext>
              </a:extLst>
            </p:cNvPr>
            <p:cNvSpPr/>
            <p:nvPr/>
          </p:nvSpPr>
          <p:spPr>
            <a:xfrm>
              <a:off x="2903914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BD05176-667A-40AF-84C7-935B1DD07F0D}"/>
                </a:ext>
              </a:extLst>
            </p:cNvPr>
            <p:cNvGrpSpPr/>
            <p:nvPr/>
          </p:nvGrpSpPr>
          <p:grpSpPr>
            <a:xfrm>
              <a:off x="2026964" y="723208"/>
              <a:ext cx="957393" cy="83129"/>
              <a:chOff x="325539" y="3208713"/>
              <a:chExt cx="957393" cy="8312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3A4C90A-A8E8-4F9A-935B-E408AB57F55D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FBD82D0-C7B9-4724-854E-1EA84409B493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9A828F1-1D8E-4D75-BF03-7493462A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148" y="764772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684AA33-30FC-4A87-8350-1360C9B2F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9" y="764771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BED491C-FE3D-41E4-9F65-06B564865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136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90350D8-F86F-460E-A134-D136A631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417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6FD2FA9-7855-4F66-AB09-B8DFA353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103741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05EF2D9-8966-4CFF-B957-638BE20DFB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964" y="76477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3B16563-1ED3-493D-8668-3EC3D9262A9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18" y="1649782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3FE1230-A3AA-47CD-B674-85B0378658CF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1729136" y="1911927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C534CC7-1261-456E-8E81-80B027511F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726365" y="1077886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6C43DB7-5264-4279-8E58-38BACF9C9C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35" y="79189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255D6F0-7D51-449F-8B46-330102E4CE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21" y="108010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2E2EC6A-11B1-43E9-BA7D-C95AAAAC0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275" y="791893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28933F8-B156-4AEB-B8B6-4EF51FFC0D3E}"/>
              </a:ext>
            </a:extLst>
          </p:cNvPr>
          <p:cNvGrpSpPr/>
          <p:nvPr/>
        </p:nvGrpSpPr>
        <p:grpSpPr>
          <a:xfrm>
            <a:off x="3541697" y="698270"/>
            <a:ext cx="1295445" cy="1230284"/>
            <a:chOff x="3362428" y="698270"/>
            <a:chExt cx="1295445" cy="12302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A0BDA9B-9077-4D2D-AF8D-54B0871F2B89}"/>
                </a:ext>
              </a:extLst>
            </p:cNvPr>
            <p:cNvSpPr/>
            <p:nvPr/>
          </p:nvSpPr>
          <p:spPr>
            <a:xfrm>
              <a:off x="3363771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1490338-8175-4A13-AE2A-9B7FD5B388D8}"/>
                </a:ext>
              </a:extLst>
            </p:cNvPr>
            <p:cNvSpPr/>
            <p:nvPr/>
          </p:nvSpPr>
          <p:spPr>
            <a:xfrm>
              <a:off x="4239378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1A4A003-E239-4990-ACDB-314D471EB238}"/>
                </a:ext>
              </a:extLst>
            </p:cNvPr>
            <p:cNvGrpSpPr/>
            <p:nvPr/>
          </p:nvGrpSpPr>
          <p:grpSpPr>
            <a:xfrm>
              <a:off x="3362428" y="969819"/>
              <a:ext cx="957393" cy="83129"/>
              <a:chOff x="325539" y="3208713"/>
              <a:chExt cx="957393" cy="8312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84D59CC-E703-450F-BDAA-858EB65A5393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CEF6F8C-374A-47E3-B2A4-B9F1E1CE9EB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7E6AF1-ECBE-4885-B8F5-40E4838119BB}"/>
                </a:ext>
              </a:extLst>
            </p:cNvPr>
            <p:cNvSpPr/>
            <p:nvPr/>
          </p:nvSpPr>
          <p:spPr>
            <a:xfrm>
              <a:off x="4576087" y="1573876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F3AE4BA-E6F7-46E9-8270-DFDFDFD53F7B}"/>
                </a:ext>
              </a:extLst>
            </p:cNvPr>
            <p:cNvGrpSpPr/>
            <p:nvPr/>
          </p:nvGrpSpPr>
          <p:grpSpPr>
            <a:xfrm>
              <a:off x="3699137" y="698270"/>
              <a:ext cx="957393" cy="83129"/>
              <a:chOff x="325539" y="3208713"/>
              <a:chExt cx="957393" cy="83129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D15A7F9-3B21-4459-AC2F-17DDB3B819A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C8D030-0CA7-4728-895E-745A1EC22C0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24B470A-1165-4581-AE67-34C094419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1" y="73983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613FDA6-CBFA-45DF-851F-C8ACAF0A9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32" y="739833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29C4696-812D-4631-931A-958499BC1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590" y="1615440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21F75EC-8EA8-45F8-8F23-3CDE5964C72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28" y="1012473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57D9CDD-85CD-421B-BB49-36EF554F4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37" y="736064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842EC81-EC68-4460-B37E-8F78BE16FB4B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3401309" y="1886989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9BA162B-ACBC-4AA4-B25A-A972074A5D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398538" y="105294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8913B9F-7EA9-4C86-A29C-6913F8B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94" y="1055170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CB52F22-9AC9-4C3D-8B88-86F833AACD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48" y="766955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237A3B6-FA95-4921-9265-7BC2ED7E0150}"/>
              </a:ext>
            </a:extLst>
          </p:cNvPr>
          <p:cNvGrpSpPr/>
          <p:nvPr/>
        </p:nvGrpSpPr>
        <p:grpSpPr>
          <a:xfrm>
            <a:off x="5318801" y="681644"/>
            <a:ext cx="1295445" cy="1230284"/>
            <a:chOff x="5318801" y="681644"/>
            <a:chExt cx="1295445" cy="1230284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9D482DAF-193D-4AE4-8105-77730E0667B0}"/>
                </a:ext>
              </a:extLst>
            </p:cNvPr>
            <p:cNvSpPr/>
            <p:nvPr/>
          </p:nvSpPr>
          <p:spPr>
            <a:xfrm>
              <a:off x="5320144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41AA737-8488-437B-AE67-46093C1B54F2}"/>
                </a:ext>
              </a:extLst>
            </p:cNvPr>
            <p:cNvSpPr/>
            <p:nvPr/>
          </p:nvSpPr>
          <p:spPr>
            <a:xfrm>
              <a:off x="6195751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DDB17E3-BF6D-4259-94E3-058F8CD7322F}"/>
                </a:ext>
              </a:extLst>
            </p:cNvPr>
            <p:cNvSpPr/>
            <p:nvPr/>
          </p:nvSpPr>
          <p:spPr>
            <a:xfrm>
              <a:off x="5318801" y="95319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7491187-B3F4-400D-86B8-0840174E6889}"/>
                </a:ext>
              </a:extLst>
            </p:cNvPr>
            <p:cNvSpPr/>
            <p:nvPr/>
          </p:nvSpPr>
          <p:spPr>
            <a:xfrm>
              <a:off x="5656853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AB6034D-74F5-45A0-9A6B-2CA2674EF747}"/>
                </a:ext>
              </a:extLst>
            </p:cNvPr>
            <p:cNvSpPr/>
            <p:nvPr/>
          </p:nvSpPr>
          <p:spPr>
            <a:xfrm>
              <a:off x="6532460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F0767FB8-34C3-461D-B8E8-B5E199E39CDD}"/>
                </a:ext>
              </a:extLst>
            </p:cNvPr>
            <p:cNvGrpSpPr/>
            <p:nvPr/>
          </p:nvGrpSpPr>
          <p:grpSpPr>
            <a:xfrm>
              <a:off x="5655510" y="681644"/>
              <a:ext cx="957393" cy="83129"/>
              <a:chOff x="325539" y="3208713"/>
              <a:chExt cx="957393" cy="83129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D6213A33-E66C-47BE-8C7F-2113993C6524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9475C4A6-25A2-4AE6-AF1F-A1A0D36EC2B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EA04891-E948-4321-95E5-667FF28CA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4" y="72320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ED4DF8E-F406-47D8-B0B4-EB6E82A1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82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6807B32-1598-4132-A63A-DBFCDEF0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3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F8161AE-32B0-4D34-81BB-4D9BC143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5510" y="715986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8A2CBEA-674F-4A50-94DF-DF6BEB835CD0}"/>
                </a:ext>
              </a:extLst>
            </p:cNvPr>
            <p:cNvCxnSpPr>
              <a:cxnSpLocks/>
            </p:cNvCxnSpPr>
            <p:nvPr/>
          </p:nvCxnSpPr>
          <p:spPr>
            <a:xfrm>
              <a:off x="5679464" y="1608218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DA6E1F9-FC03-4319-9C5C-A4ABCDBC5E32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>
              <a:off x="5357682" y="1870363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953B9B7-3B68-449B-BF06-84EDF6CDC29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354911" y="103632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1A39F7E5-1FE1-4211-B96E-615653569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1" y="75032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64FBCFD-79DC-4762-BB67-052325076B7E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21" y="750329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AC8B24D-F461-402A-8DAD-8C0B96E676C2}"/>
              </a:ext>
            </a:extLst>
          </p:cNvPr>
          <p:cNvSpPr txBox="1"/>
          <p:nvPr/>
        </p:nvSpPr>
        <p:spPr>
          <a:xfrm>
            <a:off x="565150" y="202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A54BC4-A50E-49D0-B80F-9EA55AD0D05D}"/>
              </a:ext>
            </a:extLst>
          </p:cNvPr>
          <p:cNvSpPr txBox="1"/>
          <p:nvPr/>
        </p:nvSpPr>
        <p:spPr>
          <a:xfrm>
            <a:off x="2131682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678910C-3316-4EF2-B5C9-486EECB745D9}"/>
              </a:ext>
            </a:extLst>
          </p:cNvPr>
          <p:cNvSpPr txBox="1"/>
          <p:nvPr/>
        </p:nvSpPr>
        <p:spPr>
          <a:xfrm>
            <a:off x="3784637" y="20268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(c)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058A72C-10D8-4C2C-8E72-9CA0020941BD}"/>
              </a:ext>
            </a:extLst>
          </p:cNvPr>
          <p:cNvSpPr txBox="1"/>
          <p:nvPr/>
        </p:nvSpPr>
        <p:spPr>
          <a:xfrm>
            <a:off x="5737296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(d)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348150" y="1911927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348150" y="1036320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>
            <a:off x="1237596" y="1065711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>
            <a:off x="361477" y="1044930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2877049" y="226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322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2877049" y="226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F9900FB-9999-45D5-A4F4-4B1348E300F9}"/>
              </a:ext>
            </a:extLst>
          </p:cNvPr>
          <p:cNvCxnSpPr>
            <a:cxnSpLocks/>
          </p:cNvCxnSpPr>
          <p:nvPr/>
        </p:nvCxnSpPr>
        <p:spPr>
          <a:xfrm flipV="1">
            <a:off x="739695" y="933835"/>
            <a:ext cx="973341" cy="9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088D10-E455-445A-95D4-462F87D8F900}"/>
              </a:ext>
            </a:extLst>
          </p:cNvPr>
          <p:cNvCxnSpPr>
            <a:cxnSpLocks/>
          </p:cNvCxnSpPr>
          <p:nvPr/>
        </p:nvCxnSpPr>
        <p:spPr>
          <a:xfrm flipV="1">
            <a:off x="2758538" y="935540"/>
            <a:ext cx="1002713" cy="98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513CB5F-4C88-48D9-8BF5-5BCDCFB38DA2}"/>
              </a:ext>
            </a:extLst>
          </p:cNvPr>
          <p:cNvCxnSpPr>
            <a:cxnSpLocks/>
          </p:cNvCxnSpPr>
          <p:nvPr/>
        </p:nvCxnSpPr>
        <p:spPr>
          <a:xfrm flipV="1">
            <a:off x="2820134" y="851783"/>
            <a:ext cx="1070998" cy="12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1AFEF9-364D-43C1-9E21-E00A1634AB5A}"/>
              </a:ext>
            </a:extLst>
          </p:cNvPr>
          <p:cNvCxnSpPr>
            <a:cxnSpLocks/>
          </p:cNvCxnSpPr>
          <p:nvPr/>
        </p:nvCxnSpPr>
        <p:spPr>
          <a:xfrm flipV="1">
            <a:off x="3714400" y="855747"/>
            <a:ext cx="170126" cy="101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8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0C8370-3312-4408-9282-8C784FFC2D42}"/>
              </a:ext>
            </a:extLst>
          </p:cNvPr>
          <p:cNvCxnSpPr>
            <a:cxnSpLocks/>
          </p:cNvCxnSpPr>
          <p:nvPr/>
        </p:nvCxnSpPr>
        <p:spPr>
          <a:xfrm>
            <a:off x="809625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F57F97B-05B9-4A09-BE0A-59875B0F9EA3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BE02A6-E72D-41B4-9F1C-163208335C2F}"/>
              </a:ext>
            </a:extLst>
          </p:cNvPr>
          <p:cNvCxnSpPr>
            <a:cxnSpLocks/>
          </p:cNvCxnSpPr>
          <p:nvPr/>
        </p:nvCxnSpPr>
        <p:spPr>
          <a:xfrm rot="16200000">
            <a:off x="1321594" y="1878806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BD5976-B788-49F5-8173-BD38C4A759BF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EBB09C-F06E-403E-A0B7-63C8A98D98BB}"/>
              </a:ext>
            </a:extLst>
          </p:cNvPr>
          <p:cNvCxnSpPr/>
          <p:nvPr/>
        </p:nvCxnSpPr>
        <p:spPr>
          <a:xfrm flipH="1">
            <a:off x="419101" y="2390774"/>
            <a:ext cx="385763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48AE5-AD6B-4BDF-A4E2-537298806098}"/>
              </a:ext>
            </a:extLst>
          </p:cNvPr>
          <p:cNvSpPr txBox="1"/>
          <p:nvPr/>
        </p:nvSpPr>
        <p:spPr>
          <a:xfrm>
            <a:off x="1687353" y="23357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1AC289-5EE9-4822-8101-512E0065681D}"/>
              </a:ext>
            </a:extLst>
          </p:cNvPr>
          <p:cNvSpPr txBox="1"/>
          <p:nvPr/>
        </p:nvSpPr>
        <p:spPr>
          <a:xfrm>
            <a:off x="655624" y="10475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E8259E-5371-440A-9070-F11E2F6A7072}"/>
              </a:ext>
            </a:extLst>
          </p:cNvPr>
          <p:cNvSpPr txBox="1"/>
          <p:nvPr/>
        </p:nvSpPr>
        <p:spPr>
          <a:xfrm>
            <a:off x="665242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F2B83C-2EBD-42C0-9759-975ED8861814}"/>
              </a:ext>
            </a:extLst>
          </p:cNvPr>
          <p:cNvCxnSpPr>
            <a:cxnSpLocks/>
          </p:cNvCxnSpPr>
          <p:nvPr/>
        </p:nvCxnSpPr>
        <p:spPr>
          <a:xfrm>
            <a:off x="2832131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31CDA8-0B41-403D-85B7-E56992A9EF67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6DBDE7-A070-48FC-9E93-91D553EBE434}"/>
              </a:ext>
            </a:extLst>
          </p:cNvPr>
          <p:cNvCxnSpPr>
            <a:cxnSpLocks/>
          </p:cNvCxnSpPr>
          <p:nvPr/>
        </p:nvCxnSpPr>
        <p:spPr>
          <a:xfrm rot="16200000">
            <a:off x="3344100" y="187880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D2826D-3037-4B3C-B9EF-11AB008F443F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4C2A0CA-CC4C-4CC7-8D98-05B5DD90F63F}"/>
              </a:ext>
            </a:extLst>
          </p:cNvPr>
          <p:cNvCxnSpPr>
            <a:cxnSpLocks/>
          </p:cNvCxnSpPr>
          <p:nvPr/>
        </p:nvCxnSpPr>
        <p:spPr>
          <a:xfrm flipV="1">
            <a:off x="2827371" y="2057400"/>
            <a:ext cx="377091" cy="3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Cima 25">
            <a:extLst>
              <a:ext uri="{FF2B5EF4-FFF2-40B4-BE49-F238E27FC236}">
                <a16:creationId xmlns:a16="http://schemas.microsoft.com/office/drawing/2014/main" id="{C3EFC2F8-E7AC-49FD-BDB1-1E5AA1AA0F04}"/>
              </a:ext>
            </a:extLst>
          </p:cNvPr>
          <p:cNvSpPr/>
          <p:nvPr/>
        </p:nvSpPr>
        <p:spPr>
          <a:xfrm rot="2793510" flipV="1">
            <a:off x="2891863" y="1511023"/>
            <a:ext cx="1463781" cy="397436"/>
          </a:xfrm>
          <a:prstGeom prst="curvedUpArrow">
            <a:avLst>
              <a:gd name="adj1" fmla="val 0"/>
              <a:gd name="adj2" fmla="val 38617"/>
              <a:gd name="adj3" fmla="val 27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3D26F-2EBA-4896-9E94-EB2080BB905D}"/>
              </a:ext>
            </a:extLst>
          </p:cNvPr>
          <p:cNvSpPr txBox="1"/>
          <p:nvPr/>
        </p:nvSpPr>
        <p:spPr>
          <a:xfrm>
            <a:off x="2678130" y="9927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ECCEAE-D825-4B83-9023-9D0E1F3E5D12}"/>
              </a:ext>
            </a:extLst>
          </p:cNvPr>
          <p:cNvSpPr txBox="1"/>
          <p:nvPr/>
        </p:nvSpPr>
        <p:spPr>
          <a:xfrm>
            <a:off x="3781496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CC70F4-604A-4563-A820-40C0FBB0AF87}"/>
              </a:ext>
            </a:extLst>
          </p:cNvPr>
          <p:cNvSpPr txBox="1"/>
          <p:nvPr/>
        </p:nvSpPr>
        <p:spPr>
          <a:xfrm>
            <a:off x="2692814" y="2329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81982B35-28C2-4286-A603-93733946911C}"/>
              </a:ext>
            </a:extLst>
          </p:cNvPr>
          <p:cNvSpPr/>
          <p:nvPr/>
        </p:nvSpPr>
        <p:spPr>
          <a:xfrm rot="2793510" flipH="1" flipV="1">
            <a:off x="854501" y="1423549"/>
            <a:ext cx="1467209" cy="449826"/>
          </a:xfrm>
          <a:prstGeom prst="curvedUpArrow">
            <a:avLst>
              <a:gd name="adj1" fmla="val 0"/>
              <a:gd name="adj2" fmla="val 259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A8F803-F8AC-470F-8EBD-DACED69BF823}"/>
              </a:ext>
            </a:extLst>
          </p:cNvPr>
          <p:cNvSpPr txBox="1"/>
          <p:nvPr/>
        </p:nvSpPr>
        <p:spPr>
          <a:xfrm>
            <a:off x="980372" y="261655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B39756-BCB2-4535-A5BF-73E183E9632C}"/>
              </a:ext>
            </a:extLst>
          </p:cNvPr>
          <p:cNvSpPr txBox="1"/>
          <p:nvPr/>
        </p:nvSpPr>
        <p:spPr>
          <a:xfrm>
            <a:off x="3141608" y="2616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0E61537-258C-417A-B7F1-9552AFDE6502}"/>
              </a:ext>
            </a:extLst>
          </p:cNvPr>
          <p:cNvCxnSpPr/>
          <p:nvPr/>
        </p:nvCxnSpPr>
        <p:spPr>
          <a:xfrm>
            <a:off x="365887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4E70DA-A9F9-4FD9-A7C0-A451D02FE02C}"/>
              </a:ext>
            </a:extLst>
          </p:cNvPr>
          <p:cNvCxnSpPr/>
          <p:nvPr/>
        </p:nvCxnSpPr>
        <p:spPr>
          <a:xfrm>
            <a:off x="365887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DD49D-E7F8-42DF-B663-DF72F57B2199}"/>
              </a:ext>
            </a:extLst>
          </p:cNvPr>
          <p:cNvCxnSpPr>
            <a:cxnSpLocks/>
          </p:cNvCxnSpPr>
          <p:nvPr/>
        </p:nvCxnSpPr>
        <p:spPr>
          <a:xfrm flipV="1">
            <a:off x="36588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1434F3-8566-4AA7-A900-0017834BD414}"/>
              </a:ext>
            </a:extLst>
          </p:cNvPr>
          <p:cNvCxnSpPr>
            <a:cxnSpLocks/>
          </p:cNvCxnSpPr>
          <p:nvPr/>
        </p:nvCxnSpPr>
        <p:spPr>
          <a:xfrm flipV="1">
            <a:off x="138162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536507-2960-46FC-9596-CFC2ACBE47CD}"/>
              </a:ext>
            </a:extLst>
          </p:cNvPr>
          <p:cNvCxnSpPr>
            <a:cxnSpLocks/>
          </p:cNvCxnSpPr>
          <p:nvPr/>
        </p:nvCxnSpPr>
        <p:spPr>
          <a:xfrm flipV="1">
            <a:off x="239735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4B47FA3-A15D-4E32-A53A-87CBC1654760}"/>
              </a:ext>
            </a:extLst>
          </p:cNvPr>
          <p:cNvCxnSpPr>
            <a:cxnSpLocks/>
          </p:cNvCxnSpPr>
          <p:nvPr/>
        </p:nvCxnSpPr>
        <p:spPr>
          <a:xfrm flipV="1">
            <a:off x="3413093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E2302E5-099C-418C-894C-AFB6DE8E0F72}"/>
              </a:ext>
            </a:extLst>
          </p:cNvPr>
          <p:cNvSpPr/>
          <p:nvPr/>
        </p:nvSpPr>
        <p:spPr>
          <a:xfrm>
            <a:off x="788030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B5E3CD-533A-47D3-B73D-E699D27D2CBC}"/>
              </a:ext>
            </a:extLst>
          </p:cNvPr>
          <p:cNvSpPr/>
          <p:nvPr/>
        </p:nvSpPr>
        <p:spPr>
          <a:xfrm>
            <a:off x="1810162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9255DD-BD66-4195-844D-A516795E28C2}"/>
              </a:ext>
            </a:extLst>
          </p:cNvPr>
          <p:cNvSpPr/>
          <p:nvPr/>
        </p:nvSpPr>
        <p:spPr>
          <a:xfrm>
            <a:off x="2825896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3566C0B-1A8C-4464-871A-4E38E56D7A8C}"/>
              </a:ext>
            </a:extLst>
          </p:cNvPr>
          <p:cNvCxnSpPr/>
          <p:nvPr/>
        </p:nvCxnSpPr>
        <p:spPr>
          <a:xfrm>
            <a:off x="3930556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58E27E0-B4EB-4E19-A616-0D8E20086142}"/>
              </a:ext>
            </a:extLst>
          </p:cNvPr>
          <p:cNvCxnSpPr/>
          <p:nvPr/>
        </p:nvCxnSpPr>
        <p:spPr>
          <a:xfrm>
            <a:off x="3930556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35ADD06-8143-4524-85B8-F18CE30F6B5A}"/>
              </a:ext>
            </a:extLst>
          </p:cNvPr>
          <p:cNvCxnSpPr>
            <a:cxnSpLocks/>
          </p:cNvCxnSpPr>
          <p:nvPr/>
        </p:nvCxnSpPr>
        <p:spPr>
          <a:xfrm flipV="1">
            <a:off x="393055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BCD9F08-A5C8-4C35-8876-5F4FDD857AD4}"/>
              </a:ext>
            </a:extLst>
          </p:cNvPr>
          <p:cNvCxnSpPr>
            <a:cxnSpLocks/>
          </p:cNvCxnSpPr>
          <p:nvPr/>
        </p:nvCxnSpPr>
        <p:spPr>
          <a:xfrm flipV="1">
            <a:off x="4946291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11E5B0-15FC-437B-A180-BD8E10081F6D}"/>
              </a:ext>
            </a:extLst>
          </p:cNvPr>
          <p:cNvCxnSpPr>
            <a:cxnSpLocks/>
          </p:cNvCxnSpPr>
          <p:nvPr/>
        </p:nvCxnSpPr>
        <p:spPr>
          <a:xfrm flipV="1">
            <a:off x="596202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F7574F-39E9-4D64-B267-70001DB356B2}"/>
              </a:ext>
            </a:extLst>
          </p:cNvPr>
          <p:cNvCxnSpPr>
            <a:cxnSpLocks/>
          </p:cNvCxnSpPr>
          <p:nvPr/>
        </p:nvCxnSpPr>
        <p:spPr>
          <a:xfrm flipV="1">
            <a:off x="697776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15B9EBA6-5F1B-48C3-B33E-392DABACBD14}"/>
              </a:ext>
            </a:extLst>
          </p:cNvPr>
          <p:cNvSpPr/>
          <p:nvPr/>
        </p:nvSpPr>
        <p:spPr>
          <a:xfrm>
            <a:off x="3844831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AE58C5D-18FD-4717-B190-B033F6E889B5}"/>
              </a:ext>
            </a:extLst>
          </p:cNvPr>
          <p:cNvSpPr/>
          <p:nvPr/>
        </p:nvSpPr>
        <p:spPr>
          <a:xfrm>
            <a:off x="486016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63AA8C8-206B-4A83-AB6A-777008E04366}"/>
              </a:ext>
            </a:extLst>
          </p:cNvPr>
          <p:cNvSpPr/>
          <p:nvPr/>
        </p:nvSpPr>
        <p:spPr>
          <a:xfrm>
            <a:off x="5875503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205C397-706F-44E2-93A5-1AD53E05CCA5}"/>
              </a:ext>
            </a:extLst>
          </p:cNvPr>
          <p:cNvSpPr/>
          <p:nvPr/>
        </p:nvSpPr>
        <p:spPr>
          <a:xfrm>
            <a:off x="689163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046E0E9-4BA6-4706-8D2A-2C77C27308D2}"/>
              </a:ext>
            </a:extLst>
          </p:cNvPr>
          <p:cNvSpPr txBox="1"/>
          <p:nvPr/>
        </p:nvSpPr>
        <p:spPr>
          <a:xfrm>
            <a:off x="64555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430C51D-94D3-48E5-BB91-4E935B588F5B}"/>
              </a:ext>
            </a:extLst>
          </p:cNvPr>
          <p:cNvSpPr txBox="1"/>
          <p:nvPr/>
        </p:nvSpPr>
        <p:spPr>
          <a:xfrm>
            <a:off x="1644895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792B9AA-8F9A-4DBB-9DA8-225ABBF0AFD7}"/>
              </a:ext>
            </a:extLst>
          </p:cNvPr>
          <p:cNvSpPr txBox="1"/>
          <p:nvPr/>
        </p:nvSpPr>
        <p:spPr>
          <a:xfrm>
            <a:off x="265776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53151CD-0BD6-44C6-91B0-2E405CA8FD06}"/>
              </a:ext>
            </a:extLst>
          </p:cNvPr>
          <p:cNvSpPr txBox="1"/>
          <p:nvPr/>
        </p:nvSpPr>
        <p:spPr>
          <a:xfrm>
            <a:off x="3642620" y="18457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i=-1/2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7CD4A5-8CF5-4A28-82FB-67BA3DC8E97E}"/>
              </a:ext>
            </a:extLst>
          </p:cNvPr>
          <p:cNvSpPr txBox="1"/>
          <p:nvPr/>
        </p:nvSpPr>
        <p:spPr>
          <a:xfrm>
            <a:off x="4532353" y="18565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i=1/2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CFB9069-27AF-47F6-9B78-A42147BBF32D}"/>
              </a:ext>
            </a:extLst>
          </p:cNvPr>
          <p:cNvSpPr txBox="1"/>
          <p:nvPr/>
        </p:nvSpPr>
        <p:spPr>
          <a:xfrm>
            <a:off x="5506615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i=3/2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12104F-F1B5-46D6-96A5-B551B4436852}"/>
              </a:ext>
            </a:extLst>
          </p:cNvPr>
          <p:cNvSpPr txBox="1"/>
          <p:nvPr/>
        </p:nvSpPr>
        <p:spPr>
          <a:xfrm>
            <a:off x="6554602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i=5/2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C73EB6E-BE18-4184-8564-786178613612}"/>
              </a:ext>
            </a:extLst>
          </p:cNvPr>
          <p:cNvSpPr txBox="1"/>
          <p:nvPr/>
        </p:nvSpPr>
        <p:spPr>
          <a:xfrm>
            <a:off x="1591993" y="22635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6A9F4AF-AD6D-4C4E-93B0-F3497CDB57B9}"/>
              </a:ext>
            </a:extLst>
          </p:cNvPr>
          <p:cNvSpPr txBox="1"/>
          <p:nvPr/>
        </p:nvSpPr>
        <p:spPr>
          <a:xfrm>
            <a:off x="5242387" y="22635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92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D3B48BA-560A-4181-8F04-7ADC7BAA06B3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9FE1AC-40DF-4797-881B-3335E2D3BF2D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EB3C7AC-4A9C-4390-96FE-F70540F82D5D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EC79285-1FBF-45FD-82BF-2F718B15DBED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885B037A-0B01-4C48-A6FD-10068513C1D7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E034DC-A9A3-4FEC-9756-18383CDF5144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D508C3-B4AF-4D37-AAEC-74DC958D844D}"/>
              </a:ext>
            </a:extLst>
          </p:cNvPr>
          <p:cNvSpPr txBox="1"/>
          <p:nvPr/>
        </p:nvSpPr>
        <p:spPr>
          <a:xfrm>
            <a:off x="3375710" y="15533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DF6B92A-3EDD-4230-8496-42C63E0A66FA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11E00B-D4BA-4759-B979-F2A8DB2BF569}"/>
              </a:ext>
            </a:extLst>
          </p:cNvPr>
          <p:cNvSpPr txBox="1"/>
          <p:nvPr/>
        </p:nvSpPr>
        <p:spPr>
          <a:xfrm>
            <a:off x="2355062" y="15604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A96904-B192-4AA1-8114-83C0B49D40CC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8847A1-1C6E-4FCA-8CD4-5FC89D52EC71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29C3449-8ABE-4E78-9663-B25ABD63CF79}"/>
              </a:ext>
            </a:extLst>
          </p:cNvPr>
          <p:cNvCxnSpPr>
            <a:cxnSpLocks/>
          </p:cNvCxnSpPr>
          <p:nvPr/>
        </p:nvCxnSpPr>
        <p:spPr>
          <a:xfrm>
            <a:off x="2028331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5F833A6-549E-410C-A759-09881DDEE1A1}"/>
              </a:ext>
            </a:extLst>
          </p:cNvPr>
          <p:cNvCxnSpPr>
            <a:cxnSpLocks/>
          </p:cNvCxnSpPr>
          <p:nvPr/>
        </p:nvCxnSpPr>
        <p:spPr>
          <a:xfrm>
            <a:off x="3044066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7F89F6F-5B86-4434-B3E8-A68BBCF4A7C8}"/>
              </a:ext>
            </a:extLst>
          </p:cNvPr>
          <p:cNvCxnSpPr>
            <a:cxnSpLocks/>
          </p:cNvCxnSpPr>
          <p:nvPr/>
        </p:nvCxnSpPr>
        <p:spPr>
          <a:xfrm>
            <a:off x="2027811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BFC56E-3A4F-45E5-919C-8448974E901E}"/>
              </a:ext>
            </a:extLst>
          </p:cNvPr>
          <p:cNvCxnSpPr>
            <a:cxnSpLocks/>
          </p:cNvCxnSpPr>
          <p:nvPr/>
        </p:nvCxnSpPr>
        <p:spPr>
          <a:xfrm>
            <a:off x="3045500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9270CF-D72A-465F-AFC3-F9D09A7230B6}"/>
              </a:ext>
            </a:extLst>
          </p:cNvPr>
          <p:cNvCxnSpPr>
            <a:cxnSpLocks/>
          </p:cNvCxnSpPr>
          <p:nvPr/>
        </p:nvCxnSpPr>
        <p:spPr>
          <a:xfrm>
            <a:off x="4061235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6C21744-3621-4779-975C-CCD22C482089}"/>
              </a:ext>
            </a:extLst>
          </p:cNvPr>
          <p:cNvCxnSpPr>
            <a:cxnSpLocks/>
          </p:cNvCxnSpPr>
          <p:nvPr/>
        </p:nvCxnSpPr>
        <p:spPr>
          <a:xfrm>
            <a:off x="3044980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438D4DF-7E4E-42D7-A260-C5E9AC10F537}"/>
              </a:ext>
            </a:extLst>
          </p:cNvPr>
          <p:cNvSpPr txBox="1"/>
          <p:nvPr/>
        </p:nvSpPr>
        <p:spPr>
          <a:xfrm>
            <a:off x="1702654" y="1166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E307AF0-E5B0-447E-B9DE-824773959881}"/>
              </a:ext>
            </a:extLst>
          </p:cNvPr>
          <p:cNvSpPr txBox="1"/>
          <p:nvPr/>
        </p:nvSpPr>
        <p:spPr>
          <a:xfrm>
            <a:off x="4073936" y="1168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4EECA4-081F-408D-86FB-FFE4C11F19FC}"/>
              </a:ext>
            </a:extLst>
          </p:cNvPr>
          <p:cNvSpPr txBox="1"/>
          <p:nvPr/>
        </p:nvSpPr>
        <p:spPr>
          <a:xfrm>
            <a:off x="1870912" y="3706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9A0E600-FC7F-4B67-9E75-E62381901DB7}"/>
              </a:ext>
            </a:extLst>
          </p:cNvPr>
          <p:cNvSpPr txBox="1"/>
          <p:nvPr/>
        </p:nvSpPr>
        <p:spPr>
          <a:xfrm>
            <a:off x="1996366" y="526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63C8923-A63F-4222-AB36-5E222273C39A}"/>
              </a:ext>
            </a:extLst>
          </p:cNvPr>
          <p:cNvSpPr txBox="1"/>
          <p:nvPr/>
        </p:nvSpPr>
        <p:spPr>
          <a:xfrm>
            <a:off x="2885481" y="3761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490035-7681-4FA8-AF78-D227B57D08CA}"/>
              </a:ext>
            </a:extLst>
          </p:cNvPr>
          <p:cNvSpPr txBox="1"/>
          <p:nvPr/>
        </p:nvSpPr>
        <p:spPr>
          <a:xfrm>
            <a:off x="3010935" y="5321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71D2271-42EA-42CD-8629-ED2F26187DF4}"/>
              </a:ext>
            </a:extLst>
          </p:cNvPr>
          <p:cNvSpPr txBox="1"/>
          <p:nvPr/>
        </p:nvSpPr>
        <p:spPr>
          <a:xfrm>
            <a:off x="3911363" y="3691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5C7ED5-4ABE-48CA-ABA4-D310768D6B88}"/>
              </a:ext>
            </a:extLst>
          </p:cNvPr>
          <p:cNvSpPr txBox="1"/>
          <p:nvPr/>
        </p:nvSpPr>
        <p:spPr>
          <a:xfrm>
            <a:off x="4036817" y="525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D24FA9F-05F5-45D0-84F5-B231578612CE}"/>
              </a:ext>
            </a:extLst>
          </p:cNvPr>
          <p:cNvCxnSpPr/>
          <p:nvPr/>
        </p:nvCxnSpPr>
        <p:spPr>
          <a:xfrm>
            <a:off x="1758980" y="1560427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D89C7BC-D583-41C4-A700-3632299C8099}"/>
              </a:ext>
            </a:extLst>
          </p:cNvPr>
          <p:cNvCxnSpPr/>
          <p:nvPr/>
        </p:nvCxnSpPr>
        <p:spPr>
          <a:xfrm>
            <a:off x="4148537" y="1553321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6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268</Words>
  <Application>Microsoft Office PowerPoint</Application>
  <PresentationFormat>Personalizar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de Almeida Pinto</cp:lastModifiedBy>
  <cp:revision>21</cp:revision>
  <dcterms:created xsi:type="dcterms:W3CDTF">2021-11-25T21:33:05Z</dcterms:created>
  <dcterms:modified xsi:type="dcterms:W3CDTF">2022-02-22T23:45:06Z</dcterms:modified>
</cp:coreProperties>
</file>