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71993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96" y="108"/>
      </p:cViewPr>
      <p:guideLst>
        <p:guide orient="horz" pos="2160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22363"/>
            <a:ext cx="6119415" cy="238760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602038"/>
            <a:ext cx="5399486" cy="165576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11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18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65125"/>
            <a:ext cx="1552352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4" y="365125"/>
            <a:ext cx="4567063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09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17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09742"/>
            <a:ext cx="6209407" cy="285273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589467"/>
            <a:ext cx="6209407" cy="150018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09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4" y="1825625"/>
            <a:ext cx="3059708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3" y="1825625"/>
            <a:ext cx="3059708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87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65129"/>
            <a:ext cx="6209407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681163"/>
            <a:ext cx="3045647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505075"/>
            <a:ext cx="304564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3" y="1681163"/>
            <a:ext cx="3060645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3" y="2505075"/>
            <a:ext cx="3060645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39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30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56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5" y="987429"/>
            <a:ext cx="3644653" cy="487362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2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3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5" y="987429"/>
            <a:ext cx="3644653" cy="487362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2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5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65129"/>
            <a:ext cx="620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825625"/>
            <a:ext cx="6209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4" y="6356354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DFCC8-87C9-4FC8-94E9-5E6D7726585C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356354"/>
            <a:ext cx="2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6" y="6356354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77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1FA7EE6-AD25-4820-9010-092CA8429202}"/>
              </a:ext>
            </a:extLst>
          </p:cNvPr>
          <p:cNvSpPr/>
          <p:nvPr/>
        </p:nvSpPr>
        <p:spPr>
          <a:xfrm>
            <a:off x="604470" y="2684020"/>
            <a:ext cx="1512000" cy="1512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735FFAA-82F6-4844-AD3F-BCE9B8034587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0470" y="2684020"/>
            <a:ext cx="0" cy="15120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F19CC5C-D131-4B0B-A57D-F58950EBFF2C}"/>
              </a:ext>
            </a:extLst>
          </p:cNvPr>
          <p:cNvCxnSpPr>
            <a:cxnSpLocks/>
          </p:cNvCxnSpPr>
          <p:nvPr/>
        </p:nvCxnSpPr>
        <p:spPr>
          <a:xfrm flipH="1">
            <a:off x="604470" y="3429000"/>
            <a:ext cx="151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93596E-C05E-4F1B-A303-8DB05805D9D4}"/>
              </a:ext>
            </a:extLst>
          </p:cNvPr>
          <p:cNvSpPr/>
          <p:nvPr/>
        </p:nvSpPr>
        <p:spPr>
          <a:xfrm>
            <a:off x="3757766" y="2688175"/>
            <a:ext cx="1512000" cy="1512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2761974A-2866-4C00-A7D1-9D2D6FD80056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4513766" y="2688175"/>
            <a:ext cx="0" cy="15120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25FACB-4C10-4F70-B7EB-B1E8CC2CC878}"/>
              </a:ext>
            </a:extLst>
          </p:cNvPr>
          <p:cNvCxnSpPr>
            <a:cxnSpLocks/>
          </p:cNvCxnSpPr>
          <p:nvPr/>
        </p:nvCxnSpPr>
        <p:spPr>
          <a:xfrm flipH="1">
            <a:off x="3757766" y="3433156"/>
            <a:ext cx="151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33EB48F7-8437-4D71-8856-1D7B481735F7}"/>
              </a:ext>
            </a:extLst>
          </p:cNvPr>
          <p:cNvSpPr/>
          <p:nvPr/>
        </p:nvSpPr>
        <p:spPr>
          <a:xfrm>
            <a:off x="3757766" y="605761"/>
            <a:ext cx="1512000" cy="1512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011CE15-8190-4833-A2AE-F44DCF05DB42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513766" y="605761"/>
            <a:ext cx="0" cy="15120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1705694-42C3-45E1-A84A-BF1D6854EE97}"/>
              </a:ext>
            </a:extLst>
          </p:cNvPr>
          <p:cNvCxnSpPr>
            <a:cxnSpLocks/>
          </p:cNvCxnSpPr>
          <p:nvPr/>
        </p:nvCxnSpPr>
        <p:spPr>
          <a:xfrm flipH="1">
            <a:off x="3757766" y="1350741"/>
            <a:ext cx="151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3897D479-2B10-414E-8EF4-16F1DD1555C7}"/>
              </a:ext>
            </a:extLst>
          </p:cNvPr>
          <p:cNvSpPr/>
          <p:nvPr/>
        </p:nvSpPr>
        <p:spPr>
          <a:xfrm>
            <a:off x="3757766" y="4770592"/>
            <a:ext cx="1512000" cy="1512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E3D0F768-621A-4D65-9E29-DFB5D48AA43F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4513766" y="4770592"/>
            <a:ext cx="0" cy="15120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EB9D49A6-D55D-4AA2-959B-6A8DDAAEF193}"/>
              </a:ext>
            </a:extLst>
          </p:cNvPr>
          <p:cNvCxnSpPr>
            <a:cxnSpLocks/>
          </p:cNvCxnSpPr>
          <p:nvPr/>
        </p:nvCxnSpPr>
        <p:spPr>
          <a:xfrm flipH="1">
            <a:off x="3757766" y="5515570"/>
            <a:ext cx="151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4BF9707-0A8F-4319-A53A-3F18A204B2D6}"/>
              </a:ext>
            </a:extLst>
          </p:cNvPr>
          <p:cNvSpPr txBox="1"/>
          <p:nvPr/>
        </p:nvSpPr>
        <p:spPr>
          <a:xfrm>
            <a:off x="999305" y="135889"/>
            <a:ext cx="3593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 n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D9483DD-217A-4D39-BBD5-57E984F4FE14}"/>
              </a:ext>
            </a:extLst>
          </p:cNvPr>
          <p:cNvSpPr txBox="1"/>
          <p:nvPr/>
        </p:nvSpPr>
        <p:spPr>
          <a:xfrm>
            <a:off x="4227473" y="135889"/>
            <a:ext cx="5918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 n+1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D4F8885-5B82-433B-A161-A1724C674362}"/>
              </a:ext>
            </a:extLst>
          </p:cNvPr>
          <p:cNvSpPr/>
          <p:nvPr/>
        </p:nvSpPr>
        <p:spPr>
          <a:xfrm>
            <a:off x="1256563" y="3325094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440C1C4F-1676-4E50-8AE6-CBA058C3AE97}"/>
              </a:ext>
            </a:extLst>
          </p:cNvPr>
          <p:cNvSpPr/>
          <p:nvPr/>
        </p:nvSpPr>
        <p:spPr>
          <a:xfrm>
            <a:off x="4409860" y="3320939"/>
            <a:ext cx="207817" cy="20781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3E844F1-C9C5-4F24-89BE-3DFD9907927F}"/>
              </a:ext>
            </a:extLst>
          </p:cNvPr>
          <p:cNvSpPr/>
          <p:nvPr/>
        </p:nvSpPr>
        <p:spPr>
          <a:xfrm>
            <a:off x="3653862" y="3336116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86A1D948-2681-4978-8C8E-806E41ECDB5A}"/>
              </a:ext>
            </a:extLst>
          </p:cNvPr>
          <p:cNvSpPr/>
          <p:nvPr/>
        </p:nvSpPr>
        <p:spPr>
          <a:xfrm>
            <a:off x="4409860" y="2590507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0F65A44D-13AC-47FD-AA4F-020E52AE1A06}"/>
              </a:ext>
            </a:extLst>
          </p:cNvPr>
          <p:cNvSpPr/>
          <p:nvPr/>
        </p:nvSpPr>
        <p:spPr>
          <a:xfrm>
            <a:off x="5165860" y="3329252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66040835-F3C9-4571-A6CE-ABE3AA1081FF}"/>
              </a:ext>
            </a:extLst>
          </p:cNvPr>
          <p:cNvSpPr/>
          <p:nvPr/>
        </p:nvSpPr>
        <p:spPr>
          <a:xfrm>
            <a:off x="4409860" y="4100427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444FF24E-FCCA-457C-B93C-9FB38D10B836}"/>
              </a:ext>
            </a:extLst>
          </p:cNvPr>
          <p:cNvSpPr/>
          <p:nvPr/>
        </p:nvSpPr>
        <p:spPr>
          <a:xfrm>
            <a:off x="4409860" y="5422686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6D09E0A4-DBC1-433A-BB8E-51FA6BD902EB}"/>
              </a:ext>
            </a:extLst>
          </p:cNvPr>
          <p:cNvSpPr/>
          <p:nvPr/>
        </p:nvSpPr>
        <p:spPr>
          <a:xfrm>
            <a:off x="4409860" y="1257857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5A7A8D2-4681-438D-9EBA-125A0E80DA29}"/>
              </a:ext>
            </a:extLst>
          </p:cNvPr>
          <p:cNvSpPr txBox="1"/>
          <p:nvPr/>
        </p:nvSpPr>
        <p:spPr>
          <a:xfrm>
            <a:off x="5701729" y="1166076"/>
            <a:ext cx="129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Perfil 2=k+1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2256BFC-782D-4DC1-82DB-F05FEF8F5075}"/>
              </a:ext>
            </a:extLst>
          </p:cNvPr>
          <p:cNvSpPr txBox="1"/>
          <p:nvPr/>
        </p:nvSpPr>
        <p:spPr>
          <a:xfrm>
            <a:off x="5817949" y="3240179"/>
            <a:ext cx="106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Perfil 1=k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A40983D-20C3-40ED-B9DB-56A4AC2F3AEF}"/>
              </a:ext>
            </a:extLst>
          </p:cNvPr>
          <p:cNvSpPr txBox="1"/>
          <p:nvPr/>
        </p:nvSpPr>
        <p:spPr>
          <a:xfrm>
            <a:off x="5701729" y="5330905"/>
            <a:ext cx="12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Perfil 0=k-1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B9DBB01-EF99-4F5D-8896-102844D33A30}"/>
              </a:ext>
            </a:extLst>
          </p:cNvPr>
          <p:cNvSpPr txBox="1"/>
          <p:nvPr/>
        </p:nvSpPr>
        <p:spPr>
          <a:xfrm>
            <a:off x="4536577" y="1370913"/>
            <a:ext cx="559769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i,j,k+1</a:t>
            </a:r>
            <a:endParaRPr lang="pt-BR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257B9C0B-849B-4577-9809-6A5282DF144B}"/>
              </a:ext>
            </a:extLst>
          </p:cNvPr>
          <p:cNvSpPr txBox="1"/>
          <p:nvPr/>
        </p:nvSpPr>
        <p:spPr>
          <a:xfrm>
            <a:off x="1379376" y="3449253"/>
            <a:ext cx="404278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 err="1"/>
              <a:t>i,j,k</a:t>
            </a:r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768A299-AEC6-45AC-AD7C-B2D6249E99DC}"/>
              </a:ext>
            </a:extLst>
          </p:cNvPr>
          <p:cNvSpPr txBox="1"/>
          <p:nvPr/>
        </p:nvSpPr>
        <p:spPr>
          <a:xfrm>
            <a:off x="4529719" y="3424848"/>
            <a:ext cx="404278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 err="1"/>
              <a:t>i,j,k</a:t>
            </a:r>
            <a:endParaRPr lang="pt-BR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B66EFFA-4E7A-49DA-96ED-28EB6D457F72}"/>
              </a:ext>
            </a:extLst>
          </p:cNvPr>
          <p:cNvSpPr txBox="1"/>
          <p:nvPr/>
        </p:nvSpPr>
        <p:spPr>
          <a:xfrm>
            <a:off x="5273407" y="3424848"/>
            <a:ext cx="559769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i+1,j,k</a:t>
            </a:r>
            <a:endParaRPr lang="pt-BR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EF322850-A5CB-4BCB-AA43-EFF3FF3CE60B}"/>
              </a:ext>
            </a:extLst>
          </p:cNvPr>
          <p:cNvSpPr txBox="1"/>
          <p:nvPr/>
        </p:nvSpPr>
        <p:spPr>
          <a:xfrm>
            <a:off x="3774090" y="3424848"/>
            <a:ext cx="529312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i-1,j,k</a:t>
            </a:r>
            <a:endParaRPr lang="pt-BR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FFF84CB-B527-4941-90D6-4B8990B15D31}"/>
              </a:ext>
            </a:extLst>
          </p:cNvPr>
          <p:cNvSpPr txBox="1"/>
          <p:nvPr/>
        </p:nvSpPr>
        <p:spPr>
          <a:xfrm>
            <a:off x="4556379" y="2687233"/>
            <a:ext cx="559769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i,j+1,k</a:t>
            </a:r>
            <a:endParaRPr lang="pt-BR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7DF4256-006A-48F7-911A-3204F329BD9A}"/>
              </a:ext>
            </a:extLst>
          </p:cNvPr>
          <p:cNvSpPr txBox="1"/>
          <p:nvPr/>
        </p:nvSpPr>
        <p:spPr>
          <a:xfrm>
            <a:off x="4536581" y="4196023"/>
            <a:ext cx="529312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i,j-1,k</a:t>
            </a:r>
            <a:endParaRPr lang="pt-BR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DE67FF5-3079-4A6E-8797-CED883B9A9F6}"/>
              </a:ext>
            </a:extLst>
          </p:cNvPr>
          <p:cNvSpPr txBox="1"/>
          <p:nvPr/>
        </p:nvSpPr>
        <p:spPr>
          <a:xfrm>
            <a:off x="4556383" y="5515576"/>
            <a:ext cx="529312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i,j,k-1</a:t>
            </a:r>
            <a:endParaRPr lang="pt-BR" dirty="0"/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52D75748-799F-48CC-8018-225494B308DE}"/>
              </a:ext>
            </a:extLst>
          </p:cNvPr>
          <p:cNvCxnSpPr>
            <a:cxnSpLocks/>
          </p:cNvCxnSpPr>
          <p:nvPr/>
        </p:nvCxnSpPr>
        <p:spPr>
          <a:xfrm>
            <a:off x="2523797" y="320554"/>
            <a:ext cx="84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082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C3E52D46-4E63-40B1-9385-4D77018BCA04}"/>
              </a:ext>
            </a:extLst>
          </p:cNvPr>
          <p:cNvCxnSpPr>
            <a:cxnSpLocks/>
          </p:cNvCxnSpPr>
          <p:nvPr/>
        </p:nvCxnSpPr>
        <p:spPr>
          <a:xfrm>
            <a:off x="2028331" y="1991893"/>
            <a:ext cx="203147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9BB4C641-6340-41D4-9FF8-7E1E2B9F2D2B}"/>
              </a:ext>
            </a:extLst>
          </p:cNvPr>
          <p:cNvCxnSpPr>
            <a:cxnSpLocks/>
          </p:cNvCxnSpPr>
          <p:nvPr/>
        </p:nvCxnSpPr>
        <p:spPr>
          <a:xfrm flipV="1">
            <a:off x="2028331" y="1001034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5D8BF87-8EDA-4A5C-BA87-E36E386DDD87}"/>
              </a:ext>
            </a:extLst>
          </p:cNvPr>
          <p:cNvCxnSpPr>
            <a:cxnSpLocks/>
          </p:cNvCxnSpPr>
          <p:nvPr/>
        </p:nvCxnSpPr>
        <p:spPr>
          <a:xfrm flipV="1">
            <a:off x="3044066" y="1001034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519ED15-721B-4E3C-881C-823422504C7E}"/>
              </a:ext>
            </a:extLst>
          </p:cNvPr>
          <p:cNvCxnSpPr>
            <a:cxnSpLocks/>
          </p:cNvCxnSpPr>
          <p:nvPr/>
        </p:nvCxnSpPr>
        <p:spPr>
          <a:xfrm flipV="1">
            <a:off x="4059801" y="1001034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9D28BBC0-B75A-4B79-BCD5-E1EC7AD59CA9}"/>
              </a:ext>
            </a:extLst>
          </p:cNvPr>
          <p:cNvSpPr/>
          <p:nvPr/>
        </p:nvSpPr>
        <p:spPr>
          <a:xfrm>
            <a:off x="2450474" y="1427282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2EB6B86B-88C8-4694-BFB8-6C977BFAA75D}"/>
              </a:ext>
            </a:extLst>
          </p:cNvPr>
          <p:cNvSpPr/>
          <p:nvPr/>
        </p:nvSpPr>
        <p:spPr>
          <a:xfrm>
            <a:off x="3472606" y="1427282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1AF34F4-5A8C-4547-BD48-0AB8A4BBDEAD}"/>
              </a:ext>
            </a:extLst>
          </p:cNvPr>
          <p:cNvSpPr txBox="1"/>
          <p:nvPr/>
        </p:nvSpPr>
        <p:spPr>
          <a:xfrm>
            <a:off x="3375710" y="155332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9EA26C2-8F03-470C-B736-85AD3092513B}"/>
              </a:ext>
            </a:extLst>
          </p:cNvPr>
          <p:cNvCxnSpPr>
            <a:cxnSpLocks/>
          </p:cNvCxnSpPr>
          <p:nvPr/>
        </p:nvCxnSpPr>
        <p:spPr>
          <a:xfrm>
            <a:off x="2028331" y="1013760"/>
            <a:ext cx="203147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A884E94-1B8D-4565-A635-5E18DAFCC6D5}"/>
              </a:ext>
            </a:extLst>
          </p:cNvPr>
          <p:cNvSpPr txBox="1"/>
          <p:nvPr/>
        </p:nvSpPr>
        <p:spPr>
          <a:xfrm>
            <a:off x="2355062" y="156042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510F0B4-9E5B-4B79-A99A-DBDAF125F7CE}"/>
              </a:ext>
            </a:extLst>
          </p:cNvPr>
          <p:cNvSpPr txBox="1"/>
          <p:nvPr/>
        </p:nvSpPr>
        <p:spPr>
          <a:xfrm>
            <a:off x="2475131" y="168382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1848115-833A-401E-9CD7-A09E3FD1B35F}"/>
              </a:ext>
            </a:extLst>
          </p:cNvPr>
          <p:cNvSpPr txBox="1"/>
          <p:nvPr/>
        </p:nvSpPr>
        <p:spPr>
          <a:xfrm>
            <a:off x="3490865" y="16757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2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52179A37-07AE-4A81-B582-580A2AE3978D}"/>
              </a:ext>
            </a:extLst>
          </p:cNvPr>
          <p:cNvCxnSpPr/>
          <p:nvPr/>
        </p:nvCxnSpPr>
        <p:spPr>
          <a:xfrm flipH="1">
            <a:off x="1246909" y="1017660"/>
            <a:ext cx="781422" cy="0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D3DCC24-3FD1-4C75-9FD0-127A5D3D38CF}"/>
              </a:ext>
            </a:extLst>
          </p:cNvPr>
          <p:cNvCxnSpPr/>
          <p:nvPr/>
        </p:nvCxnSpPr>
        <p:spPr>
          <a:xfrm flipH="1">
            <a:off x="1246909" y="1991893"/>
            <a:ext cx="781422" cy="0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13D1E59B-199F-49AF-A3E7-959AF266C9B9}"/>
              </a:ext>
            </a:extLst>
          </p:cNvPr>
          <p:cNvSpPr/>
          <p:nvPr/>
        </p:nvSpPr>
        <p:spPr>
          <a:xfrm>
            <a:off x="1438479" y="1431086"/>
            <a:ext cx="171449" cy="15715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D8F8A3B-F187-4218-A003-D3FE349D7D7D}"/>
              </a:ext>
            </a:extLst>
          </p:cNvPr>
          <p:cNvSpPr txBox="1"/>
          <p:nvPr/>
        </p:nvSpPr>
        <p:spPr>
          <a:xfrm>
            <a:off x="1377870" y="156042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D2CCC82-FC4D-43F7-8654-D3A029013A01}"/>
              </a:ext>
            </a:extLst>
          </p:cNvPr>
          <p:cNvSpPr txBox="1"/>
          <p:nvPr/>
        </p:nvSpPr>
        <p:spPr>
          <a:xfrm>
            <a:off x="1497939" y="168382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0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46B42EC-BE9D-4B8A-A99D-8FF1C0D7ACBE}"/>
              </a:ext>
            </a:extLst>
          </p:cNvPr>
          <p:cNvCxnSpPr/>
          <p:nvPr/>
        </p:nvCxnSpPr>
        <p:spPr>
          <a:xfrm>
            <a:off x="2028331" y="759455"/>
            <a:ext cx="0" cy="15877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1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03499EE-0A8C-2622-7900-2AFCB5E91588}"/>
              </a:ext>
            </a:extLst>
          </p:cNvPr>
          <p:cNvSpPr/>
          <p:nvPr/>
        </p:nvSpPr>
        <p:spPr>
          <a:xfrm>
            <a:off x="232898" y="2032031"/>
            <a:ext cx="1235973" cy="750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3102406-B7F4-EA39-85E8-FA3683FDAE32}"/>
              </a:ext>
            </a:extLst>
          </p:cNvPr>
          <p:cNvSpPr/>
          <p:nvPr/>
        </p:nvSpPr>
        <p:spPr>
          <a:xfrm>
            <a:off x="2248544" y="2067497"/>
            <a:ext cx="112203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0E6D889-97A3-3BEF-23F1-70FA9E94CF04}"/>
              </a:ext>
            </a:extLst>
          </p:cNvPr>
          <p:cNvSpPr/>
          <p:nvPr/>
        </p:nvSpPr>
        <p:spPr>
          <a:xfrm>
            <a:off x="2477107" y="2067497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714C558-0AA1-C00E-3252-A34720EF1BD4}"/>
              </a:ext>
            </a:extLst>
          </p:cNvPr>
          <p:cNvSpPr/>
          <p:nvPr/>
        </p:nvSpPr>
        <p:spPr>
          <a:xfrm>
            <a:off x="2705669" y="2067497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E1BD104-96E6-63AC-DB44-E93BA2A354EA}"/>
              </a:ext>
            </a:extLst>
          </p:cNvPr>
          <p:cNvSpPr/>
          <p:nvPr/>
        </p:nvSpPr>
        <p:spPr>
          <a:xfrm>
            <a:off x="2934231" y="2067497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2F29076-D1E9-9491-8885-E505C4C65823}"/>
              </a:ext>
            </a:extLst>
          </p:cNvPr>
          <p:cNvSpPr/>
          <p:nvPr/>
        </p:nvSpPr>
        <p:spPr>
          <a:xfrm>
            <a:off x="3162793" y="2067497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66504FE-80F4-83EF-D522-A43DED040D48}"/>
              </a:ext>
            </a:extLst>
          </p:cNvPr>
          <p:cNvSpPr/>
          <p:nvPr/>
        </p:nvSpPr>
        <p:spPr>
          <a:xfrm>
            <a:off x="3391355" y="2067497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87C6E13-1559-A973-54EB-5ABBF8FC1176}"/>
              </a:ext>
            </a:extLst>
          </p:cNvPr>
          <p:cNvSpPr/>
          <p:nvPr/>
        </p:nvSpPr>
        <p:spPr>
          <a:xfrm>
            <a:off x="3619917" y="2067497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7421ED2-2D4A-42E0-22A3-CF2E9095BEA3}"/>
              </a:ext>
            </a:extLst>
          </p:cNvPr>
          <p:cNvSpPr/>
          <p:nvPr/>
        </p:nvSpPr>
        <p:spPr>
          <a:xfrm>
            <a:off x="3848477" y="2067497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3CEE69A-8DCC-9577-69C8-19C5D74FAF43}"/>
              </a:ext>
            </a:extLst>
          </p:cNvPr>
          <p:cNvSpPr/>
          <p:nvPr/>
        </p:nvSpPr>
        <p:spPr>
          <a:xfrm>
            <a:off x="4173795" y="2067497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027B751-A161-37A3-48DF-9FABFD3D46EB}"/>
              </a:ext>
            </a:extLst>
          </p:cNvPr>
          <p:cNvSpPr/>
          <p:nvPr/>
        </p:nvSpPr>
        <p:spPr>
          <a:xfrm>
            <a:off x="4604282" y="2067497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C6CA878B-DC54-C617-76A3-24547C59571E}"/>
              </a:ext>
            </a:extLst>
          </p:cNvPr>
          <p:cNvSpPr/>
          <p:nvPr/>
        </p:nvSpPr>
        <p:spPr>
          <a:xfrm rot="16200000">
            <a:off x="1805110" y="2190084"/>
            <a:ext cx="189261" cy="423259"/>
          </a:xfrm>
          <a:prstGeom prst="downArrow">
            <a:avLst>
              <a:gd name="adj1" fmla="val 27390"/>
              <a:gd name="adj2" fmla="val 6884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72F8819-9BF6-769D-72B2-241A1F212D0B}"/>
              </a:ext>
            </a:extLst>
          </p:cNvPr>
          <p:cNvSpPr/>
          <p:nvPr/>
        </p:nvSpPr>
        <p:spPr>
          <a:xfrm>
            <a:off x="5577840" y="2067497"/>
            <a:ext cx="1546166" cy="648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Processador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E77C772-8980-CD8B-2CF3-54CCA1FD223C}"/>
              </a:ext>
            </a:extLst>
          </p:cNvPr>
          <p:cNvSpPr txBox="1"/>
          <p:nvPr/>
        </p:nvSpPr>
        <p:spPr>
          <a:xfrm>
            <a:off x="2480177" y="1698165"/>
            <a:ext cx="115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Instruções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A7D6C83-C596-F9B6-82FF-0CD70D83FEAF}"/>
              </a:ext>
            </a:extLst>
          </p:cNvPr>
          <p:cNvSpPr txBox="1"/>
          <p:nvPr/>
        </p:nvSpPr>
        <p:spPr>
          <a:xfrm>
            <a:off x="2099300" y="506976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tN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63A4C98-FB8D-819E-7961-267B4CD41EB7}"/>
              </a:ext>
            </a:extLst>
          </p:cNvPr>
          <p:cNvSpPr txBox="1"/>
          <p:nvPr/>
        </p:nvSpPr>
        <p:spPr>
          <a:xfrm>
            <a:off x="4471068" y="506976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4D70D8B-4052-08F8-58A0-C01FD56E6480}"/>
              </a:ext>
            </a:extLst>
          </p:cNvPr>
          <p:cNvSpPr txBox="1"/>
          <p:nvPr/>
        </p:nvSpPr>
        <p:spPr>
          <a:xfrm>
            <a:off x="4040581" y="506976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t2</a:t>
            </a:r>
          </a:p>
        </p:txBody>
      </p:sp>
      <p:sp>
        <p:nvSpPr>
          <p:cNvPr id="26" name="Seta: para Baixo 25">
            <a:extLst>
              <a:ext uri="{FF2B5EF4-FFF2-40B4-BE49-F238E27FC236}">
                <a16:creationId xmlns:a16="http://schemas.microsoft.com/office/drawing/2014/main" id="{66717F3A-4FEF-8574-FD38-2D91F4A597DB}"/>
              </a:ext>
            </a:extLst>
          </p:cNvPr>
          <p:cNvSpPr/>
          <p:nvPr/>
        </p:nvSpPr>
        <p:spPr>
          <a:xfrm rot="16200000">
            <a:off x="5052722" y="2190084"/>
            <a:ext cx="189261" cy="423259"/>
          </a:xfrm>
          <a:prstGeom prst="downArrow">
            <a:avLst>
              <a:gd name="adj1" fmla="val 27390"/>
              <a:gd name="adj2" fmla="val 6884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5FB1B0F-F3D5-1235-BDBF-9E40AB706699}"/>
              </a:ext>
            </a:extLst>
          </p:cNvPr>
          <p:cNvSpPr txBox="1"/>
          <p:nvPr/>
        </p:nvSpPr>
        <p:spPr>
          <a:xfrm>
            <a:off x="189223" y="1698165"/>
            <a:ext cx="10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Problema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49E9E395-72EF-923E-1EBA-3B088CF3DC08}"/>
              </a:ext>
            </a:extLst>
          </p:cNvPr>
          <p:cNvSpPr/>
          <p:nvPr/>
        </p:nvSpPr>
        <p:spPr>
          <a:xfrm>
            <a:off x="2248544" y="2837808"/>
            <a:ext cx="112203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63B13EB3-E00E-5139-FFA2-F61457F8DECC}"/>
              </a:ext>
            </a:extLst>
          </p:cNvPr>
          <p:cNvSpPr/>
          <p:nvPr/>
        </p:nvSpPr>
        <p:spPr>
          <a:xfrm>
            <a:off x="2477107" y="2837808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0059A727-0B0D-FD99-2141-8EE84BEC4970}"/>
              </a:ext>
            </a:extLst>
          </p:cNvPr>
          <p:cNvSpPr/>
          <p:nvPr/>
        </p:nvSpPr>
        <p:spPr>
          <a:xfrm>
            <a:off x="2705669" y="2837808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FE40CF1-730E-6E43-DB69-4670901E173E}"/>
              </a:ext>
            </a:extLst>
          </p:cNvPr>
          <p:cNvSpPr/>
          <p:nvPr/>
        </p:nvSpPr>
        <p:spPr>
          <a:xfrm>
            <a:off x="2934231" y="2837808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34D7AEEA-2374-AEE8-27BD-F3266900B6A3}"/>
              </a:ext>
            </a:extLst>
          </p:cNvPr>
          <p:cNvSpPr/>
          <p:nvPr/>
        </p:nvSpPr>
        <p:spPr>
          <a:xfrm>
            <a:off x="3162793" y="2837808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88D259D0-BBC8-E3E5-DE7A-7200FD154790}"/>
              </a:ext>
            </a:extLst>
          </p:cNvPr>
          <p:cNvSpPr/>
          <p:nvPr/>
        </p:nvSpPr>
        <p:spPr>
          <a:xfrm>
            <a:off x="3391355" y="2837808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19D8E2EB-2D42-D74E-9BFC-1F0DF918AE4B}"/>
              </a:ext>
            </a:extLst>
          </p:cNvPr>
          <p:cNvSpPr/>
          <p:nvPr/>
        </p:nvSpPr>
        <p:spPr>
          <a:xfrm>
            <a:off x="3619917" y="2837808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94760C55-136D-020E-CC64-A65A6079481F}"/>
              </a:ext>
            </a:extLst>
          </p:cNvPr>
          <p:cNvSpPr/>
          <p:nvPr/>
        </p:nvSpPr>
        <p:spPr>
          <a:xfrm>
            <a:off x="3848477" y="2837808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D7C62591-2924-3BF3-FFC1-29994586D832}"/>
              </a:ext>
            </a:extLst>
          </p:cNvPr>
          <p:cNvSpPr/>
          <p:nvPr/>
        </p:nvSpPr>
        <p:spPr>
          <a:xfrm>
            <a:off x="4173795" y="2837808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EB72D09D-C206-3085-2415-3A610D0D5394}"/>
              </a:ext>
            </a:extLst>
          </p:cNvPr>
          <p:cNvSpPr/>
          <p:nvPr/>
        </p:nvSpPr>
        <p:spPr>
          <a:xfrm>
            <a:off x="4604282" y="2837808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Seta: para Baixo 66">
            <a:extLst>
              <a:ext uri="{FF2B5EF4-FFF2-40B4-BE49-F238E27FC236}">
                <a16:creationId xmlns:a16="http://schemas.microsoft.com/office/drawing/2014/main" id="{4D4E1F8A-943D-9A7A-180D-2285D29B6E09}"/>
              </a:ext>
            </a:extLst>
          </p:cNvPr>
          <p:cNvSpPr/>
          <p:nvPr/>
        </p:nvSpPr>
        <p:spPr>
          <a:xfrm rot="16200000">
            <a:off x="1805110" y="2960395"/>
            <a:ext cx="189261" cy="423259"/>
          </a:xfrm>
          <a:prstGeom prst="downArrow">
            <a:avLst>
              <a:gd name="adj1" fmla="val 27390"/>
              <a:gd name="adj2" fmla="val 6884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D8D874D7-74B2-9ED8-7E2D-F759074C682E}"/>
              </a:ext>
            </a:extLst>
          </p:cNvPr>
          <p:cNvSpPr/>
          <p:nvPr/>
        </p:nvSpPr>
        <p:spPr>
          <a:xfrm>
            <a:off x="5577840" y="2837808"/>
            <a:ext cx="1546166" cy="648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Processador</a:t>
            </a:r>
          </a:p>
        </p:txBody>
      </p:sp>
      <p:sp>
        <p:nvSpPr>
          <p:cNvPr id="69" name="Seta: para Baixo 68">
            <a:extLst>
              <a:ext uri="{FF2B5EF4-FFF2-40B4-BE49-F238E27FC236}">
                <a16:creationId xmlns:a16="http://schemas.microsoft.com/office/drawing/2014/main" id="{BB2F8683-7463-B841-4657-EC1774F60BC8}"/>
              </a:ext>
            </a:extLst>
          </p:cNvPr>
          <p:cNvSpPr/>
          <p:nvPr/>
        </p:nvSpPr>
        <p:spPr>
          <a:xfrm rot="16200000">
            <a:off x="5052722" y="2960395"/>
            <a:ext cx="189261" cy="423259"/>
          </a:xfrm>
          <a:prstGeom prst="downArrow">
            <a:avLst>
              <a:gd name="adj1" fmla="val 27390"/>
              <a:gd name="adj2" fmla="val 6884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114C968E-8AB6-869A-9011-D07D4AFC30C4}"/>
              </a:ext>
            </a:extLst>
          </p:cNvPr>
          <p:cNvSpPr/>
          <p:nvPr/>
        </p:nvSpPr>
        <p:spPr>
          <a:xfrm>
            <a:off x="2248544" y="3608120"/>
            <a:ext cx="112203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F877A556-E460-7F3D-2F1D-CD0F5FEC2274}"/>
              </a:ext>
            </a:extLst>
          </p:cNvPr>
          <p:cNvSpPr/>
          <p:nvPr/>
        </p:nvSpPr>
        <p:spPr>
          <a:xfrm>
            <a:off x="2477107" y="3608120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C8BEB666-53B1-154D-26A5-21E060A451FB}"/>
              </a:ext>
            </a:extLst>
          </p:cNvPr>
          <p:cNvSpPr/>
          <p:nvPr/>
        </p:nvSpPr>
        <p:spPr>
          <a:xfrm>
            <a:off x="2705669" y="3608120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BF788C01-9792-867C-7108-6DA09DFDB275}"/>
              </a:ext>
            </a:extLst>
          </p:cNvPr>
          <p:cNvSpPr/>
          <p:nvPr/>
        </p:nvSpPr>
        <p:spPr>
          <a:xfrm>
            <a:off x="2934231" y="3608120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3A95077B-77A2-8C23-8B65-3ECA71D6B9AD}"/>
              </a:ext>
            </a:extLst>
          </p:cNvPr>
          <p:cNvSpPr/>
          <p:nvPr/>
        </p:nvSpPr>
        <p:spPr>
          <a:xfrm>
            <a:off x="3162793" y="3608120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FFECD86A-6CED-AEDF-A179-0548B89C89B9}"/>
              </a:ext>
            </a:extLst>
          </p:cNvPr>
          <p:cNvSpPr/>
          <p:nvPr/>
        </p:nvSpPr>
        <p:spPr>
          <a:xfrm>
            <a:off x="3391355" y="3608120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C5FF7265-829F-57ED-B5C7-FA3E2C1858BA}"/>
              </a:ext>
            </a:extLst>
          </p:cNvPr>
          <p:cNvSpPr/>
          <p:nvPr/>
        </p:nvSpPr>
        <p:spPr>
          <a:xfrm>
            <a:off x="3619917" y="3608120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FD18BBE8-DEF7-3029-7140-8307E923A9BD}"/>
              </a:ext>
            </a:extLst>
          </p:cNvPr>
          <p:cNvSpPr/>
          <p:nvPr/>
        </p:nvSpPr>
        <p:spPr>
          <a:xfrm>
            <a:off x="3848477" y="3608120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6516627C-625F-F7E8-C4AE-DD058C3639AA}"/>
              </a:ext>
            </a:extLst>
          </p:cNvPr>
          <p:cNvSpPr/>
          <p:nvPr/>
        </p:nvSpPr>
        <p:spPr>
          <a:xfrm>
            <a:off x="4173795" y="3608120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5D6DDB0B-C45C-1940-4FC2-4A1FA086E4A4}"/>
              </a:ext>
            </a:extLst>
          </p:cNvPr>
          <p:cNvSpPr/>
          <p:nvPr/>
        </p:nvSpPr>
        <p:spPr>
          <a:xfrm>
            <a:off x="4604282" y="3608120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Seta: para Baixo 80">
            <a:extLst>
              <a:ext uri="{FF2B5EF4-FFF2-40B4-BE49-F238E27FC236}">
                <a16:creationId xmlns:a16="http://schemas.microsoft.com/office/drawing/2014/main" id="{A9476B62-E7B1-1558-A324-7D972A3F2409}"/>
              </a:ext>
            </a:extLst>
          </p:cNvPr>
          <p:cNvSpPr/>
          <p:nvPr/>
        </p:nvSpPr>
        <p:spPr>
          <a:xfrm rot="16200000">
            <a:off x="1805110" y="3730707"/>
            <a:ext cx="189261" cy="423259"/>
          </a:xfrm>
          <a:prstGeom prst="downArrow">
            <a:avLst>
              <a:gd name="adj1" fmla="val 27390"/>
              <a:gd name="adj2" fmla="val 6884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05D66649-8740-196E-814F-518DD8427026}"/>
              </a:ext>
            </a:extLst>
          </p:cNvPr>
          <p:cNvSpPr/>
          <p:nvPr/>
        </p:nvSpPr>
        <p:spPr>
          <a:xfrm>
            <a:off x="5577840" y="3608120"/>
            <a:ext cx="1546166" cy="648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Processador</a:t>
            </a:r>
          </a:p>
        </p:txBody>
      </p:sp>
      <p:sp>
        <p:nvSpPr>
          <p:cNvPr id="83" name="Seta: para Baixo 82">
            <a:extLst>
              <a:ext uri="{FF2B5EF4-FFF2-40B4-BE49-F238E27FC236}">
                <a16:creationId xmlns:a16="http://schemas.microsoft.com/office/drawing/2014/main" id="{1839A08F-D72D-E2C8-FAC3-5E32DC8E98ED}"/>
              </a:ext>
            </a:extLst>
          </p:cNvPr>
          <p:cNvSpPr/>
          <p:nvPr/>
        </p:nvSpPr>
        <p:spPr>
          <a:xfrm rot="16200000">
            <a:off x="5052722" y="3730707"/>
            <a:ext cx="189261" cy="423259"/>
          </a:xfrm>
          <a:prstGeom prst="downArrow">
            <a:avLst>
              <a:gd name="adj1" fmla="val 27390"/>
              <a:gd name="adj2" fmla="val 6884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6EF44BA5-6DE1-BC50-F436-4337092D5374}"/>
              </a:ext>
            </a:extLst>
          </p:cNvPr>
          <p:cNvSpPr/>
          <p:nvPr/>
        </p:nvSpPr>
        <p:spPr>
          <a:xfrm>
            <a:off x="2248544" y="4347056"/>
            <a:ext cx="112203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6D35AD5D-7EBB-3647-3798-BD530B9163A8}"/>
              </a:ext>
            </a:extLst>
          </p:cNvPr>
          <p:cNvSpPr/>
          <p:nvPr/>
        </p:nvSpPr>
        <p:spPr>
          <a:xfrm>
            <a:off x="2477107" y="4347056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F18F238C-C65E-0185-D969-BB519A11E671}"/>
              </a:ext>
            </a:extLst>
          </p:cNvPr>
          <p:cNvSpPr/>
          <p:nvPr/>
        </p:nvSpPr>
        <p:spPr>
          <a:xfrm>
            <a:off x="2705669" y="4347056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ADC983C2-9AEA-3174-70D3-69EC33614F45}"/>
              </a:ext>
            </a:extLst>
          </p:cNvPr>
          <p:cNvSpPr/>
          <p:nvPr/>
        </p:nvSpPr>
        <p:spPr>
          <a:xfrm>
            <a:off x="2934231" y="4347056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747A7EA3-99B7-DCC7-7C2F-CBCFA3530DDD}"/>
              </a:ext>
            </a:extLst>
          </p:cNvPr>
          <p:cNvSpPr/>
          <p:nvPr/>
        </p:nvSpPr>
        <p:spPr>
          <a:xfrm>
            <a:off x="3162793" y="4347056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9CBB7834-6773-6542-56D5-0C84599FB661}"/>
              </a:ext>
            </a:extLst>
          </p:cNvPr>
          <p:cNvSpPr/>
          <p:nvPr/>
        </p:nvSpPr>
        <p:spPr>
          <a:xfrm>
            <a:off x="3391355" y="4347056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9FC4F547-A883-B89B-945A-E6A57A4F1E78}"/>
              </a:ext>
            </a:extLst>
          </p:cNvPr>
          <p:cNvSpPr/>
          <p:nvPr/>
        </p:nvSpPr>
        <p:spPr>
          <a:xfrm>
            <a:off x="3619917" y="4347056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D9047E8C-6332-D420-5B9C-102302D65F11}"/>
              </a:ext>
            </a:extLst>
          </p:cNvPr>
          <p:cNvSpPr/>
          <p:nvPr/>
        </p:nvSpPr>
        <p:spPr>
          <a:xfrm>
            <a:off x="3848477" y="4347056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391BB85F-3817-36B8-F94C-DFF35D4FE17F}"/>
              </a:ext>
            </a:extLst>
          </p:cNvPr>
          <p:cNvSpPr/>
          <p:nvPr/>
        </p:nvSpPr>
        <p:spPr>
          <a:xfrm>
            <a:off x="4173795" y="4347056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D67A88F2-5AF9-69D4-6DC6-7748E9903E64}"/>
              </a:ext>
            </a:extLst>
          </p:cNvPr>
          <p:cNvSpPr/>
          <p:nvPr/>
        </p:nvSpPr>
        <p:spPr>
          <a:xfrm>
            <a:off x="4604282" y="4347056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Seta: para Baixo 94">
            <a:extLst>
              <a:ext uri="{FF2B5EF4-FFF2-40B4-BE49-F238E27FC236}">
                <a16:creationId xmlns:a16="http://schemas.microsoft.com/office/drawing/2014/main" id="{4FF24427-8BF9-41EC-E732-BAA8F676F037}"/>
              </a:ext>
            </a:extLst>
          </p:cNvPr>
          <p:cNvSpPr/>
          <p:nvPr/>
        </p:nvSpPr>
        <p:spPr>
          <a:xfrm rot="16200000">
            <a:off x="1805110" y="4469643"/>
            <a:ext cx="189261" cy="423259"/>
          </a:xfrm>
          <a:prstGeom prst="downArrow">
            <a:avLst>
              <a:gd name="adj1" fmla="val 27390"/>
              <a:gd name="adj2" fmla="val 6884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5C273070-54FC-BFDF-1720-4674F361F744}"/>
              </a:ext>
            </a:extLst>
          </p:cNvPr>
          <p:cNvSpPr/>
          <p:nvPr/>
        </p:nvSpPr>
        <p:spPr>
          <a:xfrm>
            <a:off x="5577840" y="4347056"/>
            <a:ext cx="1546166" cy="648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Processador</a:t>
            </a:r>
          </a:p>
        </p:txBody>
      </p:sp>
      <p:sp>
        <p:nvSpPr>
          <p:cNvPr id="97" name="Seta: para Baixo 96">
            <a:extLst>
              <a:ext uri="{FF2B5EF4-FFF2-40B4-BE49-F238E27FC236}">
                <a16:creationId xmlns:a16="http://schemas.microsoft.com/office/drawing/2014/main" id="{E639154B-25DC-BC41-344C-9477BE7FBA21}"/>
              </a:ext>
            </a:extLst>
          </p:cNvPr>
          <p:cNvSpPr/>
          <p:nvPr/>
        </p:nvSpPr>
        <p:spPr>
          <a:xfrm rot="16200000">
            <a:off x="5052722" y="4469643"/>
            <a:ext cx="189261" cy="423259"/>
          </a:xfrm>
          <a:prstGeom prst="downArrow">
            <a:avLst>
              <a:gd name="adj1" fmla="val 27390"/>
              <a:gd name="adj2" fmla="val 6884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3645F465-7176-C3C9-BDF6-2B662CCB5883}"/>
              </a:ext>
            </a:extLst>
          </p:cNvPr>
          <p:cNvSpPr/>
          <p:nvPr/>
        </p:nvSpPr>
        <p:spPr>
          <a:xfrm>
            <a:off x="232898" y="2786727"/>
            <a:ext cx="1235973" cy="750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BDD9798D-FB9F-0AA6-462D-88FED5299285}"/>
              </a:ext>
            </a:extLst>
          </p:cNvPr>
          <p:cNvSpPr/>
          <p:nvPr/>
        </p:nvSpPr>
        <p:spPr>
          <a:xfrm>
            <a:off x="232898" y="3541423"/>
            <a:ext cx="1235973" cy="750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3AE0EBC3-27A7-5660-966E-675C181ABFBE}"/>
              </a:ext>
            </a:extLst>
          </p:cNvPr>
          <p:cNvSpPr/>
          <p:nvPr/>
        </p:nvSpPr>
        <p:spPr>
          <a:xfrm>
            <a:off x="232898" y="4296118"/>
            <a:ext cx="1235973" cy="750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8068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03499EE-0A8C-2622-7900-2AFCB5E91588}"/>
              </a:ext>
            </a:extLst>
          </p:cNvPr>
          <p:cNvSpPr/>
          <p:nvPr/>
        </p:nvSpPr>
        <p:spPr>
          <a:xfrm>
            <a:off x="565266" y="448887"/>
            <a:ext cx="2743445" cy="69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Problema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3102406-B7F4-EA39-85E8-FA3683FDAE32}"/>
              </a:ext>
            </a:extLst>
          </p:cNvPr>
          <p:cNvSpPr/>
          <p:nvPr/>
        </p:nvSpPr>
        <p:spPr>
          <a:xfrm>
            <a:off x="565266" y="2069869"/>
            <a:ext cx="122167" cy="151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0E6D889-97A3-3BEF-23F1-70FA9E94CF04}"/>
              </a:ext>
            </a:extLst>
          </p:cNvPr>
          <p:cNvSpPr/>
          <p:nvPr/>
        </p:nvSpPr>
        <p:spPr>
          <a:xfrm>
            <a:off x="784401" y="2069865"/>
            <a:ext cx="122166" cy="151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714C558-0AA1-C00E-3252-A34720EF1BD4}"/>
              </a:ext>
            </a:extLst>
          </p:cNvPr>
          <p:cNvSpPr/>
          <p:nvPr/>
        </p:nvSpPr>
        <p:spPr>
          <a:xfrm>
            <a:off x="1003535" y="2069864"/>
            <a:ext cx="122166" cy="151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E1BD104-96E6-63AC-DB44-E93BA2A354EA}"/>
              </a:ext>
            </a:extLst>
          </p:cNvPr>
          <p:cNvSpPr/>
          <p:nvPr/>
        </p:nvSpPr>
        <p:spPr>
          <a:xfrm>
            <a:off x="1222669" y="2069863"/>
            <a:ext cx="122166" cy="151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2F29076-D1E9-9491-8885-E505C4C65823}"/>
              </a:ext>
            </a:extLst>
          </p:cNvPr>
          <p:cNvSpPr/>
          <p:nvPr/>
        </p:nvSpPr>
        <p:spPr>
          <a:xfrm>
            <a:off x="1441803" y="2069862"/>
            <a:ext cx="122166" cy="151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66504FE-80F4-83EF-D522-A43DED040D48}"/>
              </a:ext>
            </a:extLst>
          </p:cNvPr>
          <p:cNvSpPr/>
          <p:nvPr/>
        </p:nvSpPr>
        <p:spPr>
          <a:xfrm>
            <a:off x="1660937" y="2069862"/>
            <a:ext cx="122166" cy="151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87C6E13-1559-A973-54EB-5ABBF8FC1176}"/>
              </a:ext>
            </a:extLst>
          </p:cNvPr>
          <p:cNvSpPr/>
          <p:nvPr/>
        </p:nvSpPr>
        <p:spPr>
          <a:xfrm>
            <a:off x="1936988" y="2069862"/>
            <a:ext cx="122166" cy="151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7421ED2-2D4A-42E0-22A3-CF2E9095BEA3}"/>
              </a:ext>
            </a:extLst>
          </p:cNvPr>
          <p:cNvSpPr/>
          <p:nvPr/>
        </p:nvSpPr>
        <p:spPr>
          <a:xfrm>
            <a:off x="2323143" y="2069862"/>
            <a:ext cx="122166" cy="151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3CEE69A-8DCC-9577-69C8-19C5D74FAF43}"/>
              </a:ext>
            </a:extLst>
          </p:cNvPr>
          <p:cNvSpPr/>
          <p:nvPr/>
        </p:nvSpPr>
        <p:spPr>
          <a:xfrm>
            <a:off x="2947719" y="2069862"/>
            <a:ext cx="122166" cy="151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027B751-A161-37A3-48DF-9FABFD3D46EB}"/>
              </a:ext>
            </a:extLst>
          </p:cNvPr>
          <p:cNvSpPr/>
          <p:nvPr/>
        </p:nvSpPr>
        <p:spPr>
          <a:xfrm>
            <a:off x="3511212" y="2069862"/>
            <a:ext cx="122166" cy="151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C6CA878B-DC54-C617-76A3-24547C59571E}"/>
              </a:ext>
            </a:extLst>
          </p:cNvPr>
          <p:cNvSpPr/>
          <p:nvPr/>
        </p:nvSpPr>
        <p:spPr>
          <a:xfrm>
            <a:off x="1660937" y="1334187"/>
            <a:ext cx="220593" cy="548644"/>
          </a:xfrm>
          <a:prstGeom prst="downArrow">
            <a:avLst>
              <a:gd name="adj1" fmla="val 27390"/>
              <a:gd name="adj2" fmla="val 6884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67CBC400-9DB3-7A23-63A2-A7BC2B6A6EBF}"/>
              </a:ext>
            </a:extLst>
          </p:cNvPr>
          <p:cNvSpPr/>
          <p:nvPr/>
        </p:nvSpPr>
        <p:spPr>
          <a:xfrm rot="16200000">
            <a:off x="4013174" y="2554075"/>
            <a:ext cx="220593" cy="548644"/>
          </a:xfrm>
          <a:prstGeom prst="downArrow">
            <a:avLst>
              <a:gd name="adj1" fmla="val 27390"/>
              <a:gd name="adj2" fmla="val 6884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72F8819-9BF6-769D-72B2-241A1F212D0B}"/>
              </a:ext>
            </a:extLst>
          </p:cNvPr>
          <p:cNvSpPr/>
          <p:nvPr/>
        </p:nvSpPr>
        <p:spPr>
          <a:xfrm>
            <a:off x="4613563" y="2069862"/>
            <a:ext cx="1961803" cy="15170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Processador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E77C772-8980-CD8B-2CF3-54CCA1FD223C}"/>
              </a:ext>
            </a:extLst>
          </p:cNvPr>
          <p:cNvSpPr txBox="1"/>
          <p:nvPr/>
        </p:nvSpPr>
        <p:spPr>
          <a:xfrm>
            <a:off x="2480177" y="1698165"/>
            <a:ext cx="115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Instruções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A7D6C83-C596-F9B6-82FF-0CD70D83FEAF}"/>
              </a:ext>
            </a:extLst>
          </p:cNvPr>
          <p:cNvSpPr txBox="1"/>
          <p:nvPr/>
        </p:nvSpPr>
        <p:spPr>
          <a:xfrm>
            <a:off x="451899" y="3654427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tN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63A4C98-FB8D-819E-7961-267B4CD41EB7}"/>
              </a:ext>
            </a:extLst>
          </p:cNvPr>
          <p:cNvSpPr txBox="1"/>
          <p:nvPr/>
        </p:nvSpPr>
        <p:spPr>
          <a:xfrm>
            <a:off x="3366950" y="365442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4D70D8B-4052-08F8-58A0-C01FD56E6480}"/>
              </a:ext>
            </a:extLst>
          </p:cNvPr>
          <p:cNvSpPr txBox="1"/>
          <p:nvPr/>
        </p:nvSpPr>
        <p:spPr>
          <a:xfrm>
            <a:off x="2803457" y="365442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74748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270A29A-585C-498A-AE46-DCE7209A6215}"/>
              </a:ext>
            </a:extLst>
          </p:cNvPr>
          <p:cNvCxnSpPr/>
          <p:nvPr/>
        </p:nvCxnSpPr>
        <p:spPr>
          <a:xfrm>
            <a:off x="681643" y="1812174"/>
            <a:ext cx="20864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7F7932D-E4FC-465C-AD9C-9C520BE2590B}"/>
              </a:ext>
            </a:extLst>
          </p:cNvPr>
          <p:cNvCxnSpPr/>
          <p:nvPr/>
        </p:nvCxnSpPr>
        <p:spPr>
          <a:xfrm>
            <a:off x="1025236" y="1457497"/>
            <a:ext cx="2086495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4342085-C6EB-449B-BC8E-8EB0C6F6E16A}"/>
              </a:ext>
            </a:extLst>
          </p:cNvPr>
          <p:cNvCxnSpPr>
            <a:cxnSpLocks/>
          </p:cNvCxnSpPr>
          <p:nvPr/>
        </p:nvCxnSpPr>
        <p:spPr>
          <a:xfrm flipV="1">
            <a:off x="681642" y="1457497"/>
            <a:ext cx="343594" cy="354677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7899E99-F80D-4556-87EC-B2965BD04FE9}"/>
              </a:ext>
            </a:extLst>
          </p:cNvPr>
          <p:cNvCxnSpPr>
            <a:cxnSpLocks/>
          </p:cNvCxnSpPr>
          <p:nvPr/>
        </p:nvCxnSpPr>
        <p:spPr>
          <a:xfrm flipV="1">
            <a:off x="2768137" y="1457498"/>
            <a:ext cx="343594" cy="354677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7CFEFDC-EAB0-4E90-9419-EF3FCF0E28F3}"/>
              </a:ext>
            </a:extLst>
          </p:cNvPr>
          <p:cNvCxnSpPr>
            <a:cxnSpLocks/>
          </p:cNvCxnSpPr>
          <p:nvPr/>
        </p:nvCxnSpPr>
        <p:spPr>
          <a:xfrm flipV="1">
            <a:off x="681642" y="964276"/>
            <a:ext cx="0" cy="8478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4D7A41E-0F1D-4303-A387-F72A8F915327}"/>
              </a:ext>
            </a:extLst>
          </p:cNvPr>
          <p:cNvCxnSpPr>
            <a:cxnSpLocks/>
          </p:cNvCxnSpPr>
          <p:nvPr/>
        </p:nvCxnSpPr>
        <p:spPr>
          <a:xfrm flipV="1">
            <a:off x="2762594" y="1388227"/>
            <a:ext cx="0" cy="423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E66CC48-0D7E-447E-963F-C3BBD376D6E2}"/>
              </a:ext>
            </a:extLst>
          </p:cNvPr>
          <p:cNvCxnSpPr>
            <a:cxnSpLocks/>
          </p:cNvCxnSpPr>
          <p:nvPr/>
        </p:nvCxnSpPr>
        <p:spPr>
          <a:xfrm>
            <a:off x="1421476" y="1388225"/>
            <a:ext cx="13466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F428D0F-F193-4265-A1B6-72C81800B38F}"/>
              </a:ext>
            </a:extLst>
          </p:cNvPr>
          <p:cNvCxnSpPr>
            <a:cxnSpLocks/>
          </p:cNvCxnSpPr>
          <p:nvPr/>
        </p:nvCxnSpPr>
        <p:spPr>
          <a:xfrm flipV="1">
            <a:off x="1421476" y="964276"/>
            <a:ext cx="0" cy="423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326D316-BF1B-47B5-86FC-5B87F6F57862}"/>
              </a:ext>
            </a:extLst>
          </p:cNvPr>
          <p:cNvCxnSpPr>
            <a:cxnSpLocks/>
          </p:cNvCxnSpPr>
          <p:nvPr/>
        </p:nvCxnSpPr>
        <p:spPr>
          <a:xfrm>
            <a:off x="681642" y="967046"/>
            <a:ext cx="7398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4D153E2-94B9-42DE-BF01-D36CCBD794A6}"/>
              </a:ext>
            </a:extLst>
          </p:cNvPr>
          <p:cNvCxnSpPr>
            <a:cxnSpLocks/>
          </p:cNvCxnSpPr>
          <p:nvPr/>
        </p:nvCxnSpPr>
        <p:spPr>
          <a:xfrm flipV="1">
            <a:off x="681642" y="608214"/>
            <a:ext cx="343594" cy="354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C5313FC-99CC-4842-925D-8BBB08E44537}"/>
              </a:ext>
            </a:extLst>
          </p:cNvPr>
          <p:cNvCxnSpPr>
            <a:cxnSpLocks/>
          </p:cNvCxnSpPr>
          <p:nvPr/>
        </p:nvCxnSpPr>
        <p:spPr>
          <a:xfrm flipV="1">
            <a:off x="1421475" y="615140"/>
            <a:ext cx="343594" cy="354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F800871-00D8-4685-AD6B-9E76CC21A9FB}"/>
              </a:ext>
            </a:extLst>
          </p:cNvPr>
          <p:cNvCxnSpPr>
            <a:cxnSpLocks/>
          </p:cNvCxnSpPr>
          <p:nvPr/>
        </p:nvCxnSpPr>
        <p:spPr>
          <a:xfrm>
            <a:off x="1025235" y="608214"/>
            <a:ext cx="7398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8A2F2CA-8144-485E-88C1-49BC33E4AF9A}"/>
              </a:ext>
            </a:extLst>
          </p:cNvPr>
          <p:cNvCxnSpPr>
            <a:cxnSpLocks/>
          </p:cNvCxnSpPr>
          <p:nvPr/>
        </p:nvCxnSpPr>
        <p:spPr>
          <a:xfrm flipV="1">
            <a:off x="1765069" y="615140"/>
            <a:ext cx="0" cy="423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EF2A684A-045B-4A6E-ADC5-2FE5BE25F736}"/>
              </a:ext>
            </a:extLst>
          </p:cNvPr>
          <p:cNvCxnSpPr>
            <a:cxnSpLocks/>
          </p:cNvCxnSpPr>
          <p:nvPr/>
        </p:nvCxnSpPr>
        <p:spPr>
          <a:xfrm flipV="1">
            <a:off x="1421475" y="1026623"/>
            <a:ext cx="343594" cy="354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3DBCB85-48BA-4F27-AAA7-FFDD1FE16F0A}"/>
              </a:ext>
            </a:extLst>
          </p:cNvPr>
          <p:cNvCxnSpPr>
            <a:cxnSpLocks/>
          </p:cNvCxnSpPr>
          <p:nvPr/>
        </p:nvCxnSpPr>
        <p:spPr>
          <a:xfrm flipV="1">
            <a:off x="1025235" y="615140"/>
            <a:ext cx="0" cy="84789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5A18B28-F97A-46E9-A722-EF4B53990984}"/>
              </a:ext>
            </a:extLst>
          </p:cNvPr>
          <p:cNvCxnSpPr>
            <a:cxnSpLocks/>
          </p:cNvCxnSpPr>
          <p:nvPr/>
        </p:nvCxnSpPr>
        <p:spPr>
          <a:xfrm>
            <a:off x="1765070" y="1039089"/>
            <a:ext cx="13466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504FD80-6957-4D83-B927-72BC016D9BC4}"/>
              </a:ext>
            </a:extLst>
          </p:cNvPr>
          <p:cNvCxnSpPr>
            <a:cxnSpLocks/>
          </p:cNvCxnSpPr>
          <p:nvPr/>
        </p:nvCxnSpPr>
        <p:spPr>
          <a:xfrm flipV="1">
            <a:off x="2758437" y="1033551"/>
            <a:ext cx="343594" cy="354677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23BBDF3E-B931-48C5-A7A5-6478E6F11765}"/>
              </a:ext>
            </a:extLst>
          </p:cNvPr>
          <p:cNvCxnSpPr>
            <a:cxnSpLocks/>
          </p:cNvCxnSpPr>
          <p:nvPr/>
        </p:nvCxnSpPr>
        <p:spPr>
          <a:xfrm flipV="1">
            <a:off x="3099258" y="1033551"/>
            <a:ext cx="0" cy="423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4B127C5-EE5E-4DEA-A8D7-175655D0B3E6}"/>
              </a:ext>
            </a:extLst>
          </p:cNvPr>
          <p:cNvCxnSpPr>
            <a:cxnSpLocks/>
          </p:cNvCxnSpPr>
          <p:nvPr/>
        </p:nvCxnSpPr>
        <p:spPr>
          <a:xfrm flipV="1">
            <a:off x="223053" y="1532309"/>
            <a:ext cx="2767446" cy="138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DB487077-9E04-4846-9190-7C6DC2BEC8E0}"/>
              </a:ext>
            </a:extLst>
          </p:cNvPr>
          <p:cNvCxnSpPr>
            <a:cxnSpLocks/>
          </p:cNvCxnSpPr>
          <p:nvPr/>
        </p:nvCxnSpPr>
        <p:spPr>
          <a:xfrm>
            <a:off x="591591" y="1178326"/>
            <a:ext cx="2742503" cy="69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4D001FA-5C79-4716-AB8C-BA3A2C78DE07}"/>
              </a:ext>
            </a:extLst>
          </p:cNvPr>
          <p:cNvCxnSpPr>
            <a:cxnSpLocks/>
          </p:cNvCxnSpPr>
          <p:nvPr/>
        </p:nvCxnSpPr>
        <p:spPr>
          <a:xfrm flipV="1">
            <a:off x="235525" y="1179018"/>
            <a:ext cx="343594" cy="35467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D1DF4B49-118C-4C2A-99DB-23BB78F69666}"/>
              </a:ext>
            </a:extLst>
          </p:cNvPr>
          <p:cNvCxnSpPr>
            <a:cxnSpLocks/>
          </p:cNvCxnSpPr>
          <p:nvPr/>
        </p:nvCxnSpPr>
        <p:spPr>
          <a:xfrm flipV="1">
            <a:off x="2990500" y="1172441"/>
            <a:ext cx="343594" cy="35467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41969B2-4B5A-482C-B1F7-85B748FAC2E6}"/>
              </a:ext>
            </a:extLst>
          </p:cNvPr>
          <p:cNvCxnSpPr>
            <a:cxnSpLocks/>
          </p:cNvCxnSpPr>
          <p:nvPr/>
        </p:nvCxnSpPr>
        <p:spPr>
          <a:xfrm flipV="1">
            <a:off x="375453" y="1102819"/>
            <a:ext cx="2767446" cy="138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0713344-FFBF-48E6-92DA-D0EC48382007}"/>
              </a:ext>
            </a:extLst>
          </p:cNvPr>
          <p:cNvCxnSpPr>
            <a:cxnSpLocks/>
          </p:cNvCxnSpPr>
          <p:nvPr/>
        </p:nvCxnSpPr>
        <p:spPr>
          <a:xfrm>
            <a:off x="743991" y="748836"/>
            <a:ext cx="2742503" cy="69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4291DD7-3235-475A-9014-D0C339C4E75F}"/>
              </a:ext>
            </a:extLst>
          </p:cNvPr>
          <p:cNvCxnSpPr>
            <a:cxnSpLocks/>
          </p:cNvCxnSpPr>
          <p:nvPr/>
        </p:nvCxnSpPr>
        <p:spPr>
          <a:xfrm flipV="1">
            <a:off x="387925" y="749528"/>
            <a:ext cx="343594" cy="35467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4E935C3-5F17-4E87-98A9-B529876F19ED}"/>
              </a:ext>
            </a:extLst>
          </p:cNvPr>
          <p:cNvCxnSpPr>
            <a:cxnSpLocks/>
          </p:cNvCxnSpPr>
          <p:nvPr/>
        </p:nvCxnSpPr>
        <p:spPr>
          <a:xfrm flipV="1">
            <a:off x="3142900" y="742951"/>
            <a:ext cx="343594" cy="35467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08A7081-9778-48F1-9A0E-F5A2B2A0194D}"/>
              </a:ext>
            </a:extLst>
          </p:cNvPr>
          <p:cNvSpPr txBox="1"/>
          <p:nvPr/>
        </p:nvSpPr>
        <p:spPr>
          <a:xfrm>
            <a:off x="3201769" y="921552"/>
            <a:ext cx="86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Corte 1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E0DCA016-7215-4BD2-867D-CB28A8109E8C}"/>
              </a:ext>
            </a:extLst>
          </p:cNvPr>
          <p:cNvSpPr txBox="1"/>
          <p:nvPr/>
        </p:nvSpPr>
        <p:spPr>
          <a:xfrm>
            <a:off x="3345283" y="484789"/>
            <a:ext cx="86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Corte 2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9821DEA9-079D-4769-BF9C-BCCF31AED8EF}"/>
              </a:ext>
            </a:extLst>
          </p:cNvPr>
          <p:cNvSpPr/>
          <p:nvPr/>
        </p:nvSpPr>
        <p:spPr>
          <a:xfrm>
            <a:off x="559722" y="2078182"/>
            <a:ext cx="2707178" cy="2243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B0A276D5-870A-47B6-8D91-B20A99D54B07}"/>
              </a:ext>
            </a:extLst>
          </p:cNvPr>
          <p:cNvSpPr/>
          <p:nvPr/>
        </p:nvSpPr>
        <p:spPr>
          <a:xfrm>
            <a:off x="559722" y="4473631"/>
            <a:ext cx="2707178" cy="2243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D5C26C5-EDBD-48AA-B4FA-02C4A275C0F2}"/>
              </a:ext>
            </a:extLst>
          </p:cNvPr>
          <p:cNvSpPr txBox="1"/>
          <p:nvPr/>
        </p:nvSpPr>
        <p:spPr>
          <a:xfrm>
            <a:off x="3266900" y="2446375"/>
            <a:ext cx="86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Corte 2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C52A428-972A-45A4-AD4A-C1AC19942E1D}"/>
              </a:ext>
            </a:extLst>
          </p:cNvPr>
          <p:cNvSpPr txBox="1"/>
          <p:nvPr/>
        </p:nvSpPr>
        <p:spPr>
          <a:xfrm>
            <a:off x="3345283" y="4922744"/>
            <a:ext cx="86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Corte 1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862CB5E9-0ACB-4C59-A643-EC043C115467}"/>
              </a:ext>
            </a:extLst>
          </p:cNvPr>
          <p:cNvSpPr/>
          <p:nvPr/>
        </p:nvSpPr>
        <p:spPr>
          <a:xfrm>
            <a:off x="694115" y="5132412"/>
            <a:ext cx="2417616" cy="9254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E31258A-058C-4C0A-A877-4D0AD301BE0A}"/>
              </a:ext>
            </a:extLst>
          </p:cNvPr>
          <p:cNvSpPr/>
          <p:nvPr/>
        </p:nvSpPr>
        <p:spPr>
          <a:xfrm>
            <a:off x="694115" y="2736963"/>
            <a:ext cx="835427" cy="9254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92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6C378FD-459C-4F66-9E29-854ACBC5766A}"/>
              </a:ext>
            </a:extLst>
          </p:cNvPr>
          <p:cNvSpPr txBox="1"/>
          <p:nvPr/>
        </p:nvSpPr>
        <p:spPr>
          <a:xfrm>
            <a:off x="562356" y="1405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thread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C5ABF05-19E0-4080-AEAA-C88B2733CE72}"/>
              </a:ext>
            </a:extLst>
          </p:cNvPr>
          <p:cNvSpPr/>
          <p:nvPr/>
        </p:nvSpPr>
        <p:spPr>
          <a:xfrm>
            <a:off x="304661" y="1513243"/>
            <a:ext cx="191193" cy="15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09EE961-1FB5-4421-BB84-4E33B8771947}"/>
              </a:ext>
            </a:extLst>
          </p:cNvPr>
          <p:cNvGrpSpPr/>
          <p:nvPr/>
        </p:nvGrpSpPr>
        <p:grpSpPr>
          <a:xfrm>
            <a:off x="282877" y="2637016"/>
            <a:ext cx="1695553" cy="1687484"/>
            <a:chOff x="366004" y="1629294"/>
            <a:chExt cx="1695553" cy="1687484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ECEFB0FC-416C-4782-AD61-9C6DA1CBDE9E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899A242-DCAA-4568-8429-4191C6F32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D0362741-5C02-4039-9BCD-662C7CC3C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042D70AD-475D-4F2B-89E7-CA72EA5A4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002185A1-6387-4052-8910-263AE7ACF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83DBA242-A3CD-48FF-AF8A-437412C0A523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1C18988E-1683-4923-A1FE-5FB3A7153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0B2C6E18-7431-4A79-8457-5A54EE49DA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C87C2738-3016-4A1F-AC66-97359E50F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516B9C4C-623A-464D-9B86-AB17C98CA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D37C23C-552C-4CAD-82B0-FEA2F8EBD559}"/>
              </a:ext>
            </a:extLst>
          </p:cNvPr>
          <p:cNvSpPr txBox="1"/>
          <p:nvPr/>
        </p:nvSpPr>
        <p:spPr>
          <a:xfrm>
            <a:off x="198260" y="2328301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5B52FFA-CC4D-42C4-8C46-9A0CF7F4B0D3}"/>
              </a:ext>
            </a:extLst>
          </p:cNvPr>
          <p:cNvSpPr txBox="1"/>
          <p:nvPr/>
        </p:nvSpPr>
        <p:spPr>
          <a:xfrm>
            <a:off x="198260" y="4521624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2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D581CC8-C3D2-40B7-AD89-F034D1CAED59}"/>
              </a:ext>
            </a:extLst>
          </p:cNvPr>
          <p:cNvSpPr/>
          <p:nvPr/>
        </p:nvSpPr>
        <p:spPr>
          <a:xfrm>
            <a:off x="921937" y="271670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DCAAEB9-4CA9-4C4F-B041-F7AAB5BF3C5F}"/>
              </a:ext>
            </a:extLst>
          </p:cNvPr>
          <p:cNvSpPr/>
          <p:nvPr/>
        </p:nvSpPr>
        <p:spPr>
          <a:xfrm>
            <a:off x="360083" y="270925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1B5E2FC-9E11-4DBF-9D3E-7693F9AB6298}"/>
              </a:ext>
            </a:extLst>
          </p:cNvPr>
          <p:cNvSpPr/>
          <p:nvPr/>
        </p:nvSpPr>
        <p:spPr>
          <a:xfrm>
            <a:off x="1483792" y="272079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331F190-B014-4739-80C4-22EC06D7BBA7}"/>
              </a:ext>
            </a:extLst>
          </p:cNvPr>
          <p:cNvSpPr/>
          <p:nvPr/>
        </p:nvSpPr>
        <p:spPr>
          <a:xfrm>
            <a:off x="916395" y="326811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E1F305E-5327-437F-A827-FDB8BE27FE23}"/>
              </a:ext>
            </a:extLst>
          </p:cNvPr>
          <p:cNvSpPr/>
          <p:nvPr/>
        </p:nvSpPr>
        <p:spPr>
          <a:xfrm>
            <a:off x="354541" y="326066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1E2401B-DEDB-457B-8606-92778F661FDD}"/>
              </a:ext>
            </a:extLst>
          </p:cNvPr>
          <p:cNvSpPr/>
          <p:nvPr/>
        </p:nvSpPr>
        <p:spPr>
          <a:xfrm>
            <a:off x="1478250" y="327220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9419AD9-DABC-4E87-B0AF-F7F04931D68C}"/>
              </a:ext>
            </a:extLst>
          </p:cNvPr>
          <p:cNvSpPr/>
          <p:nvPr/>
        </p:nvSpPr>
        <p:spPr>
          <a:xfrm>
            <a:off x="916393" y="382507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4897523-4542-4A3F-A541-FB6291653927}"/>
              </a:ext>
            </a:extLst>
          </p:cNvPr>
          <p:cNvSpPr/>
          <p:nvPr/>
        </p:nvSpPr>
        <p:spPr>
          <a:xfrm>
            <a:off x="354539" y="381761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72E6C1B-5F1A-4F2A-B7F8-20A50E099F99}"/>
              </a:ext>
            </a:extLst>
          </p:cNvPr>
          <p:cNvSpPr/>
          <p:nvPr/>
        </p:nvSpPr>
        <p:spPr>
          <a:xfrm>
            <a:off x="1478248" y="3829164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89477EC9-386D-4000-B198-C3CDF9E0F94C}"/>
              </a:ext>
            </a:extLst>
          </p:cNvPr>
          <p:cNvGrpSpPr/>
          <p:nvPr/>
        </p:nvGrpSpPr>
        <p:grpSpPr>
          <a:xfrm>
            <a:off x="274808" y="4820520"/>
            <a:ext cx="1695553" cy="1687484"/>
            <a:chOff x="366004" y="1629294"/>
            <a:chExt cx="1695553" cy="1687484"/>
          </a:xfrm>
        </p:grpSpPr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FF152B6E-E554-4B91-BEEE-2A57A034A815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53" name="Conector reto 52">
                <a:extLst>
                  <a:ext uri="{FF2B5EF4-FFF2-40B4-BE49-F238E27FC236}">
                    <a16:creationId xmlns:a16="http://schemas.microsoft.com/office/drawing/2014/main" id="{2FB7E76F-33FF-42E5-880F-A655600239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896289DB-52B2-490B-A1F6-41FE2B94C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A4F96C38-BB5E-420A-B960-B398233EFF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FA3754D7-8B76-4826-9146-6F7CC62091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45ED465D-2483-40FB-90A9-2318A745907E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1BBAF5F5-8DB2-49FB-9368-D780642661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>
                <a:extLst>
                  <a:ext uri="{FF2B5EF4-FFF2-40B4-BE49-F238E27FC236}">
                    <a16:creationId xmlns:a16="http://schemas.microsoft.com/office/drawing/2014/main" id="{C83B5D3E-0FF7-4E43-96D4-C77685C8B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3DA816CB-B64E-4D45-94B5-DC7411DF3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>
                <a:extLst>
                  <a:ext uri="{FF2B5EF4-FFF2-40B4-BE49-F238E27FC236}">
                    <a16:creationId xmlns:a16="http://schemas.microsoft.com/office/drawing/2014/main" id="{3ECB9C89-3DC1-4649-890C-9BB7B73FC6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Retângulo 56">
            <a:extLst>
              <a:ext uri="{FF2B5EF4-FFF2-40B4-BE49-F238E27FC236}">
                <a16:creationId xmlns:a16="http://schemas.microsoft.com/office/drawing/2014/main" id="{A30A7638-DFC4-4560-9E2D-176E7EEE2EBA}"/>
              </a:ext>
            </a:extLst>
          </p:cNvPr>
          <p:cNvSpPr/>
          <p:nvPr/>
        </p:nvSpPr>
        <p:spPr>
          <a:xfrm>
            <a:off x="913868" y="4900210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97426090-80A2-41E5-B68D-2B198E4BB9E6}"/>
              </a:ext>
            </a:extLst>
          </p:cNvPr>
          <p:cNvSpPr/>
          <p:nvPr/>
        </p:nvSpPr>
        <p:spPr>
          <a:xfrm>
            <a:off x="352014" y="489275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4DDFB0C3-D836-4D36-AE85-98838A9616AF}"/>
              </a:ext>
            </a:extLst>
          </p:cNvPr>
          <p:cNvSpPr/>
          <p:nvPr/>
        </p:nvSpPr>
        <p:spPr>
          <a:xfrm>
            <a:off x="1475723" y="490430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1DDE03E4-62A4-4326-8D28-274CA7C2B59E}"/>
              </a:ext>
            </a:extLst>
          </p:cNvPr>
          <p:cNvSpPr/>
          <p:nvPr/>
        </p:nvSpPr>
        <p:spPr>
          <a:xfrm>
            <a:off x="908326" y="5451620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3DCE5C01-879E-4345-AC8F-C3F62CB33B17}"/>
              </a:ext>
            </a:extLst>
          </p:cNvPr>
          <p:cNvSpPr/>
          <p:nvPr/>
        </p:nvSpPr>
        <p:spPr>
          <a:xfrm>
            <a:off x="346472" y="544416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B1A36C60-B42F-4442-B349-FFDF214B20BB}"/>
              </a:ext>
            </a:extLst>
          </p:cNvPr>
          <p:cNvSpPr/>
          <p:nvPr/>
        </p:nvSpPr>
        <p:spPr>
          <a:xfrm>
            <a:off x="1470181" y="545571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11BCEB8A-92EB-465B-8800-DFBC8435EED6}"/>
              </a:ext>
            </a:extLst>
          </p:cNvPr>
          <p:cNvSpPr/>
          <p:nvPr/>
        </p:nvSpPr>
        <p:spPr>
          <a:xfrm>
            <a:off x="908324" y="600857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1E0097EE-D023-4225-8853-A52634BA8708}"/>
              </a:ext>
            </a:extLst>
          </p:cNvPr>
          <p:cNvSpPr/>
          <p:nvPr/>
        </p:nvSpPr>
        <p:spPr>
          <a:xfrm>
            <a:off x="346470" y="600112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2A2BF752-4B91-4CC1-8664-02FBEE6DCDFE}"/>
              </a:ext>
            </a:extLst>
          </p:cNvPr>
          <p:cNvSpPr/>
          <p:nvPr/>
        </p:nvSpPr>
        <p:spPr>
          <a:xfrm>
            <a:off x="1470179" y="601266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95716420-E6F4-4D5E-923D-918B88762F79}"/>
              </a:ext>
            </a:extLst>
          </p:cNvPr>
          <p:cNvSpPr txBox="1"/>
          <p:nvPr/>
        </p:nvSpPr>
        <p:spPr>
          <a:xfrm>
            <a:off x="184208" y="210037"/>
            <a:ext cx="1715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Caso 1 </a:t>
            </a:r>
          </a:p>
          <a:p>
            <a:pPr algn="ctr"/>
            <a:r>
              <a:rPr lang="pt-BR" dirty="0"/>
              <a:t>sem paralelismo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D290A8B6-0ECF-4707-A5E8-7534660099AC}"/>
              </a:ext>
            </a:extLst>
          </p:cNvPr>
          <p:cNvSpPr txBox="1"/>
          <p:nvPr/>
        </p:nvSpPr>
        <p:spPr>
          <a:xfrm>
            <a:off x="2932483" y="1405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thread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DEE6A47E-EC07-4F12-98AD-0D89694B79EC}"/>
              </a:ext>
            </a:extLst>
          </p:cNvPr>
          <p:cNvSpPr/>
          <p:nvPr/>
        </p:nvSpPr>
        <p:spPr>
          <a:xfrm>
            <a:off x="2674788" y="1513243"/>
            <a:ext cx="191193" cy="15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0151E4AF-8FD6-41AF-9AA1-A29875FED1B2}"/>
              </a:ext>
            </a:extLst>
          </p:cNvPr>
          <p:cNvGrpSpPr/>
          <p:nvPr/>
        </p:nvGrpSpPr>
        <p:grpSpPr>
          <a:xfrm>
            <a:off x="2653004" y="2637016"/>
            <a:ext cx="1695553" cy="1687484"/>
            <a:chOff x="366004" y="1629294"/>
            <a:chExt cx="1695553" cy="1687484"/>
          </a:xfrm>
        </p:grpSpPr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241CA542-9AF2-490C-B8C7-186CBD73F2F5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934C195D-1D56-4615-85E7-500709FAD2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>
                <a:extLst>
                  <a:ext uri="{FF2B5EF4-FFF2-40B4-BE49-F238E27FC236}">
                    <a16:creationId xmlns:a16="http://schemas.microsoft.com/office/drawing/2014/main" id="{B4F434DF-159E-4D02-A985-81FF7879C1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>
                <a:extLst>
                  <a:ext uri="{FF2B5EF4-FFF2-40B4-BE49-F238E27FC236}">
                    <a16:creationId xmlns:a16="http://schemas.microsoft.com/office/drawing/2014/main" id="{61C778FC-2C07-45B8-9B0C-3900297CA6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>
                <a:extLst>
                  <a:ext uri="{FF2B5EF4-FFF2-40B4-BE49-F238E27FC236}">
                    <a16:creationId xmlns:a16="http://schemas.microsoft.com/office/drawing/2014/main" id="{B51536DD-D674-4AD1-AB1F-F61DF83BF3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Agrupar 70">
              <a:extLst>
                <a:ext uri="{FF2B5EF4-FFF2-40B4-BE49-F238E27FC236}">
                  <a16:creationId xmlns:a16="http://schemas.microsoft.com/office/drawing/2014/main" id="{11BFBE6E-4113-4F6F-BCC4-424D5E6C987C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72" name="Conector reto 71">
                <a:extLst>
                  <a:ext uri="{FF2B5EF4-FFF2-40B4-BE49-F238E27FC236}">
                    <a16:creationId xmlns:a16="http://schemas.microsoft.com/office/drawing/2014/main" id="{33763056-2A2F-42D4-A9DA-10A5F200B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ector reto 72">
                <a:extLst>
                  <a:ext uri="{FF2B5EF4-FFF2-40B4-BE49-F238E27FC236}">
                    <a16:creationId xmlns:a16="http://schemas.microsoft.com/office/drawing/2014/main" id="{4C17B76C-D217-48E3-B173-94F44CC84C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ector reto 73">
                <a:extLst>
                  <a:ext uri="{FF2B5EF4-FFF2-40B4-BE49-F238E27FC236}">
                    <a16:creationId xmlns:a16="http://schemas.microsoft.com/office/drawing/2014/main" id="{E7DF3AA3-AD1A-45D1-9A95-1F5DB27D6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F8A1C0AE-4346-4473-86A2-250515F3AB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F702B65-DB79-4357-9FAE-15097D935860}"/>
              </a:ext>
            </a:extLst>
          </p:cNvPr>
          <p:cNvSpPr txBox="1"/>
          <p:nvPr/>
        </p:nvSpPr>
        <p:spPr>
          <a:xfrm>
            <a:off x="2568387" y="2328301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1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51D444D4-7CF9-416D-A443-F8014FB8B330}"/>
              </a:ext>
            </a:extLst>
          </p:cNvPr>
          <p:cNvSpPr txBox="1"/>
          <p:nvPr/>
        </p:nvSpPr>
        <p:spPr>
          <a:xfrm>
            <a:off x="2568387" y="4521624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2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395DDD7-DB47-4750-AB95-E7941ED28549}"/>
              </a:ext>
            </a:extLst>
          </p:cNvPr>
          <p:cNvSpPr/>
          <p:nvPr/>
        </p:nvSpPr>
        <p:spPr>
          <a:xfrm>
            <a:off x="3292064" y="271670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369E2B58-4E68-4A6E-BFFF-C90C94F12857}"/>
              </a:ext>
            </a:extLst>
          </p:cNvPr>
          <p:cNvSpPr/>
          <p:nvPr/>
        </p:nvSpPr>
        <p:spPr>
          <a:xfrm>
            <a:off x="2730210" y="270925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A3B0113C-622F-4CCF-B632-AD88280A5ECB}"/>
              </a:ext>
            </a:extLst>
          </p:cNvPr>
          <p:cNvSpPr/>
          <p:nvPr/>
        </p:nvSpPr>
        <p:spPr>
          <a:xfrm>
            <a:off x="3853919" y="272079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3988B4AE-3569-4E99-AB89-991908DF4637}"/>
              </a:ext>
            </a:extLst>
          </p:cNvPr>
          <p:cNvSpPr/>
          <p:nvPr/>
        </p:nvSpPr>
        <p:spPr>
          <a:xfrm>
            <a:off x="3286522" y="326811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05FB47E1-54FE-4168-910A-7981A19A883F}"/>
              </a:ext>
            </a:extLst>
          </p:cNvPr>
          <p:cNvSpPr/>
          <p:nvPr/>
        </p:nvSpPr>
        <p:spPr>
          <a:xfrm>
            <a:off x="2724668" y="326066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C3403A24-5253-4E2A-A568-1124BCC9BE16}"/>
              </a:ext>
            </a:extLst>
          </p:cNvPr>
          <p:cNvSpPr/>
          <p:nvPr/>
        </p:nvSpPr>
        <p:spPr>
          <a:xfrm>
            <a:off x="3848377" y="327220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E4656738-EC6F-4CBA-832F-3C5C59C1824F}"/>
              </a:ext>
            </a:extLst>
          </p:cNvPr>
          <p:cNvSpPr/>
          <p:nvPr/>
        </p:nvSpPr>
        <p:spPr>
          <a:xfrm>
            <a:off x="3286520" y="382507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22EB05B1-5E0A-41AA-8BBD-D767096DD4B5}"/>
              </a:ext>
            </a:extLst>
          </p:cNvPr>
          <p:cNvSpPr/>
          <p:nvPr/>
        </p:nvSpPr>
        <p:spPr>
          <a:xfrm>
            <a:off x="2724666" y="381761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47A7D248-DFE3-4C71-B9BA-6EE1A75EF8B2}"/>
              </a:ext>
            </a:extLst>
          </p:cNvPr>
          <p:cNvSpPr/>
          <p:nvPr/>
        </p:nvSpPr>
        <p:spPr>
          <a:xfrm>
            <a:off x="3848375" y="3829164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E265BB3A-D51F-479B-81BC-00C33D7B6BBA}"/>
              </a:ext>
            </a:extLst>
          </p:cNvPr>
          <p:cNvGrpSpPr/>
          <p:nvPr/>
        </p:nvGrpSpPr>
        <p:grpSpPr>
          <a:xfrm>
            <a:off x="2644935" y="4820520"/>
            <a:ext cx="1695553" cy="1687484"/>
            <a:chOff x="366004" y="1629294"/>
            <a:chExt cx="1695553" cy="1687484"/>
          </a:xfrm>
        </p:grpSpPr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08CA8CAF-0A2F-4AEE-881A-4B4FC429414C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98" name="Conector reto 97">
                <a:extLst>
                  <a:ext uri="{FF2B5EF4-FFF2-40B4-BE49-F238E27FC236}">
                    <a16:creationId xmlns:a16="http://schemas.microsoft.com/office/drawing/2014/main" id="{DF8AFA80-D708-4E98-A36A-6063B2D1D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>
                <a:extLst>
                  <a:ext uri="{FF2B5EF4-FFF2-40B4-BE49-F238E27FC236}">
                    <a16:creationId xmlns:a16="http://schemas.microsoft.com/office/drawing/2014/main" id="{222A1262-6815-460A-AC08-62CBD0E7A8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>
                <a:extLst>
                  <a:ext uri="{FF2B5EF4-FFF2-40B4-BE49-F238E27FC236}">
                    <a16:creationId xmlns:a16="http://schemas.microsoft.com/office/drawing/2014/main" id="{60AA1107-47D5-4DD8-94CD-71CB44615F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>
                <a:extLst>
                  <a:ext uri="{FF2B5EF4-FFF2-40B4-BE49-F238E27FC236}">
                    <a16:creationId xmlns:a16="http://schemas.microsoft.com/office/drawing/2014/main" id="{57B8CD11-956F-4AB6-AAAC-57E49FB5C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1D6545EB-14CB-44A3-B7E3-04200FD717E2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94" name="Conector reto 93">
                <a:extLst>
                  <a:ext uri="{FF2B5EF4-FFF2-40B4-BE49-F238E27FC236}">
                    <a16:creationId xmlns:a16="http://schemas.microsoft.com/office/drawing/2014/main" id="{D7D7A9F4-BAB6-4DF3-B76F-F01C55588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Conector reto 94">
                <a:extLst>
                  <a:ext uri="{FF2B5EF4-FFF2-40B4-BE49-F238E27FC236}">
                    <a16:creationId xmlns:a16="http://schemas.microsoft.com/office/drawing/2014/main" id="{C50799B4-8BD2-4E33-8894-63D359362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59874339-EBA5-4CF9-8390-AEDDA525B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29118631-62B3-4C90-893B-62DA22ADA4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4BF7AD03-D3BA-40C3-94D5-CD708E5994AE}"/>
              </a:ext>
            </a:extLst>
          </p:cNvPr>
          <p:cNvSpPr/>
          <p:nvPr/>
        </p:nvSpPr>
        <p:spPr>
          <a:xfrm>
            <a:off x="3283995" y="4900210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29D4904B-C481-4420-AE15-E699CCC7BC9E}"/>
              </a:ext>
            </a:extLst>
          </p:cNvPr>
          <p:cNvSpPr/>
          <p:nvPr/>
        </p:nvSpPr>
        <p:spPr>
          <a:xfrm>
            <a:off x="2722141" y="489275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2B0967FC-6947-4B77-AD0E-AC7CDB80D985}"/>
              </a:ext>
            </a:extLst>
          </p:cNvPr>
          <p:cNvSpPr/>
          <p:nvPr/>
        </p:nvSpPr>
        <p:spPr>
          <a:xfrm>
            <a:off x="3845850" y="490430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CC3F3B4E-647B-40AF-8653-D978C94B92E5}"/>
              </a:ext>
            </a:extLst>
          </p:cNvPr>
          <p:cNvSpPr/>
          <p:nvPr/>
        </p:nvSpPr>
        <p:spPr>
          <a:xfrm>
            <a:off x="3278453" y="5451620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A09FAF8A-66D0-4408-93CB-81D09F48F87F}"/>
              </a:ext>
            </a:extLst>
          </p:cNvPr>
          <p:cNvSpPr/>
          <p:nvPr/>
        </p:nvSpPr>
        <p:spPr>
          <a:xfrm>
            <a:off x="2716599" y="544416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E77B7AEB-CA70-4ED9-AF98-618E50928286}"/>
              </a:ext>
            </a:extLst>
          </p:cNvPr>
          <p:cNvSpPr/>
          <p:nvPr/>
        </p:nvSpPr>
        <p:spPr>
          <a:xfrm>
            <a:off x="3840308" y="545571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8C971222-7EDC-40C1-A694-48CFF9080E81}"/>
              </a:ext>
            </a:extLst>
          </p:cNvPr>
          <p:cNvSpPr/>
          <p:nvPr/>
        </p:nvSpPr>
        <p:spPr>
          <a:xfrm>
            <a:off x="3278451" y="600857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1DB9BED7-46F4-4602-9242-A366A1534678}"/>
              </a:ext>
            </a:extLst>
          </p:cNvPr>
          <p:cNvSpPr/>
          <p:nvPr/>
        </p:nvSpPr>
        <p:spPr>
          <a:xfrm>
            <a:off x="2716597" y="600112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6533F80A-934E-4D8B-8E6B-772CA9263BA4}"/>
              </a:ext>
            </a:extLst>
          </p:cNvPr>
          <p:cNvSpPr/>
          <p:nvPr/>
        </p:nvSpPr>
        <p:spPr>
          <a:xfrm>
            <a:off x="3840306" y="6012668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A8854293-80E0-429F-8274-13813F65F785}"/>
              </a:ext>
            </a:extLst>
          </p:cNvPr>
          <p:cNvSpPr txBox="1"/>
          <p:nvPr/>
        </p:nvSpPr>
        <p:spPr>
          <a:xfrm>
            <a:off x="2382880" y="210037"/>
            <a:ext cx="2058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Caso 2 </a:t>
            </a:r>
          </a:p>
          <a:p>
            <a:pPr algn="ctr"/>
            <a:r>
              <a:rPr lang="pt-BR" dirty="0"/>
              <a:t>Paralelismo por grid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6906FFBA-78D6-4A8E-9700-A4C42E49640E}"/>
              </a:ext>
            </a:extLst>
          </p:cNvPr>
          <p:cNvSpPr txBox="1"/>
          <p:nvPr/>
        </p:nvSpPr>
        <p:spPr>
          <a:xfrm>
            <a:off x="5375596" y="1405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thread</a:t>
            </a:r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A3B94196-74AA-4DC4-8DA0-14A27CF8725B}"/>
              </a:ext>
            </a:extLst>
          </p:cNvPr>
          <p:cNvSpPr/>
          <p:nvPr/>
        </p:nvSpPr>
        <p:spPr>
          <a:xfrm>
            <a:off x="5117901" y="1513243"/>
            <a:ext cx="191193" cy="15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C35E0893-7C35-4EC9-87BF-7E9DE678284D}"/>
              </a:ext>
            </a:extLst>
          </p:cNvPr>
          <p:cNvGrpSpPr/>
          <p:nvPr/>
        </p:nvGrpSpPr>
        <p:grpSpPr>
          <a:xfrm>
            <a:off x="5096117" y="2637016"/>
            <a:ext cx="1695553" cy="1687484"/>
            <a:chOff x="366004" y="1629294"/>
            <a:chExt cx="1695553" cy="1687484"/>
          </a:xfrm>
        </p:grpSpPr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193DA848-B1B1-409D-95A1-79FAC6114782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121" name="Conector reto 120">
                <a:extLst>
                  <a:ext uri="{FF2B5EF4-FFF2-40B4-BE49-F238E27FC236}">
                    <a16:creationId xmlns:a16="http://schemas.microsoft.com/office/drawing/2014/main" id="{B42EE1E7-03C4-4F5B-88EB-78B6A32CE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>
                <a:extLst>
                  <a:ext uri="{FF2B5EF4-FFF2-40B4-BE49-F238E27FC236}">
                    <a16:creationId xmlns:a16="http://schemas.microsoft.com/office/drawing/2014/main" id="{83B3637B-0CB0-46A6-8B87-E13186528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>
                <a:extLst>
                  <a:ext uri="{FF2B5EF4-FFF2-40B4-BE49-F238E27FC236}">
                    <a16:creationId xmlns:a16="http://schemas.microsoft.com/office/drawing/2014/main" id="{577F49BC-29E4-48EF-87E8-CAA427B57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>
                <a:extLst>
                  <a:ext uri="{FF2B5EF4-FFF2-40B4-BE49-F238E27FC236}">
                    <a16:creationId xmlns:a16="http://schemas.microsoft.com/office/drawing/2014/main" id="{7F03745E-78A6-43D6-89DB-0F6027B08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A2E7F730-5D53-4550-B4DC-F11F8295BE32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117" name="Conector reto 116">
                <a:extLst>
                  <a:ext uri="{FF2B5EF4-FFF2-40B4-BE49-F238E27FC236}">
                    <a16:creationId xmlns:a16="http://schemas.microsoft.com/office/drawing/2014/main" id="{2C2DA116-D979-4C1B-87AC-07D72A0088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>
                <a:extLst>
                  <a:ext uri="{FF2B5EF4-FFF2-40B4-BE49-F238E27FC236}">
                    <a16:creationId xmlns:a16="http://schemas.microsoft.com/office/drawing/2014/main" id="{FC66D884-67B1-4B94-B6EB-4CCAD2C04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>
                <a:extLst>
                  <a:ext uri="{FF2B5EF4-FFF2-40B4-BE49-F238E27FC236}">
                    <a16:creationId xmlns:a16="http://schemas.microsoft.com/office/drawing/2014/main" id="{F0C8125F-D308-4F85-B0A5-9A1413302A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Conector reto 119">
                <a:extLst>
                  <a:ext uri="{FF2B5EF4-FFF2-40B4-BE49-F238E27FC236}">
                    <a16:creationId xmlns:a16="http://schemas.microsoft.com/office/drawing/2014/main" id="{CEEAEB53-1277-4396-AC75-E69FFD00D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22DDFA62-3F6F-4894-9C53-183207B9EFD2}"/>
              </a:ext>
            </a:extLst>
          </p:cNvPr>
          <p:cNvSpPr txBox="1"/>
          <p:nvPr/>
        </p:nvSpPr>
        <p:spPr>
          <a:xfrm>
            <a:off x="5011500" y="2328301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1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4A0ECC84-8611-40D4-81DD-87332BB57D43}"/>
              </a:ext>
            </a:extLst>
          </p:cNvPr>
          <p:cNvSpPr txBox="1"/>
          <p:nvPr/>
        </p:nvSpPr>
        <p:spPr>
          <a:xfrm>
            <a:off x="5011500" y="4521624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2</a:t>
            </a: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2AAA1873-3EF4-4998-A693-A1C5316E2E21}"/>
              </a:ext>
            </a:extLst>
          </p:cNvPr>
          <p:cNvSpPr/>
          <p:nvPr/>
        </p:nvSpPr>
        <p:spPr>
          <a:xfrm>
            <a:off x="5735177" y="271670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C6BDCC52-184F-4EBD-A76D-ED48713153A1}"/>
              </a:ext>
            </a:extLst>
          </p:cNvPr>
          <p:cNvSpPr/>
          <p:nvPr/>
        </p:nvSpPr>
        <p:spPr>
          <a:xfrm>
            <a:off x="5173323" y="270925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8EEBD45D-22BB-49AC-B4B6-5FC23DA43CD0}"/>
              </a:ext>
            </a:extLst>
          </p:cNvPr>
          <p:cNvSpPr/>
          <p:nvPr/>
        </p:nvSpPr>
        <p:spPr>
          <a:xfrm>
            <a:off x="6297032" y="272079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BD53261D-8CCE-4372-9605-2D5FEB239FAB}"/>
              </a:ext>
            </a:extLst>
          </p:cNvPr>
          <p:cNvSpPr/>
          <p:nvPr/>
        </p:nvSpPr>
        <p:spPr>
          <a:xfrm>
            <a:off x="5729635" y="326811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EE6BB6D5-D795-4AE2-ABD2-2C64C42FA30D}"/>
              </a:ext>
            </a:extLst>
          </p:cNvPr>
          <p:cNvSpPr/>
          <p:nvPr/>
        </p:nvSpPr>
        <p:spPr>
          <a:xfrm>
            <a:off x="5167781" y="326066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8C4E4ECB-3BE9-49ED-AD1C-E0F111AFCD83}"/>
              </a:ext>
            </a:extLst>
          </p:cNvPr>
          <p:cNvSpPr/>
          <p:nvPr/>
        </p:nvSpPr>
        <p:spPr>
          <a:xfrm>
            <a:off x="6291490" y="3272208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B46F8556-ACED-4EF2-B48C-AF3EE4540989}"/>
              </a:ext>
            </a:extLst>
          </p:cNvPr>
          <p:cNvSpPr/>
          <p:nvPr/>
        </p:nvSpPr>
        <p:spPr>
          <a:xfrm>
            <a:off x="5729633" y="382507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E8270C89-2A50-44CB-AAAD-0715765E7A98}"/>
              </a:ext>
            </a:extLst>
          </p:cNvPr>
          <p:cNvSpPr/>
          <p:nvPr/>
        </p:nvSpPr>
        <p:spPr>
          <a:xfrm>
            <a:off x="5167779" y="381761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F39A2CA3-3B19-4232-900C-746992EAD6F0}"/>
              </a:ext>
            </a:extLst>
          </p:cNvPr>
          <p:cNvSpPr/>
          <p:nvPr/>
        </p:nvSpPr>
        <p:spPr>
          <a:xfrm>
            <a:off x="6291488" y="3829164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7B147B07-4306-4342-B0D9-4DDACB5012E7}"/>
              </a:ext>
            </a:extLst>
          </p:cNvPr>
          <p:cNvGrpSpPr/>
          <p:nvPr/>
        </p:nvGrpSpPr>
        <p:grpSpPr>
          <a:xfrm>
            <a:off x="5088048" y="4820520"/>
            <a:ext cx="1695553" cy="1687484"/>
            <a:chOff x="366004" y="1629294"/>
            <a:chExt cx="1695553" cy="1687484"/>
          </a:xfrm>
        </p:grpSpPr>
        <p:grpSp>
          <p:nvGrpSpPr>
            <p:cNvPr id="137" name="Agrupar 136">
              <a:extLst>
                <a:ext uri="{FF2B5EF4-FFF2-40B4-BE49-F238E27FC236}">
                  <a16:creationId xmlns:a16="http://schemas.microsoft.com/office/drawing/2014/main" id="{B7A1CCC5-B465-453E-9E8E-6BC42DE61246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143" name="Conector reto 142">
                <a:extLst>
                  <a:ext uri="{FF2B5EF4-FFF2-40B4-BE49-F238E27FC236}">
                    <a16:creationId xmlns:a16="http://schemas.microsoft.com/office/drawing/2014/main" id="{470DC27D-8928-4C74-8F7E-C67C1E5CE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Conector reto 143">
                <a:extLst>
                  <a:ext uri="{FF2B5EF4-FFF2-40B4-BE49-F238E27FC236}">
                    <a16:creationId xmlns:a16="http://schemas.microsoft.com/office/drawing/2014/main" id="{5D9534A9-75DA-44BF-8A17-233735900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Conector reto 144">
                <a:extLst>
                  <a:ext uri="{FF2B5EF4-FFF2-40B4-BE49-F238E27FC236}">
                    <a16:creationId xmlns:a16="http://schemas.microsoft.com/office/drawing/2014/main" id="{F8C2B6E2-B0D4-4904-8B37-5007C509A3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Conector reto 145">
                <a:extLst>
                  <a:ext uri="{FF2B5EF4-FFF2-40B4-BE49-F238E27FC236}">
                    <a16:creationId xmlns:a16="http://schemas.microsoft.com/office/drawing/2014/main" id="{A66B7DFD-B259-4D9A-94B5-95B1EDCDA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Agrupar 137">
              <a:extLst>
                <a:ext uri="{FF2B5EF4-FFF2-40B4-BE49-F238E27FC236}">
                  <a16:creationId xmlns:a16="http://schemas.microsoft.com/office/drawing/2014/main" id="{7A6D93FB-0B24-4F52-8022-9CA264FA772A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139" name="Conector reto 138">
                <a:extLst>
                  <a:ext uri="{FF2B5EF4-FFF2-40B4-BE49-F238E27FC236}">
                    <a16:creationId xmlns:a16="http://schemas.microsoft.com/office/drawing/2014/main" id="{E7F346BD-143F-4486-9668-9BFAE5219F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>
                <a:extLst>
                  <a:ext uri="{FF2B5EF4-FFF2-40B4-BE49-F238E27FC236}">
                    <a16:creationId xmlns:a16="http://schemas.microsoft.com/office/drawing/2014/main" id="{16336D2E-ED3D-400C-889B-8F952655D9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>
                <a:extLst>
                  <a:ext uri="{FF2B5EF4-FFF2-40B4-BE49-F238E27FC236}">
                    <a16:creationId xmlns:a16="http://schemas.microsoft.com/office/drawing/2014/main" id="{F25B30BD-E8D9-4273-B5FD-DA59D90D0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Conector reto 141">
                <a:extLst>
                  <a:ext uri="{FF2B5EF4-FFF2-40B4-BE49-F238E27FC236}">
                    <a16:creationId xmlns:a16="http://schemas.microsoft.com/office/drawing/2014/main" id="{3147636A-35FD-4949-932E-ECE140EA6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7" name="Retângulo 146">
            <a:extLst>
              <a:ext uri="{FF2B5EF4-FFF2-40B4-BE49-F238E27FC236}">
                <a16:creationId xmlns:a16="http://schemas.microsoft.com/office/drawing/2014/main" id="{2AEC1A11-AB0E-44D0-8402-081C8CDAECD9}"/>
              </a:ext>
            </a:extLst>
          </p:cNvPr>
          <p:cNvSpPr/>
          <p:nvPr/>
        </p:nvSpPr>
        <p:spPr>
          <a:xfrm>
            <a:off x="5727108" y="4900210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96E0C9BD-540B-4FD2-A116-7FF7EAB3D6CD}"/>
              </a:ext>
            </a:extLst>
          </p:cNvPr>
          <p:cNvSpPr/>
          <p:nvPr/>
        </p:nvSpPr>
        <p:spPr>
          <a:xfrm>
            <a:off x="5165254" y="489275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7BC8816C-155B-4591-96A2-3D2E4A7DF01D}"/>
              </a:ext>
            </a:extLst>
          </p:cNvPr>
          <p:cNvSpPr/>
          <p:nvPr/>
        </p:nvSpPr>
        <p:spPr>
          <a:xfrm>
            <a:off x="6288963" y="490430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149">
            <a:extLst>
              <a:ext uri="{FF2B5EF4-FFF2-40B4-BE49-F238E27FC236}">
                <a16:creationId xmlns:a16="http://schemas.microsoft.com/office/drawing/2014/main" id="{C5BBF3BC-DD92-4C0F-9FFB-2C7A47C42B64}"/>
              </a:ext>
            </a:extLst>
          </p:cNvPr>
          <p:cNvSpPr/>
          <p:nvPr/>
        </p:nvSpPr>
        <p:spPr>
          <a:xfrm>
            <a:off x="5721566" y="5451620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8A605C02-698E-48A9-BBDE-5DFFC422A89B}"/>
              </a:ext>
            </a:extLst>
          </p:cNvPr>
          <p:cNvSpPr/>
          <p:nvPr/>
        </p:nvSpPr>
        <p:spPr>
          <a:xfrm>
            <a:off x="5159712" y="544416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etângulo 151">
            <a:extLst>
              <a:ext uri="{FF2B5EF4-FFF2-40B4-BE49-F238E27FC236}">
                <a16:creationId xmlns:a16="http://schemas.microsoft.com/office/drawing/2014/main" id="{46506E8B-794E-46F8-B277-B80C5EB0F772}"/>
              </a:ext>
            </a:extLst>
          </p:cNvPr>
          <p:cNvSpPr/>
          <p:nvPr/>
        </p:nvSpPr>
        <p:spPr>
          <a:xfrm>
            <a:off x="6283421" y="545571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3687473E-837F-4A8C-9C29-0F40A517B31A}"/>
              </a:ext>
            </a:extLst>
          </p:cNvPr>
          <p:cNvSpPr/>
          <p:nvPr/>
        </p:nvSpPr>
        <p:spPr>
          <a:xfrm>
            <a:off x="5721564" y="600857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F5B7B89D-CE2F-4A71-A6BA-721E78EB321E}"/>
              </a:ext>
            </a:extLst>
          </p:cNvPr>
          <p:cNvSpPr/>
          <p:nvPr/>
        </p:nvSpPr>
        <p:spPr>
          <a:xfrm>
            <a:off x="5159710" y="600112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AE0A7865-F880-4E06-8417-61370542C99D}"/>
              </a:ext>
            </a:extLst>
          </p:cNvPr>
          <p:cNvSpPr/>
          <p:nvPr/>
        </p:nvSpPr>
        <p:spPr>
          <a:xfrm>
            <a:off x="6283419" y="601266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120E54FC-FF75-4376-A4DA-84B850130943}"/>
              </a:ext>
            </a:extLst>
          </p:cNvPr>
          <p:cNvSpPr txBox="1"/>
          <p:nvPr/>
        </p:nvSpPr>
        <p:spPr>
          <a:xfrm>
            <a:off x="4979207" y="210037"/>
            <a:ext cx="175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Caso 3 </a:t>
            </a:r>
          </a:p>
          <a:p>
            <a:pPr algn="ctr"/>
            <a:r>
              <a:rPr lang="pt-BR" dirty="0"/>
              <a:t>Paralelismo total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D5FB17D3-72E8-4FB5-A61C-572FFAC17D97}"/>
              </a:ext>
            </a:extLst>
          </p:cNvPr>
          <p:cNvSpPr txBox="1"/>
          <p:nvPr/>
        </p:nvSpPr>
        <p:spPr>
          <a:xfrm>
            <a:off x="2932483" y="169755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 thread</a:t>
            </a:r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7B8276B7-3244-485B-ABF9-744AD3647944}"/>
              </a:ext>
            </a:extLst>
          </p:cNvPr>
          <p:cNvSpPr/>
          <p:nvPr/>
        </p:nvSpPr>
        <p:spPr>
          <a:xfrm>
            <a:off x="2674788" y="1805615"/>
            <a:ext cx="191193" cy="1579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98458936-A604-43E0-886F-593EC34E493D}"/>
              </a:ext>
            </a:extLst>
          </p:cNvPr>
          <p:cNvSpPr txBox="1"/>
          <p:nvPr/>
        </p:nvSpPr>
        <p:spPr>
          <a:xfrm>
            <a:off x="5367838" y="1700242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 thread</a:t>
            </a:r>
          </a:p>
        </p:txBody>
      </p: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B127B804-FAD4-4729-A8A2-A94762D9C1B6}"/>
              </a:ext>
            </a:extLst>
          </p:cNvPr>
          <p:cNvSpPr/>
          <p:nvPr/>
        </p:nvSpPr>
        <p:spPr>
          <a:xfrm>
            <a:off x="5110143" y="1808307"/>
            <a:ext cx="191193" cy="1579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86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>
            <a:extLst>
              <a:ext uri="{FF2B5EF4-FFF2-40B4-BE49-F238E27FC236}">
                <a16:creationId xmlns:a16="http://schemas.microsoft.com/office/drawing/2014/main" id="{AF244EB5-3935-4A17-A8CD-8D03A59F0FF1}"/>
              </a:ext>
            </a:extLst>
          </p:cNvPr>
          <p:cNvGrpSpPr/>
          <p:nvPr/>
        </p:nvGrpSpPr>
        <p:grpSpPr>
          <a:xfrm>
            <a:off x="324196" y="994757"/>
            <a:ext cx="958736" cy="958735"/>
            <a:chOff x="324196" y="994757"/>
            <a:chExt cx="958736" cy="958735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DF7528E-2192-4CCA-A95F-91A4916CBB1D}"/>
                </a:ext>
              </a:extLst>
            </p:cNvPr>
            <p:cNvSpPr/>
            <p:nvPr/>
          </p:nvSpPr>
          <p:spPr>
            <a:xfrm>
              <a:off x="325539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51F06C9-0755-4241-B63D-E934EBD88F6E}"/>
                </a:ext>
              </a:extLst>
            </p:cNvPr>
            <p:cNvSpPr/>
            <p:nvPr/>
          </p:nvSpPr>
          <p:spPr>
            <a:xfrm>
              <a:off x="1201146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5E1D2EE8-6B86-447C-A485-6FA18719420E}"/>
                </a:ext>
              </a:extLst>
            </p:cNvPr>
            <p:cNvGrpSpPr/>
            <p:nvPr/>
          </p:nvGrpSpPr>
          <p:grpSpPr>
            <a:xfrm>
              <a:off x="324196" y="994757"/>
              <a:ext cx="957393" cy="83129"/>
              <a:chOff x="325539" y="3208713"/>
              <a:chExt cx="957393" cy="83129"/>
            </a:xfrm>
          </p:grpSpPr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67A766A6-8B0D-4F1E-9A2B-51CABB333248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D87ED9C7-9B39-46F2-9B8D-A3227AD7D4C9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01A8C550-58A2-4FBD-A8DF-9F012033C762}"/>
              </a:ext>
            </a:extLst>
          </p:cNvPr>
          <p:cNvGrpSpPr/>
          <p:nvPr/>
        </p:nvGrpSpPr>
        <p:grpSpPr>
          <a:xfrm>
            <a:off x="1764592" y="723208"/>
            <a:ext cx="1295445" cy="1230284"/>
            <a:chOff x="1690255" y="723208"/>
            <a:chExt cx="1295445" cy="1230284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BD5329E3-8C48-4A7C-B21D-5BFEA6F1C60D}"/>
                </a:ext>
              </a:extLst>
            </p:cNvPr>
            <p:cNvSpPr/>
            <p:nvPr/>
          </p:nvSpPr>
          <p:spPr>
            <a:xfrm>
              <a:off x="1691598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666DDE5-3FC5-409F-84E6-5D2C5255A867}"/>
                </a:ext>
              </a:extLst>
            </p:cNvPr>
            <p:cNvSpPr/>
            <p:nvPr/>
          </p:nvSpPr>
          <p:spPr>
            <a:xfrm>
              <a:off x="2567205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044DD46F-B4E1-4015-BC81-23361D69639E}"/>
                </a:ext>
              </a:extLst>
            </p:cNvPr>
            <p:cNvGrpSpPr/>
            <p:nvPr/>
          </p:nvGrpSpPr>
          <p:grpSpPr>
            <a:xfrm>
              <a:off x="1690255" y="994757"/>
              <a:ext cx="957393" cy="83129"/>
              <a:chOff x="325539" y="3208713"/>
              <a:chExt cx="957393" cy="83129"/>
            </a:xfrm>
          </p:grpSpPr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129C6A35-E4C9-4313-90EA-A51426CC34A9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36B1F5DA-3ABB-4A5D-95E5-8FAB9E9EAC1D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4479DF0-C130-4211-8935-CBE888245D93}"/>
                </a:ext>
              </a:extLst>
            </p:cNvPr>
            <p:cNvSpPr/>
            <p:nvPr/>
          </p:nvSpPr>
          <p:spPr>
            <a:xfrm>
              <a:off x="2028307" y="1598814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73E9FE7-9E7A-4090-93D6-AF5EA07E516C}"/>
                </a:ext>
              </a:extLst>
            </p:cNvPr>
            <p:cNvSpPr/>
            <p:nvPr/>
          </p:nvSpPr>
          <p:spPr>
            <a:xfrm>
              <a:off x="2903914" y="1598814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EBD05176-667A-40AF-84C7-935B1DD07F0D}"/>
                </a:ext>
              </a:extLst>
            </p:cNvPr>
            <p:cNvGrpSpPr/>
            <p:nvPr/>
          </p:nvGrpSpPr>
          <p:grpSpPr>
            <a:xfrm>
              <a:off x="2026964" y="723208"/>
              <a:ext cx="957393" cy="83129"/>
              <a:chOff x="325539" y="3208713"/>
              <a:chExt cx="957393" cy="83129"/>
            </a:xfrm>
          </p:grpSpPr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E3A4C90A-A8E8-4F9A-935B-E408AB57F55D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AFBD82D0-C7B9-4724-854E-1EA84409B493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F9A828F1-1D8E-4D75-BF03-7493462A3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1148" y="764772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684AA33-30FC-4A87-8350-1360C9B2F1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5759" y="764771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ABED491C-FE3D-41E4-9F65-06B564865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9136" y="1640378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090350D8-F86F-460E-A134-D136A6316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4417" y="1640378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06FD2FA9-7855-4F66-AB09-B8DFA35331EE}"/>
                </a:ext>
              </a:extLst>
            </p:cNvPr>
            <p:cNvCxnSpPr>
              <a:cxnSpLocks/>
            </p:cNvCxnSpPr>
            <p:nvPr/>
          </p:nvCxnSpPr>
          <p:spPr>
            <a:xfrm>
              <a:off x="1690255" y="1037411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405EF2D9-8966-4CFF-B957-638BE20DFB09}"/>
                </a:ext>
              </a:extLst>
            </p:cNvPr>
            <p:cNvCxnSpPr>
              <a:cxnSpLocks/>
            </p:cNvCxnSpPr>
            <p:nvPr/>
          </p:nvCxnSpPr>
          <p:spPr>
            <a:xfrm>
              <a:off x="2026964" y="764771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53B16563-1ED3-493D-8668-3EC3D9262A9F}"/>
                </a:ext>
              </a:extLst>
            </p:cNvPr>
            <p:cNvCxnSpPr>
              <a:cxnSpLocks/>
            </p:cNvCxnSpPr>
            <p:nvPr/>
          </p:nvCxnSpPr>
          <p:spPr>
            <a:xfrm>
              <a:off x="2050918" y="1649782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3FE1230-A3AA-47CD-B674-85B0378658CF}"/>
                </a:ext>
              </a:extLst>
            </p:cNvPr>
            <p:cNvCxnSpPr>
              <a:cxnSpLocks/>
              <a:endCxn id="17" idx="6"/>
            </p:cNvCxnSpPr>
            <p:nvPr/>
          </p:nvCxnSpPr>
          <p:spPr>
            <a:xfrm>
              <a:off x="1729136" y="1911927"/>
              <a:ext cx="91985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EC534CC7-1261-456E-8E81-80B027511F6D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1726365" y="1077886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A6C43DB7-5264-4279-8E58-38BACF9C9C1C}"/>
                </a:ext>
              </a:extLst>
            </p:cNvPr>
            <p:cNvCxnSpPr>
              <a:cxnSpLocks/>
            </p:cNvCxnSpPr>
            <p:nvPr/>
          </p:nvCxnSpPr>
          <p:spPr>
            <a:xfrm>
              <a:off x="2062635" y="791892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D255D6F0-7D51-449F-8B46-330102E4CED1}"/>
                </a:ext>
              </a:extLst>
            </p:cNvPr>
            <p:cNvCxnSpPr>
              <a:cxnSpLocks/>
            </p:cNvCxnSpPr>
            <p:nvPr/>
          </p:nvCxnSpPr>
          <p:spPr>
            <a:xfrm>
              <a:off x="2600921" y="1080108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F2E2EC6A-11B1-43E9-BA7D-C95AAAAC0CB8}"/>
                </a:ext>
              </a:extLst>
            </p:cNvPr>
            <p:cNvCxnSpPr>
              <a:cxnSpLocks/>
            </p:cNvCxnSpPr>
            <p:nvPr/>
          </p:nvCxnSpPr>
          <p:spPr>
            <a:xfrm>
              <a:off x="2934275" y="791893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A28933F8-B156-4AEB-B8B6-4EF51FFC0D3E}"/>
              </a:ext>
            </a:extLst>
          </p:cNvPr>
          <p:cNvGrpSpPr/>
          <p:nvPr/>
        </p:nvGrpSpPr>
        <p:grpSpPr>
          <a:xfrm>
            <a:off x="3541697" y="698270"/>
            <a:ext cx="1295445" cy="1230284"/>
            <a:chOff x="3362428" y="698270"/>
            <a:chExt cx="1295445" cy="1230284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7A0BDA9B-9077-4D2D-AF8D-54B0871F2B89}"/>
                </a:ext>
              </a:extLst>
            </p:cNvPr>
            <p:cNvSpPr/>
            <p:nvPr/>
          </p:nvSpPr>
          <p:spPr>
            <a:xfrm>
              <a:off x="3363771" y="1845425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21490338-8175-4A13-AE2A-9B7FD5B388D8}"/>
                </a:ext>
              </a:extLst>
            </p:cNvPr>
            <p:cNvSpPr/>
            <p:nvPr/>
          </p:nvSpPr>
          <p:spPr>
            <a:xfrm>
              <a:off x="4239378" y="1845425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F1A4A003-E239-4990-ACDB-314D471EB238}"/>
                </a:ext>
              </a:extLst>
            </p:cNvPr>
            <p:cNvGrpSpPr/>
            <p:nvPr/>
          </p:nvGrpSpPr>
          <p:grpSpPr>
            <a:xfrm>
              <a:off x="3362428" y="969819"/>
              <a:ext cx="957393" cy="83129"/>
              <a:chOff x="325539" y="3208713"/>
              <a:chExt cx="957393" cy="83129"/>
            </a:xfrm>
          </p:grpSpPr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984D59CC-E703-450F-BDAA-858EB65A5393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2CEF6F8C-374A-47E3-B2A4-B9F1E1CE9EB2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AF7E6AF1-ECBE-4885-B8F5-40E4838119BB}"/>
                </a:ext>
              </a:extLst>
            </p:cNvPr>
            <p:cNvSpPr/>
            <p:nvPr/>
          </p:nvSpPr>
          <p:spPr>
            <a:xfrm>
              <a:off x="4576087" y="1573876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2F3AE4BA-E6F7-46E9-8270-DFDFDFD53F7B}"/>
                </a:ext>
              </a:extLst>
            </p:cNvPr>
            <p:cNvGrpSpPr/>
            <p:nvPr/>
          </p:nvGrpSpPr>
          <p:grpSpPr>
            <a:xfrm>
              <a:off x="3699137" y="698270"/>
              <a:ext cx="957393" cy="83129"/>
              <a:chOff x="325539" y="3208713"/>
              <a:chExt cx="957393" cy="83129"/>
            </a:xfrm>
          </p:grpSpPr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ED15A7F9-3B21-4459-AC2F-17DDB3B819A8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27C8D030-0CA7-4728-895E-745A1EC22C02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E24B470A-1165-4581-AE67-34C0944196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3321" y="739834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F613FDA6-CBFA-45DF-851F-C8ACAF0A98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932" y="739833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D29C4696-812D-4631-931A-958499BC12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6590" y="1615440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821F75EC-8EA8-45F8-8F23-3CDE5964C729}"/>
                </a:ext>
              </a:extLst>
            </p:cNvPr>
            <p:cNvCxnSpPr>
              <a:cxnSpLocks/>
            </p:cNvCxnSpPr>
            <p:nvPr/>
          </p:nvCxnSpPr>
          <p:spPr>
            <a:xfrm>
              <a:off x="3362428" y="1012473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257D9CDD-85CD-421B-BB49-36EF554F4B0F}"/>
                </a:ext>
              </a:extLst>
            </p:cNvPr>
            <p:cNvCxnSpPr>
              <a:cxnSpLocks/>
            </p:cNvCxnSpPr>
            <p:nvPr/>
          </p:nvCxnSpPr>
          <p:spPr>
            <a:xfrm>
              <a:off x="3699137" y="736064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4842EC81-EC68-4460-B37E-8F78BE16FB4B}"/>
                </a:ext>
              </a:extLst>
            </p:cNvPr>
            <p:cNvCxnSpPr>
              <a:cxnSpLocks/>
              <a:endCxn id="44" idx="6"/>
            </p:cNvCxnSpPr>
            <p:nvPr/>
          </p:nvCxnSpPr>
          <p:spPr>
            <a:xfrm>
              <a:off x="3401309" y="1886989"/>
              <a:ext cx="91985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9BA162B-ACBC-4AA4-B25A-A972074A5D13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3398538" y="1052948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E8913B9F-7EA9-4C86-A29C-6913F8B0ABB8}"/>
                </a:ext>
              </a:extLst>
            </p:cNvPr>
            <p:cNvCxnSpPr>
              <a:cxnSpLocks/>
            </p:cNvCxnSpPr>
            <p:nvPr/>
          </p:nvCxnSpPr>
          <p:spPr>
            <a:xfrm>
              <a:off x="4273094" y="1055170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CCB52F22-9AC9-4C3D-8B88-86F833AACD8C}"/>
                </a:ext>
              </a:extLst>
            </p:cNvPr>
            <p:cNvCxnSpPr>
              <a:cxnSpLocks/>
            </p:cNvCxnSpPr>
            <p:nvPr/>
          </p:nvCxnSpPr>
          <p:spPr>
            <a:xfrm>
              <a:off x="4606448" y="766955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0237A3B6-FA95-4921-9265-7BC2ED7E0150}"/>
              </a:ext>
            </a:extLst>
          </p:cNvPr>
          <p:cNvGrpSpPr/>
          <p:nvPr/>
        </p:nvGrpSpPr>
        <p:grpSpPr>
          <a:xfrm>
            <a:off x="5318801" y="681644"/>
            <a:ext cx="1295445" cy="1230284"/>
            <a:chOff x="5318801" y="681644"/>
            <a:chExt cx="1295445" cy="1230284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9D482DAF-193D-4AE4-8105-77730E0667B0}"/>
                </a:ext>
              </a:extLst>
            </p:cNvPr>
            <p:cNvSpPr/>
            <p:nvPr/>
          </p:nvSpPr>
          <p:spPr>
            <a:xfrm>
              <a:off x="5320144" y="1828799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941AA737-8488-437B-AE67-46093C1B54F2}"/>
                </a:ext>
              </a:extLst>
            </p:cNvPr>
            <p:cNvSpPr/>
            <p:nvPr/>
          </p:nvSpPr>
          <p:spPr>
            <a:xfrm>
              <a:off x="6195751" y="1828799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4DDB17E3-BF6D-4259-94E3-058F8CD7322F}"/>
                </a:ext>
              </a:extLst>
            </p:cNvPr>
            <p:cNvSpPr/>
            <p:nvPr/>
          </p:nvSpPr>
          <p:spPr>
            <a:xfrm>
              <a:off x="5318801" y="95319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C7491187-B3F4-400D-86B8-0840174E6889}"/>
                </a:ext>
              </a:extLst>
            </p:cNvPr>
            <p:cNvSpPr/>
            <p:nvPr/>
          </p:nvSpPr>
          <p:spPr>
            <a:xfrm>
              <a:off x="5656853" y="1557250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DAB6034D-74F5-45A0-9A6B-2CA2674EF747}"/>
                </a:ext>
              </a:extLst>
            </p:cNvPr>
            <p:cNvSpPr/>
            <p:nvPr/>
          </p:nvSpPr>
          <p:spPr>
            <a:xfrm>
              <a:off x="6532460" y="1557250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F0767FB8-34C3-461D-B8E8-B5E199E39CDD}"/>
                </a:ext>
              </a:extLst>
            </p:cNvPr>
            <p:cNvGrpSpPr/>
            <p:nvPr/>
          </p:nvGrpSpPr>
          <p:grpSpPr>
            <a:xfrm>
              <a:off x="5655510" y="681644"/>
              <a:ext cx="957393" cy="83129"/>
              <a:chOff x="325539" y="3208713"/>
              <a:chExt cx="957393" cy="83129"/>
            </a:xfrm>
          </p:grpSpPr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D6213A33-E66C-47BE-8C7F-2113993C6524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9475C4A6-25A2-4AE6-AF1F-A1A0D36EC2B9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BEA04891-E948-4321-95E5-667FF28CA9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694" y="723208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3ED4DF8E-F406-47D8-B0B4-EB6E82A129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7682" y="1598814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B6807B32-1598-4132-A63A-DBFCDEF0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2963" y="1598814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9F8161AE-32B0-4D34-81BB-4D9BC14343B3}"/>
                </a:ext>
              </a:extLst>
            </p:cNvPr>
            <p:cNvCxnSpPr>
              <a:cxnSpLocks/>
            </p:cNvCxnSpPr>
            <p:nvPr/>
          </p:nvCxnSpPr>
          <p:spPr>
            <a:xfrm>
              <a:off x="5655510" y="715986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88A2CBEA-674F-4A50-94DF-DF6BEB835CD0}"/>
                </a:ext>
              </a:extLst>
            </p:cNvPr>
            <p:cNvCxnSpPr>
              <a:cxnSpLocks/>
            </p:cNvCxnSpPr>
            <p:nvPr/>
          </p:nvCxnSpPr>
          <p:spPr>
            <a:xfrm>
              <a:off x="5679464" y="1608218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9DA6E1F9-FC03-4319-9C5C-A4ABCDBC5E32}"/>
                </a:ext>
              </a:extLst>
            </p:cNvPr>
            <p:cNvCxnSpPr>
              <a:cxnSpLocks/>
              <a:endCxn id="66" idx="6"/>
            </p:cNvCxnSpPr>
            <p:nvPr/>
          </p:nvCxnSpPr>
          <p:spPr>
            <a:xfrm>
              <a:off x="5357682" y="1870363"/>
              <a:ext cx="91985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F953B9B7-3B68-449B-BF06-84EDF6CDC29B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5354911" y="1036322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1A39F7E5-1FE1-4211-B96E-61565356958C}"/>
                </a:ext>
              </a:extLst>
            </p:cNvPr>
            <p:cNvCxnSpPr>
              <a:cxnSpLocks/>
            </p:cNvCxnSpPr>
            <p:nvPr/>
          </p:nvCxnSpPr>
          <p:spPr>
            <a:xfrm>
              <a:off x="5691181" y="750328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064FBCFD-79DC-4762-BB67-052325076B7E}"/>
                </a:ext>
              </a:extLst>
            </p:cNvPr>
            <p:cNvCxnSpPr>
              <a:cxnSpLocks/>
            </p:cNvCxnSpPr>
            <p:nvPr/>
          </p:nvCxnSpPr>
          <p:spPr>
            <a:xfrm>
              <a:off x="6562821" y="750329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1AC8B24D-F461-402A-8DAD-8C0B96E676C2}"/>
              </a:ext>
            </a:extLst>
          </p:cNvPr>
          <p:cNvSpPr txBox="1"/>
          <p:nvPr/>
        </p:nvSpPr>
        <p:spPr>
          <a:xfrm>
            <a:off x="565150" y="202681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(a)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12A54BC4-A50E-49D0-B80F-9EA55AD0D05D}"/>
              </a:ext>
            </a:extLst>
          </p:cNvPr>
          <p:cNvSpPr txBox="1"/>
          <p:nvPr/>
        </p:nvSpPr>
        <p:spPr>
          <a:xfrm>
            <a:off x="2131682" y="202681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(b)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8678910C-3316-4EF2-B5C9-486EECB745D9}"/>
              </a:ext>
            </a:extLst>
          </p:cNvPr>
          <p:cNvSpPr txBox="1"/>
          <p:nvPr/>
        </p:nvSpPr>
        <p:spPr>
          <a:xfrm>
            <a:off x="3784637" y="202681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(c)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B058A72C-10D8-4C2C-8E72-9CA0020941BD}"/>
              </a:ext>
            </a:extLst>
          </p:cNvPr>
          <p:cNvSpPr txBox="1"/>
          <p:nvPr/>
        </p:nvSpPr>
        <p:spPr>
          <a:xfrm>
            <a:off x="5737296" y="202681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(d)</a:t>
            </a:r>
          </a:p>
        </p:txBody>
      </p: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C049AFE8-7321-4754-BEAC-EF686338F130}"/>
              </a:ext>
            </a:extLst>
          </p:cNvPr>
          <p:cNvCxnSpPr>
            <a:cxnSpLocks/>
          </p:cNvCxnSpPr>
          <p:nvPr/>
        </p:nvCxnSpPr>
        <p:spPr>
          <a:xfrm>
            <a:off x="348150" y="1911927"/>
            <a:ext cx="933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15C3B442-FC63-4E16-812E-775646110AF5}"/>
              </a:ext>
            </a:extLst>
          </p:cNvPr>
          <p:cNvCxnSpPr>
            <a:cxnSpLocks/>
          </p:cNvCxnSpPr>
          <p:nvPr/>
        </p:nvCxnSpPr>
        <p:spPr>
          <a:xfrm>
            <a:off x="348150" y="1036320"/>
            <a:ext cx="933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74F79646-52F1-46BC-87AB-9B89BF212E1B}"/>
              </a:ext>
            </a:extLst>
          </p:cNvPr>
          <p:cNvCxnSpPr>
            <a:cxnSpLocks/>
          </p:cNvCxnSpPr>
          <p:nvPr/>
        </p:nvCxnSpPr>
        <p:spPr>
          <a:xfrm>
            <a:off x="1237596" y="1065711"/>
            <a:ext cx="1343" cy="81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F43B7AFC-320B-46E9-864D-066943289D97}"/>
              </a:ext>
            </a:extLst>
          </p:cNvPr>
          <p:cNvCxnSpPr>
            <a:cxnSpLocks/>
          </p:cNvCxnSpPr>
          <p:nvPr/>
        </p:nvCxnSpPr>
        <p:spPr>
          <a:xfrm>
            <a:off x="361477" y="1044930"/>
            <a:ext cx="1343" cy="81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75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>
            <a:extLst>
              <a:ext uri="{FF2B5EF4-FFF2-40B4-BE49-F238E27FC236}">
                <a16:creationId xmlns:a16="http://schemas.microsoft.com/office/drawing/2014/main" id="{AF244EB5-3935-4A17-A8CD-8D03A59F0FF1}"/>
              </a:ext>
            </a:extLst>
          </p:cNvPr>
          <p:cNvGrpSpPr/>
          <p:nvPr/>
        </p:nvGrpSpPr>
        <p:grpSpPr>
          <a:xfrm>
            <a:off x="702230" y="895355"/>
            <a:ext cx="1057532" cy="1058138"/>
            <a:chOff x="324196" y="994757"/>
            <a:chExt cx="958736" cy="958735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DF7528E-2192-4CCA-A95F-91A4916CBB1D}"/>
                </a:ext>
              </a:extLst>
            </p:cNvPr>
            <p:cNvSpPr/>
            <p:nvPr/>
          </p:nvSpPr>
          <p:spPr>
            <a:xfrm>
              <a:off x="325539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51F06C9-0755-4241-B63D-E934EBD88F6E}"/>
                </a:ext>
              </a:extLst>
            </p:cNvPr>
            <p:cNvSpPr/>
            <p:nvPr/>
          </p:nvSpPr>
          <p:spPr>
            <a:xfrm>
              <a:off x="1201146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5E1D2EE8-6B86-447C-A485-6FA18719420E}"/>
                </a:ext>
              </a:extLst>
            </p:cNvPr>
            <p:cNvGrpSpPr/>
            <p:nvPr/>
          </p:nvGrpSpPr>
          <p:grpSpPr>
            <a:xfrm>
              <a:off x="324196" y="994757"/>
              <a:ext cx="957393" cy="83129"/>
              <a:chOff x="325539" y="3208713"/>
              <a:chExt cx="957393" cy="83129"/>
            </a:xfrm>
          </p:grpSpPr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67A766A6-8B0D-4F1E-9A2B-51CABB333248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D87ED9C7-9B39-46F2-9B8D-A3227AD7D4C9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C049AFE8-7321-4754-BEAC-EF686338F130}"/>
              </a:ext>
            </a:extLst>
          </p:cNvPr>
          <p:cNvCxnSpPr>
            <a:cxnSpLocks/>
          </p:cNvCxnSpPr>
          <p:nvPr/>
        </p:nvCxnSpPr>
        <p:spPr>
          <a:xfrm>
            <a:off x="726184" y="1911927"/>
            <a:ext cx="1029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15C3B442-FC63-4E16-812E-775646110AF5}"/>
              </a:ext>
            </a:extLst>
          </p:cNvPr>
          <p:cNvCxnSpPr>
            <a:cxnSpLocks/>
          </p:cNvCxnSpPr>
          <p:nvPr/>
        </p:nvCxnSpPr>
        <p:spPr>
          <a:xfrm>
            <a:off x="726184" y="945666"/>
            <a:ext cx="1029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74F79646-52F1-46BC-87AB-9B89BF212E1B}"/>
              </a:ext>
            </a:extLst>
          </p:cNvPr>
          <p:cNvCxnSpPr>
            <a:cxnSpLocks/>
          </p:cNvCxnSpPr>
          <p:nvPr/>
        </p:nvCxnSpPr>
        <p:spPr>
          <a:xfrm flipH="1">
            <a:off x="1713036" y="954238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F43B7AFC-320B-46E9-864D-066943289D97}"/>
              </a:ext>
            </a:extLst>
          </p:cNvPr>
          <p:cNvCxnSpPr>
            <a:cxnSpLocks/>
          </p:cNvCxnSpPr>
          <p:nvPr/>
        </p:nvCxnSpPr>
        <p:spPr>
          <a:xfrm flipH="1">
            <a:off x="740854" y="960240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D1D58E37-4E78-4828-A3C3-78652852D8EA}"/>
              </a:ext>
            </a:extLst>
          </p:cNvPr>
          <p:cNvGrpSpPr/>
          <p:nvPr/>
        </p:nvGrpSpPr>
        <p:grpSpPr>
          <a:xfrm>
            <a:off x="408800" y="623859"/>
            <a:ext cx="97698" cy="1620865"/>
            <a:chOff x="463550" y="604173"/>
            <a:chExt cx="136525" cy="1739900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0C4410DD-DA80-4E03-A03C-ABF48B1F4DA5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9F88FF24-3413-449C-9DF5-34098061713D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D8D150CD-D522-4341-9FC8-B4312917EED5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AF7ACB93-14D6-44AC-8BC6-8C1CE4925C71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3A164099-AA5B-4750-9F1E-71FDD0D404EC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193E6215-0BB1-44CA-BA8B-94F56B71E6E0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38AAD988-6F02-450C-9442-ADC373ED3525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8DA5FB87-AA45-4E87-9E12-BD90EC6A2DCC}"/>
              </a:ext>
            </a:extLst>
          </p:cNvPr>
          <p:cNvGrpSpPr/>
          <p:nvPr/>
        </p:nvGrpSpPr>
        <p:grpSpPr>
          <a:xfrm rot="16200000">
            <a:off x="1179472" y="1385442"/>
            <a:ext cx="97698" cy="1620865"/>
            <a:chOff x="463550" y="604173"/>
            <a:chExt cx="136525" cy="1739900"/>
          </a:xfrm>
        </p:grpSpPr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C91E9358-AFD5-4881-93B3-6B46A4321144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1C8F8F8A-0220-4793-8479-5E893DC4ABA0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E3D8E6DB-B16F-4CC2-B65B-9DB015653186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9EEF520E-9ECA-496E-92DD-C8C3FB2014C3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AE88F58B-6E33-4649-9E3A-45C3BB24B6F9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1D071D57-B90D-460D-9074-D8B1B8DCEBEF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29395227-0B76-4A44-B525-3709F9019442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5F9ECD-6C74-4A87-94FA-3E653874D653}"/>
              </a:ext>
            </a:extLst>
          </p:cNvPr>
          <p:cNvSpPr txBox="1"/>
          <p:nvPr/>
        </p:nvSpPr>
        <p:spPr>
          <a:xfrm>
            <a:off x="679218" y="1892241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(1;1)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04D99126-24D0-49DD-A223-B8A161452687}"/>
              </a:ext>
            </a:extLst>
          </p:cNvPr>
          <p:cNvSpPr txBox="1"/>
          <p:nvPr/>
        </p:nvSpPr>
        <p:spPr>
          <a:xfrm>
            <a:off x="687046" y="91499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(1;4)</a:t>
            </a:r>
            <a:endParaRPr lang="pt-BR" dirty="0"/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EB3295A5-B15E-4B71-99A8-45EFBD360762}"/>
              </a:ext>
            </a:extLst>
          </p:cNvPr>
          <p:cNvSpPr txBox="1"/>
          <p:nvPr/>
        </p:nvSpPr>
        <p:spPr>
          <a:xfrm>
            <a:off x="1665605" y="914997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(4;4)</a:t>
            </a:r>
            <a:endParaRPr lang="pt-BR" dirty="0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7B2ECE45-6B06-45AF-AAFC-09062EAA3A6F}"/>
              </a:ext>
            </a:extLst>
          </p:cNvPr>
          <p:cNvSpPr txBox="1"/>
          <p:nvPr/>
        </p:nvSpPr>
        <p:spPr>
          <a:xfrm>
            <a:off x="1664890" y="1874172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(4;1)</a:t>
            </a:r>
            <a:endParaRPr lang="pt-BR" dirty="0"/>
          </a:p>
        </p:txBody>
      </p: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666FA81C-E35E-4C61-BBE3-3522CDD8D6C7}"/>
              </a:ext>
            </a:extLst>
          </p:cNvPr>
          <p:cNvGrpSpPr/>
          <p:nvPr/>
        </p:nvGrpSpPr>
        <p:grpSpPr>
          <a:xfrm>
            <a:off x="2459901" y="612028"/>
            <a:ext cx="97698" cy="1620865"/>
            <a:chOff x="463550" y="604173"/>
            <a:chExt cx="136525" cy="1739900"/>
          </a:xfrm>
        </p:grpSpPr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92975107-2623-4AF2-ADF4-AE43183AF7E8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94433B45-A517-4E7C-A554-C6296D6609B9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FD293852-1B70-47CE-8B27-8AA5727042EF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9557F495-5C64-4D39-AA3B-2DF44D20B523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DA449EC9-C0FF-4EC4-BC2A-CD212D722536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395F8E15-8F14-40B3-87F1-413E7227F5C5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86285F48-E6BE-447A-800D-A6FADC940868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C5D80427-A3BD-4D00-9FCF-EB6C7CA30C2C}"/>
              </a:ext>
            </a:extLst>
          </p:cNvPr>
          <p:cNvGrpSpPr/>
          <p:nvPr/>
        </p:nvGrpSpPr>
        <p:grpSpPr>
          <a:xfrm rot="16200000">
            <a:off x="3230573" y="1373611"/>
            <a:ext cx="97698" cy="1620865"/>
            <a:chOff x="463550" y="604173"/>
            <a:chExt cx="136525" cy="1739900"/>
          </a:xfrm>
        </p:grpSpPr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04B01A99-EF47-43F8-BD2B-79E204C2F3E7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AF84520A-9EF9-4F65-8C32-5434B3380AD2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to 125">
              <a:extLst>
                <a:ext uri="{FF2B5EF4-FFF2-40B4-BE49-F238E27FC236}">
                  <a16:creationId xmlns:a16="http://schemas.microsoft.com/office/drawing/2014/main" id="{D184EAA3-725D-4B3D-AADA-5439B0027695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1872E8A5-405C-4DEA-A2AE-961B7D9C784E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CE711DE1-3BAA-42A2-8B3C-B9CC3F83D55E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815BF6DE-F12D-4F3F-81BD-D81E29F03AA8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549EA349-D094-4DF0-B587-C9E4FC6861A5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Elipse 131">
            <a:extLst>
              <a:ext uri="{FF2B5EF4-FFF2-40B4-BE49-F238E27FC236}">
                <a16:creationId xmlns:a16="http://schemas.microsoft.com/office/drawing/2014/main" id="{D8C46CF2-4D3B-4066-9FBB-A50E973C2CE3}"/>
              </a:ext>
            </a:extLst>
          </p:cNvPr>
          <p:cNvSpPr/>
          <p:nvPr/>
        </p:nvSpPr>
        <p:spPr>
          <a:xfrm>
            <a:off x="2740615" y="1861745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EE8319FF-E1DD-4FE5-AE08-23DEF0FA5D55}"/>
              </a:ext>
            </a:extLst>
          </p:cNvPr>
          <p:cNvSpPr/>
          <p:nvPr/>
        </p:nvSpPr>
        <p:spPr>
          <a:xfrm>
            <a:off x="3668952" y="1861745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75DC74AC-E359-4F9D-8E85-46D586D617EA}"/>
              </a:ext>
            </a:extLst>
          </p:cNvPr>
          <p:cNvSpPr/>
          <p:nvPr/>
        </p:nvSpPr>
        <p:spPr>
          <a:xfrm>
            <a:off x="2736666" y="945399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F46DF02B-FC72-4E3A-A863-3AF29CB8AD52}"/>
              </a:ext>
            </a:extLst>
          </p:cNvPr>
          <p:cNvSpPr/>
          <p:nvPr/>
        </p:nvSpPr>
        <p:spPr>
          <a:xfrm>
            <a:off x="3666867" y="945399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211B9923-C24D-4F0E-862B-D61BDE0608FD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2823551" y="1907619"/>
            <a:ext cx="845401" cy="3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B3F6F1D8-5EC2-4BC5-B734-F503AC96F77E}"/>
              </a:ext>
            </a:extLst>
          </p:cNvPr>
          <p:cNvCxnSpPr>
            <a:cxnSpLocks/>
            <a:stCxn id="135" idx="6"/>
            <a:endCxn id="136" idx="2"/>
          </p:cNvCxnSpPr>
          <p:nvPr/>
        </p:nvCxnSpPr>
        <p:spPr>
          <a:xfrm>
            <a:off x="2823551" y="991273"/>
            <a:ext cx="843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DE60DC85-D3E5-4ED1-AAC0-2193DA6C524A}"/>
              </a:ext>
            </a:extLst>
          </p:cNvPr>
          <p:cNvCxnSpPr>
            <a:cxnSpLocks/>
          </p:cNvCxnSpPr>
          <p:nvPr/>
        </p:nvCxnSpPr>
        <p:spPr>
          <a:xfrm flipH="1">
            <a:off x="3707303" y="990717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E7EB1A05-B0EA-4370-BCAF-A2BDD50BB891}"/>
              </a:ext>
            </a:extLst>
          </p:cNvPr>
          <p:cNvCxnSpPr>
            <a:cxnSpLocks/>
          </p:cNvCxnSpPr>
          <p:nvPr/>
        </p:nvCxnSpPr>
        <p:spPr>
          <a:xfrm flipH="1">
            <a:off x="2777758" y="960240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5ECB2E1D-E37A-42F6-AB80-F3C8541DB5F7}"/>
              </a:ext>
            </a:extLst>
          </p:cNvPr>
          <p:cNvSpPr txBox="1"/>
          <p:nvPr/>
        </p:nvSpPr>
        <p:spPr>
          <a:xfrm>
            <a:off x="2717026" y="1881387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(1.1;1.1)</a:t>
            </a:r>
            <a:endParaRPr lang="pt-BR" sz="1200" dirty="0"/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D722904E-1D86-4E0B-9A7D-D3626D041AFE}"/>
              </a:ext>
            </a:extLst>
          </p:cNvPr>
          <p:cNvSpPr/>
          <p:nvPr/>
        </p:nvSpPr>
        <p:spPr>
          <a:xfrm>
            <a:off x="3864215" y="1707142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5C7A59E9-DCEC-4633-B629-F3C7ACF07D76}"/>
              </a:ext>
            </a:extLst>
          </p:cNvPr>
          <p:cNvSpPr/>
          <p:nvPr/>
        </p:nvSpPr>
        <p:spPr>
          <a:xfrm>
            <a:off x="2931929" y="790796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F5EC96A5-5E7D-4EBA-996B-02899BD65D20}"/>
              </a:ext>
            </a:extLst>
          </p:cNvPr>
          <p:cNvSpPr/>
          <p:nvPr/>
        </p:nvSpPr>
        <p:spPr>
          <a:xfrm>
            <a:off x="3862130" y="790796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25362EC3-2D5B-415A-86D9-CF4AAC4FA20D}"/>
              </a:ext>
            </a:extLst>
          </p:cNvPr>
          <p:cNvCxnSpPr>
            <a:cxnSpLocks/>
            <a:stCxn id="133" idx="3"/>
            <a:endCxn id="170" idx="7"/>
          </p:cNvCxnSpPr>
          <p:nvPr/>
        </p:nvCxnSpPr>
        <p:spPr>
          <a:xfrm flipV="1">
            <a:off x="3682164" y="1720578"/>
            <a:ext cx="259053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reto 173">
            <a:extLst>
              <a:ext uri="{FF2B5EF4-FFF2-40B4-BE49-F238E27FC236}">
                <a16:creationId xmlns:a16="http://schemas.microsoft.com/office/drawing/2014/main" id="{96088ABC-A867-4B34-96DB-E2D43F98B71D}"/>
              </a:ext>
            </a:extLst>
          </p:cNvPr>
          <p:cNvCxnSpPr>
            <a:cxnSpLocks/>
            <a:stCxn id="171" idx="6"/>
            <a:endCxn id="172" idx="2"/>
          </p:cNvCxnSpPr>
          <p:nvPr/>
        </p:nvCxnSpPr>
        <p:spPr>
          <a:xfrm>
            <a:off x="3018814" y="836670"/>
            <a:ext cx="843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Conector reto 174">
            <a:extLst>
              <a:ext uri="{FF2B5EF4-FFF2-40B4-BE49-F238E27FC236}">
                <a16:creationId xmlns:a16="http://schemas.microsoft.com/office/drawing/2014/main" id="{AFEF2022-56EA-4E22-A1DB-B7B10C5B170F}"/>
              </a:ext>
            </a:extLst>
          </p:cNvPr>
          <p:cNvCxnSpPr>
            <a:cxnSpLocks/>
          </p:cNvCxnSpPr>
          <p:nvPr/>
        </p:nvCxnSpPr>
        <p:spPr>
          <a:xfrm>
            <a:off x="3902566" y="1148067"/>
            <a:ext cx="3006" cy="65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ector reto 175">
            <a:extLst>
              <a:ext uri="{FF2B5EF4-FFF2-40B4-BE49-F238E27FC236}">
                <a16:creationId xmlns:a16="http://schemas.microsoft.com/office/drawing/2014/main" id="{61A3616D-6565-4B9C-9C62-526B3B927AEA}"/>
              </a:ext>
            </a:extLst>
          </p:cNvPr>
          <p:cNvCxnSpPr>
            <a:cxnSpLocks/>
            <a:stCxn id="171" idx="7"/>
            <a:endCxn id="135" idx="3"/>
          </p:cNvCxnSpPr>
          <p:nvPr/>
        </p:nvCxnSpPr>
        <p:spPr>
          <a:xfrm flipH="1">
            <a:off x="2749390" y="804232"/>
            <a:ext cx="256700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ector reto 182">
            <a:extLst>
              <a:ext uri="{FF2B5EF4-FFF2-40B4-BE49-F238E27FC236}">
                <a16:creationId xmlns:a16="http://schemas.microsoft.com/office/drawing/2014/main" id="{AC79B86B-55FA-45C3-ACA6-8BD8C0C73604}"/>
              </a:ext>
            </a:extLst>
          </p:cNvPr>
          <p:cNvCxnSpPr>
            <a:cxnSpLocks/>
          </p:cNvCxnSpPr>
          <p:nvPr/>
        </p:nvCxnSpPr>
        <p:spPr>
          <a:xfrm flipH="1">
            <a:off x="3670005" y="804231"/>
            <a:ext cx="256700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6CC21AB8-17DA-4891-AA4B-3D04F4A7D0FE}"/>
              </a:ext>
            </a:extLst>
          </p:cNvPr>
          <p:cNvSpPr txBox="1"/>
          <p:nvPr/>
        </p:nvSpPr>
        <p:spPr>
          <a:xfrm>
            <a:off x="3635532" y="1867283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(4.1;1.1)</a:t>
            </a:r>
            <a:endParaRPr lang="pt-BR" sz="1200" dirty="0"/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CBBBA430-94D2-473D-A598-76677ECB458F}"/>
              </a:ext>
            </a:extLst>
          </p:cNvPr>
          <p:cNvSpPr txBox="1"/>
          <p:nvPr/>
        </p:nvSpPr>
        <p:spPr>
          <a:xfrm>
            <a:off x="3862130" y="1568066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(4.4; 1.4)</a:t>
            </a:r>
            <a:endParaRPr lang="pt-BR" sz="1200" dirty="0"/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1F8E9966-A071-4DA8-9F38-CFD72F5E1770}"/>
              </a:ext>
            </a:extLst>
          </p:cNvPr>
          <p:cNvSpPr txBox="1"/>
          <p:nvPr/>
        </p:nvSpPr>
        <p:spPr>
          <a:xfrm>
            <a:off x="3675176" y="946701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(4.1; 4.1)</a:t>
            </a:r>
            <a:endParaRPr lang="pt-BR" sz="1200" dirty="0"/>
          </a:p>
        </p:txBody>
      </p: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F577D109-1CC5-4C68-BE5B-4831D7974829}"/>
              </a:ext>
            </a:extLst>
          </p:cNvPr>
          <p:cNvSpPr txBox="1"/>
          <p:nvPr/>
        </p:nvSpPr>
        <p:spPr>
          <a:xfrm>
            <a:off x="2725720" y="957968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(1.1; 4.1)</a:t>
            </a:r>
            <a:endParaRPr lang="pt-BR" sz="1200" dirty="0"/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A1D4B827-6F37-4625-A2E7-D1AC4C4606B1}"/>
              </a:ext>
            </a:extLst>
          </p:cNvPr>
          <p:cNvSpPr txBox="1"/>
          <p:nvPr/>
        </p:nvSpPr>
        <p:spPr>
          <a:xfrm>
            <a:off x="2922339" y="632999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(1.4;4.4)</a:t>
            </a:r>
            <a:endParaRPr lang="pt-BR" sz="1200" dirty="0"/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F93F7E3D-3CB4-4753-8C21-FC5826EE5162}"/>
              </a:ext>
            </a:extLst>
          </p:cNvPr>
          <p:cNvSpPr txBox="1"/>
          <p:nvPr/>
        </p:nvSpPr>
        <p:spPr>
          <a:xfrm>
            <a:off x="3849421" y="637951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(4.4;4.4)</a:t>
            </a:r>
            <a:endParaRPr lang="pt-BR" sz="1200" dirty="0"/>
          </a:p>
        </p:txBody>
      </p:sp>
      <p:cxnSp>
        <p:nvCxnSpPr>
          <p:cNvPr id="194" name="Conector reto 193">
            <a:extLst>
              <a:ext uri="{FF2B5EF4-FFF2-40B4-BE49-F238E27FC236}">
                <a16:creationId xmlns:a16="http://schemas.microsoft.com/office/drawing/2014/main" id="{12358F51-016F-4BAC-A8D5-E99DE4A2F7FB}"/>
              </a:ext>
            </a:extLst>
          </p:cNvPr>
          <p:cNvCxnSpPr>
            <a:cxnSpLocks/>
          </p:cNvCxnSpPr>
          <p:nvPr/>
        </p:nvCxnSpPr>
        <p:spPr>
          <a:xfrm flipH="1">
            <a:off x="3899494" y="821597"/>
            <a:ext cx="2298" cy="183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B46C3A57-2348-483C-A3B8-A805831B968A}"/>
              </a:ext>
            </a:extLst>
          </p:cNvPr>
          <p:cNvSpPr txBox="1"/>
          <p:nvPr/>
        </p:nvSpPr>
        <p:spPr>
          <a:xfrm>
            <a:off x="946971" y="226919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(a)</a:t>
            </a:r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430C2337-60AF-4729-85AC-FE25316414A8}"/>
              </a:ext>
            </a:extLst>
          </p:cNvPr>
          <p:cNvSpPr txBox="1"/>
          <p:nvPr/>
        </p:nvSpPr>
        <p:spPr>
          <a:xfrm>
            <a:off x="3097067" y="224245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(b)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24360D-DB8D-4A49-B1CE-AC7F6EA9BB67}"/>
              </a:ext>
            </a:extLst>
          </p:cNvPr>
          <p:cNvSpPr txBox="1"/>
          <p:nvPr/>
        </p:nvSpPr>
        <p:spPr>
          <a:xfrm>
            <a:off x="150599" y="187417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3CF2764C-61A8-4F72-845A-572733241D6E}"/>
              </a:ext>
            </a:extLst>
          </p:cNvPr>
          <p:cNvSpPr txBox="1"/>
          <p:nvPr/>
        </p:nvSpPr>
        <p:spPr>
          <a:xfrm>
            <a:off x="2198216" y="18460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C5F4EBE2-5233-4048-9840-6588EE7265BF}"/>
              </a:ext>
            </a:extLst>
          </p:cNvPr>
          <p:cNvSpPr txBox="1"/>
          <p:nvPr/>
        </p:nvSpPr>
        <p:spPr>
          <a:xfrm>
            <a:off x="518982" y="21692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BF2666E-5B50-495A-8418-3078C9C54611}"/>
              </a:ext>
            </a:extLst>
          </p:cNvPr>
          <p:cNvSpPr txBox="1"/>
          <p:nvPr/>
        </p:nvSpPr>
        <p:spPr>
          <a:xfrm>
            <a:off x="2491918" y="213425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220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>
            <a:extLst>
              <a:ext uri="{FF2B5EF4-FFF2-40B4-BE49-F238E27FC236}">
                <a16:creationId xmlns:a16="http://schemas.microsoft.com/office/drawing/2014/main" id="{AF244EB5-3935-4A17-A8CD-8D03A59F0FF1}"/>
              </a:ext>
            </a:extLst>
          </p:cNvPr>
          <p:cNvGrpSpPr/>
          <p:nvPr/>
        </p:nvGrpSpPr>
        <p:grpSpPr>
          <a:xfrm>
            <a:off x="702230" y="895355"/>
            <a:ext cx="1057532" cy="1058138"/>
            <a:chOff x="324196" y="994757"/>
            <a:chExt cx="958736" cy="958735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DF7528E-2192-4CCA-A95F-91A4916CBB1D}"/>
                </a:ext>
              </a:extLst>
            </p:cNvPr>
            <p:cNvSpPr/>
            <p:nvPr/>
          </p:nvSpPr>
          <p:spPr>
            <a:xfrm>
              <a:off x="325539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51F06C9-0755-4241-B63D-E934EBD88F6E}"/>
                </a:ext>
              </a:extLst>
            </p:cNvPr>
            <p:cNvSpPr/>
            <p:nvPr/>
          </p:nvSpPr>
          <p:spPr>
            <a:xfrm>
              <a:off x="1201146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5E1D2EE8-6B86-447C-A485-6FA18719420E}"/>
                </a:ext>
              </a:extLst>
            </p:cNvPr>
            <p:cNvGrpSpPr/>
            <p:nvPr/>
          </p:nvGrpSpPr>
          <p:grpSpPr>
            <a:xfrm>
              <a:off x="324196" y="994757"/>
              <a:ext cx="957393" cy="83129"/>
              <a:chOff x="325539" y="3208713"/>
              <a:chExt cx="957393" cy="83129"/>
            </a:xfrm>
          </p:grpSpPr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67A766A6-8B0D-4F1E-9A2B-51CABB333248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D87ED9C7-9B39-46F2-9B8D-A3227AD7D4C9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C049AFE8-7321-4754-BEAC-EF686338F130}"/>
              </a:ext>
            </a:extLst>
          </p:cNvPr>
          <p:cNvCxnSpPr>
            <a:cxnSpLocks/>
          </p:cNvCxnSpPr>
          <p:nvPr/>
        </p:nvCxnSpPr>
        <p:spPr>
          <a:xfrm>
            <a:off x="726184" y="1911927"/>
            <a:ext cx="1029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15C3B442-FC63-4E16-812E-775646110AF5}"/>
              </a:ext>
            </a:extLst>
          </p:cNvPr>
          <p:cNvCxnSpPr>
            <a:cxnSpLocks/>
          </p:cNvCxnSpPr>
          <p:nvPr/>
        </p:nvCxnSpPr>
        <p:spPr>
          <a:xfrm>
            <a:off x="726184" y="945666"/>
            <a:ext cx="1029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74F79646-52F1-46BC-87AB-9B89BF212E1B}"/>
              </a:ext>
            </a:extLst>
          </p:cNvPr>
          <p:cNvCxnSpPr>
            <a:cxnSpLocks/>
          </p:cNvCxnSpPr>
          <p:nvPr/>
        </p:nvCxnSpPr>
        <p:spPr>
          <a:xfrm flipH="1">
            <a:off x="1713036" y="954238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F43B7AFC-320B-46E9-864D-066943289D97}"/>
              </a:ext>
            </a:extLst>
          </p:cNvPr>
          <p:cNvCxnSpPr>
            <a:cxnSpLocks/>
          </p:cNvCxnSpPr>
          <p:nvPr/>
        </p:nvCxnSpPr>
        <p:spPr>
          <a:xfrm flipH="1">
            <a:off x="740854" y="960240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D1D58E37-4E78-4828-A3C3-78652852D8EA}"/>
              </a:ext>
            </a:extLst>
          </p:cNvPr>
          <p:cNvGrpSpPr/>
          <p:nvPr/>
        </p:nvGrpSpPr>
        <p:grpSpPr>
          <a:xfrm>
            <a:off x="408800" y="623859"/>
            <a:ext cx="97698" cy="1620865"/>
            <a:chOff x="463550" y="604173"/>
            <a:chExt cx="136525" cy="1739900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0C4410DD-DA80-4E03-A03C-ABF48B1F4DA5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9F88FF24-3413-449C-9DF5-34098061713D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D8D150CD-D522-4341-9FC8-B4312917EED5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AF7ACB93-14D6-44AC-8BC6-8C1CE4925C71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3A164099-AA5B-4750-9F1E-71FDD0D404EC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193E6215-0BB1-44CA-BA8B-94F56B71E6E0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38AAD988-6F02-450C-9442-ADC373ED3525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8DA5FB87-AA45-4E87-9E12-BD90EC6A2DCC}"/>
              </a:ext>
            </a:extLst>
          </p:cNvPr>
          <p:cNvGrpSpPr/>
          <p:nvPr/>
        </p:nvGrpSpPr>
        <p:grpSpPr>
          <a:xfrm rot="16200000">
            <a:off x="1179472" y="1385442"/>
            <a:ext cx="97698" cy="1620865"/>
            <a:chOff x="463550" y="604173"/>
            <a:chExt cx="136525" cy="1739900"/>
          </a:xfrm>
        </p:grpSpPr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C91E9358-AFD5-4881-93B3-6B46A4321144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1C8F8F8A-0220-4793-8479-5E893DC4ABA0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E3D8E6DB-B16F-4CC2-B65B-9DB015653186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9EEF520E-9ECA-496E-92DD-C8C3FB2014C3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AE88F58B-6E33-4649-9E3A-45C3BB24B6F9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1D071D57-B90D-460D-9074-D8B1B8DCEBEF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29395227-0B76-4A44-B525-3709F9019442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5F9ECD-6C74-4A87-94FA-3E653874D653}"/>
              </a:ext>
            </a:extLst>
          </p:cNvPr>
          <p:cNvSpPr txBox="1"/>
          <p:nvPr/>
        </p:nvSpPr>
        <p:spPr>
          <a:xfrm>
            <a:off x="679218" y="1892241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(1;1)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04D99126-24D0-49DD-A223-B8A161452687}"/>
              </a:ext>
            </a:extLst>
          </p:cNvPr>
          <p:cNvSpPr txBox="1"/>
          <p:nvPr/>
        </p:nvSpPr>
        <p:spPr>
          <a:xfrm>
            <a:off x="687046" y="91499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(1;4)</a:t>
            </a:r>
            <a:endParaRPr lang="pt-BR" dirty="0"/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EB3295A5-B15E-4B71-99A8-45EFBD360762}"/>
              </a:ext>
            </a:extLst>
          </p:cNvPr>
          <p:cNvSpPr txBox="1"/>
          <p:nvPr/>
        </p:nvSpPr>
        <p:spPr>
          <a:xfrm>
            <a:off x="1665605" y="914997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(4;4)</a:t>
            </a:r>
            <a:endParaRPr lang="pt-BR" dirty="0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7B2ECE45-6B06-45AF-AAFC-09062EAA3A6F}"/>
              </a:ext>
            </a:extLst>
          </p:cNvPr>
          <p:cNvSpPr txBox="1"/>
          <p:nvPr/>
        </p:nvSpPr>
        <p:spPr>
          <a:xfrm>
            <a:off x="1664890" y="1874172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(4;1)</a:t>
            </a:r>
            <a:endParaRPr lang="pt-BR" dirty="0"/>
          </a:p>
        </p:txBody>
      </p: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666FA81C-E35E-4C61-BBE3-3522CDD8D6C7}"/>
              </a:ext>
            </a:extLst>
          </p:cNvPr>
          <p:cNvGrpSpPr/>
          <p:nvPr/>
        </p:nvGrpSpPr>
        <p:grpSpPr>
          <a:xfrm>
            <a:off x="2459901" y="612028"/>
            <a:ext cx="97698" cy="1620865"/>
            <a:chOff x="463550" y="604173"/>
            <a:chExt cx="136525" cy="1739900"/>
          </a:xfrm>
        </p:grpSpPr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92975107-2623-4AF2-ADF4-AE43183AF7E8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94433B45-A517-4E7C-A554-C6296D6609B9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FD293852-1B70-47CE-8B27-8AA5727042EF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9557F495-5C64-4D39-AA3B-2DF44D20B523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DA449EC9-C0FF-4EC4-BC2A-CD212D722536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395F8E15-8F14-40B3-87F1-413E7227F5C5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86285F48-E6BE-447A-800D-A6FADC940868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C5D80427-A3BD-4D00-9FCF-EB6C7CA30C2C}"/>
              </a:ext>
            </a:extLst>
          </p:cNvPr>
          <p:cNvGrpSpPr/>
          <p:nvPr/>
        </p:nvGrpSpPr>
        <p:grpSpPr>
          <a:xfrm rot="16200000">
            <a:off x="3230573" y="1373611"/>
            <a:ext cx="97698" cy="1620865"/>
            <a:chOff x="463550" y="604173"/>
            <a:chExt cx="136525" cy="1739900"/>
          </a:xfrm>
        </p:grpSpPr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04B01A99-EF47-43F8-BD2B-79E204C2F3E7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AF84520A-9EF9-4F65-8C32-5434B3380AD2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to 125">
              <a:extLst>
                <a:ext uri="{FF2B5EF4-FFF2-40B4-BE49-F238E27FC236}">
                  <a16:creationId xmlns:a16="http://schemas.microsoft.com/office/drawing/2014/main" id="{D184EAA3-725D-4B3D-AADA-5439B0027695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1872E8A5-405C-4DEA-A2AE-961B7D9C784E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CE711DE1-3BAA-42A2-8B3C-B9CC3F83D55E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815BF6DE-F12D-4F3F-81BD-D81E29F03AA8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549EA349-D094-4DF0-B587-C9E4FC6861A5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Elipse 131">
            <a:extLst>
              <a:ext uri="{FF2B5EF4-FFF2-40B4-BE49-F238E27FC236}">
                <a16:creationId xmlns:a16="http://schemas.microsoft.com/office/drawing/2014/main" id="{D8C46CF2-4D3B-4066-9FBB-A50E973C2CE3}"/>
              </a:ext>
            </a:extLst>
          </p:cNvPr>
          <p:cNvSpPr/>
          <p:nvPr/>
        </p:nvSpPr>
        <p:spPr>
          <a:xfrm>
            <a:off x="2740615" y="1861745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EE8319FF-E1DD-4FE5-AE08-23DEF0FA5D55}"/>
              </a:ext>
            </a:extLst>
          </p:cNvPr>
          <p:cNvSpPr/>
          <p:nvPr/>
        </p:nvSpPr>
        <p:spPr>
          <a:xfrm>
            <a:off x="3668952" y="1861745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75DC74AC-E359-4F9D-8E85-46D586D617EA}"/>
              </a:ext>
            </a:extLst>
          </p:cNvPr>
          <p:cNvSpPr/>
          <p:nvPr/>
        </p:nvSpPr>
        <p:spPr>
          <a:xfrm>
            <a:off x="2736666" y="945399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F46DF02B-FC72-4E3A-A863-3AF29CB8AD52}"/>
              </a:ext>
            </a:extLst>
          </p:cNvPr>
          <p:cNvSpPr/>
          <p:nvPr/>
        </p:nvSpPr>
        <p:spPr>
          <a:xfrm>
            <a:off x="3666867" y="945399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211B9923-C24D-4F0E-862B-D61BDE0608FD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2823551" y="1907619"/>
            <a:ext cx="845401" cy="3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B3F6F1D8-5EC2-4BC5-B734-F503AC96F77E}"/>
              </a:ext>
            </a:extLst>
          </p:cNvPr>
          <p:cNvCxnSpPr>
            <a:cxnSpLocks/>
            <a:stCxn id="135" idx="6"/>
            <a:endCxn id="136" idx="2"/>
          </p:cNvCxnSpPr>
          <p:nvPr/>
        </p:nvCxnSpPr>
        <p:spPr>
          <a:xfrm>
            <a:off x="2823551" y="991273"/>
            <a:ext cx="843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DE60DC85-D3E5-4ED1-AAC0-2193DA6C524A}"/>
              </a:ext>
            </a:extLst>
          </p:cNvPr>
          <p:cNvCxnSpPr>
            <a:cxnSpLocks/>
          </p:cNvCxnSpPr>
          <p:nvPr/>
        </p:nvCxnSpPr>
        <p:spPr>
          <a:xfrm flipH="1">
            <a:off x="3707303" y="990717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E7EB1A05-B0EA-4370-BCAF-A2BDD50BB891}"/>
              </a:ext>
            </a:extLst>
          </p:cNvPr>
          <p:cNvCxnSpPr>
            <a:cxnSpLocks/>
          </p:cNvCxnSpPr>
          <p:nvPr/>
        </p:nvCxnSpPr>
        <p:spPr>
          <a:xfrm flipH="1">
            <a:off x="2777758" y="960240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5ECB2E1D-E37A-42F6-AB80-F3C8541DB5F7}"/>
              </a:ext>
            </a:extLst>
          </p:cNvPr>
          <p:cNvSpPr txBox="1"/>
          <p:nvPr/>
        </p:nvSpPr>
        <p:spPr>
          <a:xfrm>
            <a:off x="2717026" y="1881387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(1.1;1.1)</a:t>
            </a:r>
            <a:endParaRPr lang="pt-BR" sz="1200" dirty="0"/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D722904E-1D86-4E0B-9A7D-D3626D041AFE}"/>
              </a:ext>
            </a:extLst>
          </p:cNvPr>
          <p:cNvSpPr/>
          <p:nvPr/>
        </p:nvSpPr>
        <p:spPr>
          <a:xfrm>
            <a:off x="3864215" y="1707142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5C7A59E9-DCEC-4633-B629-F3C7ACF07D76}"/>
              </a:ext>
            </a:extLst>
          </p:cNvPr>
          <p:cNvSpPr/>
          <p:nvPr/>
        </p:nvSpPr>
        <p:spPr>
          <a:xfrm>
            <a:off x="2931929" y="790796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F5EC96A5-5E7D-4EBA-996B-02899BD65D20}"/>
              </a:ext>
            </a:extLst>
          </p:cNvPr>
          <p:cNvSpPr/>
          <p:nvPr/>
        </p:nvSpPr>
        <p:spPr>
          <a:xfrm>
            <a:off x="3862130" y="790796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25362EC3-2D5B-415A-86D9-CF4AAC4FA20D}"/>
              </a:ext>
            </a:extLst>
          </p:cNvPr>
          <p:cNvCxnSpPr>
            <a:cxnSpLocks/>
            <a:stCxn id="133" idx="3"/>
            <a:endCxn id="170" idx="7"/>
          </p:cNvCxnSpPr>
          <p:nvPr/>
        </p:nvCxnSpPr>
        <p:spPr>
          <a:xfrm flipV="1">
            <a:off x="3682164" y="1720578"/>
            <a:ext cx="259053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reto 173">
            <a:extLst>
              <a:ext uri="{FF2B5EF4-FFF2-40B4-BE49-F238E27FC236}">
                <a16:creationId xmlns:a16="http://schemas.microsoft.com/office/drawing/2014/main" id="{96088ABC-A867-4B34-96DB-E2D43F98B71D}"/>
              </a:ext>
            </a:extLst>
          </p:cNvPr>
          <p:cNvCxnSpPr>
            <a:cxnSpLocks/>
            <a:stCxn id="171" idx="6"/>
            <a:endCxn id="172" idx="2"/>
          </p:cNvCxnSpPr>
          <p:nvPr/>
        </p:nvCxnSpPr>
        <p:spPr>
          <a:xfrm>
            <a:off x="3018814" y="836670"/>
            <a:ext cx="843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Conector reto 174">
            <a:extLst>
              <a:ext uri="{FF2B5EF4-FFF2-40B4-BE49-F238E27FC236}">
                <a16:creationId xmlns:a16="http://schemas.microsoft.com/office/drawing/2014/main" id="{AFEF2022-56EA-4E22-A1DB-B7B10C5B170F}"/>
              </a:ext>
            </a:extLst>
          </p:cNvPr>
          <p:cNvCxnSpPr>
            <a:cxnSpLocks/>
          </p:cNvCxnSpPr>
          <p:nvPr/>
        </p:nvCxnSpPr>
        <p:spPr>
          <a:xfrm>
            <a:off x="3902566" y="1148067"/>
            <a:ext cx="3006" cy="65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ector reto 175">
            <a:extLst>
              <a:ext uri="{FF2B5EF4-FFF2-40B4-BE49-F238E27FC236}">
                <a16:creationId xmlns:a16="http://schemas.microsoft.com/office/drawing/2014/main" id="{61A3616D-6565-4B9C-9C62-526B3B927AEA}"/>
              </a:ext>
            </a:extLst>
          </p:cNvPr>
          <p:cNvCxnSpPr>
            <a:cxnSpLocks/>
            <a:stCxn id="171" idx="7"/>
            <a:endCxn id="135" idx="3"/>
          </p:cNvCxnSpPr>
          <p:nvPr/>
        </p:nvCxnSpPr>
        <p:spPr>
          <a:xfrm flipH="1">
            <a:off x="2749390" y="804232"/>
            <a:ext cx="256700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ector reto 182">
            <a:extLst>
              <a:ext uri="{FF2B5EF4-FFF2-40B4-BE49-F238E27FC236}">
                <a16:creationId xmlns:a16="http://schemas.microsoft.com/office/drawing/2014/main" id="{AC79B86B-55FA-45C3-ACA6-8BD8C0C73604}"/>
              </a:ext>
            </a:extLst>
          </p:cNvPr>
          <p:cNvCxnSpPr>
            <a:cxnSpLocks/>
          </p:cNvCxnSpPr>
          <p:nvPr/>
        </p:nvCxnSpPr>
        <p:spPr>
          <a:xfrm flipH="1">
            <a:off x="3670005" y="804231"/>
            <a:ext cx="256700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6CC21AB8-17DA-4891-AA4B-3D04F4A7D0FE}"/>
              </a:ext>
            </a:extLst>
          </p:cNvPr>
          <p:cNvSpPr txBox="1"/>
          <p:nvPr/>
        </p:nvSpPr>
        <p:spPr>
          <a:xfrm>
            <a:off x="3635532" y="1867283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(4.1;1.1)</a:t>
            </a:r>
            <a:endParaRPr lang="pt-BR" sz="1200" dirty="0"/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CBBBA430-94D2-473D-A598-76677ECB458F}"/>
              </a:ext>
            </a:extLst>
          </p:cNvPr>
          <p:cNvSpPr txBox="1"/>
          <p:nvPr/>
        </p:nvSpPr>
        <p:spPr>
          <a:xfrm>
            <a:off x="3862130" y="1568066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(4.4; 1.4)</a:t>
            </a:r>
            <a:endParaRPr lang="pt-BR" sz="1200" dirty="0"/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1F8E9966-A071-4DA8-9F38-CFD72F5E1770}"/>
              </a:ext>
            </a:extLst>
          </p:cNvPr>
          <p:cNvSpPr txBox="1"/>
          <p:nvPr/>
        </p:nvSpPr>
        <p:spPr>
          <a:xfrm>
            <a:off x="3675176" y="946701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(4.1; 4.1)</a:t>
            </a:r>
            <a:endParaRPr lang="pt-BR" sz="1200" dirty="0"/>
          </a:p>
        </p:txBody>
      </p: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F577D109-1CC5-4C68-BE5B-4831D7974829}"/>
              </a:ext>
            </a:extLst>
          </p:cNvPr>
          <p:cNvSpPr txBox="1"/>
          <p:nvPr/>
        </p:nvSpPr>
        <p:spPr>
          <a:xfrm>
            <a:off x="2725720" y="957968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(1.1; 4.1)</a:t>
            </a:r>
            <a:endParaRPr lang="pt-BR" sz="1200" dirty="0"/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A1D4B827-6F37-4625-A2E7-D1AC4C4606B1}"/>
              </a:ext>
            </a:extLst>
          </p:cNvPr>
          <p:cNvSpPr txBox="1"/>
          <p:nvPr/>
        </p:nvSpPr>
        <p:spPr>
          <a:xfrm>
            <a:off x="2922339" y="632999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(1.4;4.4)</a:t>
            </a:r>
            <a:endParaRPr lang="pt-BR" sz="1200" dirty="0"/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F93F7E3D-3CB4-4753-8C21-FC5826EE5162}"/>
              </a:ext>
            </a:extLst>
          </p:cNvPr>
          <p:cNvSpPr txBox="1"/>
          <p:nvPr/>
        </p:nvSpPr>
        <p:spPr>
          <a:xfrm>
            <a:off x="3849421" y="637951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(4.4;4.4)</a:t>
            </a:r>
            <a:endParaRPr lang="pt-BR" sz="1200" dirty="0"/>
          </a:p>
        </p:txBody>
      </p:sp>
      <p:cxnSp>
        <p:nvCxnSpPr>
          <p:cNvPr id="194" name="Conector reto 193">
            <a:extLst>
              <a:ext uri="{FF2B5EF4-FFF2-40B4-BE49-F238E27FC236}">
                <a16:creationId xmlns:a16="http://schemas.microsoft.com/office/drawing/2014/main" id="{12358F51-016F-4BAC-A8D5-E99DE4A2F7FB}"/>
              </a:ext>
            </a:extLst>
          </p:cNvPr>
          <p:cNvCxnSpPr>
            <a:cxnSpLocks/>
          </p:cNvCxnSpPr>
          <p:nvPr/>
        </p:nvCxnSpPr>
        <p:spPr>
          <a:xfrm flipH="1">
            <a:off x="3899494" y="821597"/>
            <a:ext cx="2298" cy="183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B46C3A57-2348-483C-A3B8-A805831B968A}"/>
              </a:ext>
            </a:extLst>
          </p:cNvPr>
          <p:cNvSpPr txBox="1"/>
          <p:nvPr/>
        </p:nvSpPr>
        <p:spPr>
          <a:xfrm>
            <a:off x="946971" y="226671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(a)</a:t>
            </a:r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430C2337-60AF-4729-85AC-FE25316414A8}"/>
              </a:ext>
            </a:extLst>
          </p:cNvPr>
          <p:cNvSpPr txBox="1"/>
          <p:nvPr/>
        </p:nvSpPr>
        <p:spPr>
          <a:xfrm>
            <a:off x="3097067" y="226671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(b)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7F9900FB-9999-45D5-A4F4-4B1348E300F9}"/>
              </a:ext>
            </a:extLst>
          </p:cNvPr>
          <p:cNvCxnSpPr>
            <a:cxnSpLocks/>
          </p:cNvCxnSpPr>
          <p:nvPr/>
        </p:nvCxnSpPr>
        <p:spPr>
          <a:xfrm flipV="1">
            <a:off x="739695" y="933835"/>
            <a:ext cx="973341" cy="973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6B088D10-E455-445A-95D4-462F87D8F900}"/>
              </a:ext>
            </a:extLst>
          </p:cNvPr>
          <p:cNvCxnSpPr>
            <a:cxnSpLocks/>
          </p:cNvCxnSpPr>
          <p:nvPr/>
        </p:nvCxnSpPr>
        <p:spPr>
          <a:xfrm flipV="1">
            <a:off x="2758538" y="935540"/>
            <a:ext cx="1002713" cy="985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513CB5F-4C88-48D9-8BF5-5BCDCFB38DA2}"/>
              </a:ext>
            </a:extLst>
          </p:cNvPr>
          <p:cNvCxnSpPr>
            <a:cxnSpLocks/>
          </p:cNvCxnSpPr>
          <p:nvPr/>
        </p:nvCxnSpPr>
        <p:spPr>
          <a:xfrm flipV="1">
            <a:off x="2820134" y="851783"/>
            <a:ext cx="1070998" cy="123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401AFEF9-364D-43C1-9E21-E00A1634AB5A}"/>
              </a:ext>
            </a:extLst>
          </p:cNvPr>
          <p:cNvCxnSpPr>
            <a:cxnSpLocks/>
          </p:cNvCxnSpPr>
          <p:nvPr/>
        </p:nvCxnSpPr>
        <p:spPr>
          <a:xfrm flipV="1">
            <a:off x="3714400" y="855747"/>
            <a:ext cx="170126" cy="1010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DC5D6FE-BB19-4FBB-9C62-AE56EF3C1CAE}"/>
              </a:ext>
            </a:extLst>
          </p:cNvPr>
          <p:cNvSpPr txBox="1"/>
          <p:nvPr/>
        </p:nvSpPr>
        <p:spPr>
          <a:xfrm>
            <a:off x="150599" y="187417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C6D5F531-75BD-4802-95C4-5FF4C6DEAFEC}"/>
              </a:ext>
            </a:extLst>
          </p:cNvPr>
          <p:cNvSpPr txBox="1"/>
          <p:nvPr/>
        </p:nvSpPr>
        <p:spPr>
          <a:xfrm>
            <a:off x="2198216" y="18460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E404A46-448D-4FEA-8A2C-C0D0B05A58AE}"/>
              </a:ext>
            </a:extLst>
          </p:cNvPr>
          <p:cNvSpPr txBox="1"/>
          <p:nvPr/>
        </p:nvSpPr>
        <p:spPr>
          <a:xfrm>
            <a:off x="518982" y="21692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1C4673A9-161C-4464-A382-5BA00CF4B043}"/>
              </a:ext>
            </a:extLst>
          </p:cNvPr>
          <p:cNvSpPr txBox="1"/>
          <p:nvPr/>
        </p:nvSpPr>
        <p:spPr>
          <a:xfrm>
            <a:off x="2491918" y="213425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6368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30C8370-3312-4408-9282-8C784FFC2D42}"/>
              </a:ext>
            </a:extLst>
          </p:cNvPr>
          <p:cNvCxnSpPr>
            <a:cxnSpLocks/>
          </p:cNvCxnSpPr>
          <p:nvPr/>
        </p:nvCxnSpPr>
        <p:spPr>
          <a:xfrm>
            <a:off x="809625" y="1366838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F57F97B-05B9-4A09-BE0A-59875B0F9EA3}"/>
              </a:ext>
            </a:extLst>
          </p:cNvPr>
          <p:cNvCxnSpPr>
            <a:cxnSpLocks/>
          </p:cNvCxnSpPr>
          <p:nvPr/>
        </p:nvCxnSpPr>
        <p:spPr>
          <a:xfrm>
            <a:off x="814387" y="1366838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DBE02A6-E72D-41B4-9F1C-163208335C2F}"/>
              </a:ext>
            </a:extLst>
          </p:cNvPr>
          <p:cNvCxnSpPr>
            <a:cxnSpLocks/>
          </p:cNvCxnSpPr>
          <p:nvPr/>
        </p:nvCxnSpPr>
        <p:spPr>
          <a:xfrm rot="16200000">
            <a:off x="1321594" y="1878806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2BD5976-B788-49F5-8173-BD38C4A759BF}"/>
              </a:ext>
            </a:extLst>
          </p:cNvPr>
          <p:cNvCxnSpPr>
            <a:cxnSpLocks/>
          </p:cNvCxnSpPr>
          <p:nvPr/>
        </p:nvCxnSpPr>
        <p:spPr>
          <a:xfrm>
            <a:off x="814387" y="1366838"/>
            <a:ext cx="1019176" cy="1028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1EBB09C-F06E-403E-A0B7-63C8A98D98BB}"/>
              </a:ext>
            </a:extLst>
          </p:cNvPr>
          <p:cNvCxnSpPr/>
          <p:nvPr/>
        </p:nvCxnSpPr>
        <p:spPr>
          <a:xfrm flipH="1">
            <a:off x="419101" y="2390774"/>
            <a:ext cx="385763" cy="31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F548AE5-AD6B-4BDF-A4E2-537298806098}"/>
              </a:ext>
            </a:extLst>
          </p:cNvPr>
          <p:cNvSpPr txBox="1"/>
          <p:nvPr/>
        </p:nvSpPr>
        <p:spPr>
          <a:xfrm>
            <a:off x="1687353" y="233576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81AC289-5EE9-4822-8101-512E0065681D}"/>
              </a:ext>
            </a:extLst>
          </p:cNvPr>
          <p:cNvSpPr txBox="1"/>
          <p:nvPr/>
        </p:nvSpPr>
        <p:spPr>
          <a:xfrm>
            <a:off x="655624" y="104751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AE8259E-5371-440A-9070-F11E2F6A7072}"/>
              </a:ext>
            </a:extLst>
          </p:cNvPr>
          <p:cNvSpPr txBox="1"/>
          <p:nvPr/>
        </p:nvSpPr>
        <p:spPr>
          <a:xfrm>
            <a:off x="665242" y="23357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0F2B83C-2EBD-42C0-9759-975ED8861814}"/>
              </a:ext>
            </a:extLst>
          </p:cNvPr>
          <p:cNvCxnSpPr>
            <a:cxnSpLocks/>
          </p:cNvCxnSpPr>
          <p:nvPr/>
        </p:nvCxnSpPr>
        <p:spPr>
          <a:xfrm>
            <a:off x="2832131" y="1366840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C31CDA8-0B41-403D-85B7-E56992A9EF67}"/>
              </a:ext>
            </a:extLst>
          </p:cNvPr>
          <p:cNvCxnSpPr>
            <a:cxnSpLocks/>
          </p:cNvCxnSpPr>
          <p:nvPr/>
        </p:nvCxnSpPr>
        <p:spPr>
          <a:xfrm>
            <a:off x="2836893" y="1366840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C6DBDE7-A070-48FC-9E93-91D553EBE434}"/>
              </a:ext>
            </a:extLst>
          </p:cNvPr>
          <p:cNvCxnSpPr>
            <a:cxnSpLocks/>
          </p:cNvCxnSpPr>
          <p:nvPr/>
        </p:nvCxnSpPr>
        <p:spPr>
          <a:xfrm rot="16200000">
            <a:off x="3344100" y="1878808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1D2826D-3037-4B3C-B9EF-11AB008F443F}"/>
              </a:ext>
            </a:extLst>
          </p:cNvPr>
          <p:cNvCxnSpPr>
            <a:cxnSpLocks/>
          </p:cNvCxnSpPr>
          <p:nvPr/>
        </p:nvCxnSpPr>
        <p:spPr>
          <a:xfrm>
            <a:off x="2836893" y="1366840"/>
            <a:ext cx="1019176" cy="1028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24C2A0CA-CC4C-4CC7-8D98-05B5DD90F63F}"/>
              </a:ext>
            </a:extLst>
          </p:cNvPr>
          <p:cNvCxnSpPr>
            <a:cxnSpLocks/>
          </p:cNvCxnSpPr>
          <p:nvPr/>
        </p:nvCxnSpPr>
        <p:spPr>
          <a:xfrm flipV="1">
            <a:off x="2827371" y="2057400"/>
            <a:ext cx="377091" cy="33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eta: Curva para Cima 25">
            <a:extLst>
              <a:ext uri="{FF2B5EF4-FFF2-40B4-BE49-F238E27FC236}">
                <a16:creationId xmlns:a16="http://schemas.microsoft.com/office/drawing/2014/main" id="{C3EFC2F8-E7AC-49FD-BDB1-1E5AA1AA0F04}"/>
              </a:ext>
            </a:extLst>
          </p:cNvPr>
          <p:cNvSpPr/>
          <p:nvPr/>
        </p:nvSpPr>
        <p:spPr>
          <a:xfrm rot="2793510" flipV="1">
            <a:off x="2891863" y="1511023"/>
            <a:ext cx="1463781" cy="397436"/>
          </a:xfrm>
          <a:prstGeom prst="curvedUpArrow">
            <a:avLst>
              <a:gd name="adj1" fmla="val 0"/>
              <a:gd name="adj2" fmla="val 38617"/>
              <a:gd name="adj3" fmla="val 27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2F3D26F-2EBA-4896-9E94-EB2080BB905D}"/>
              </a:ext>
            </a:extLst>
          </p:cNvPr>
          <p:cNvSpPr txBox="1"/>
          <p:nvPr/>
        </p:nvSpPr>
        <p:spPr>
          <a:xfrm>
            <a:off x="2678130" y="99274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FECCEAE-D825-4B83-9023-9D0E1F3E5D12}"/>
              </a:ext>
            </a:extLst>
          </p:cNvPr>
          <p:cNvSpPr txBox="1"/>
          <p:nvPr/>
        </p:nvSpPr>
        <p:spPr>
          <a:xfrm>
            <a:off x="3781496" y="23357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8CC70F4-604A-4563-A820-40C0FBB0AF87}"/>
              </a:ext>
            </a:extLst>
          </p:cNvPr>
          <p:cNvSpPr txBox="1"/>
          <p:nvPr/>
        </p:nvSpPr>
        <p:spPr>
          <a:xfrm>
            <a:off x="2692814" y="23290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</a:t>
            </a:r>
          </a:p>
        </p:txBody>
      </p:sp>
      <p:sp>
        <p:nvSpPr>
          <p:cNvPr id="32" name="Seta: Curva para Cima 31">
            <a:extLst>
              <a:ext uri="{FF2B5EF4-FFF2-40B4-BE49-F238E27FC236}">
                <a16:creationId xmlns:a16="http://schemas.microsoft.com/office/drawing/2014/main" id="{81982B35-28C2-4286-A603-93733946911C}"/>
              </a:ext>
            </a:extLst>
          </p:cNvPr>
          <p:cNvSpPr/>
          <p:nvPr/>
        </p:nvSpPr>
        <p:spPr>
          <a:xfrm rot="2793510" flipH="1" flipV="1">
            <a:off x="854501" y="1423549"/>
            <a:ext cx="1467209" cy="449826"/>
          </a:xfrm>
          <a:prstGeom prst="curvedUpArrow">
            <a:avLst>
              <a:gd name="adj1" fmla="val 0"/>
              <a:gd name="adj2" fmla="val 259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1A8F803-F8AC-470F-8EBD-DACED69BF823}"/>
              </a:ext>
            </a:extLst>
          </p:cNvPr>
          <p:cNvSpPr txBox="1"/>
          <p:nvPr/>
        </p:nvSpPr>
        <p:spPr>
          <a:xfrm>
            <a:off x="980372" y="261655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(a)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1B39756-BCB2-4535-A5BF-73E183E9632C}"/>
              </a:ext>
            </a:extLst>
          </p:cNvPr>
          <p:cNvSpPr txBox="1"/>
          <p:nvPr/>
        </p:nvSpPr>
        <p:spPr>
          <a:xfrm>
            <a:off x="3141608" y="261655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(b)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163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0E61537-258C-417A-B7F1-9552AFDE6502}"/>
              </a:ext>
            </a:extLst>
          </p:cNvPr>
          <p:cNvCxnSpPr/>
          <p:nvPr/>
        </p:nvCxnSpPr>
        <p:spPr>
          <a:xfrm>
            <a:off x="365887" y="912019"/>
            <a:ext cx="306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94E70DA-A9F9-4FD9-A7C0-A451D02FE02C}"/>
              </a:ext>
            </a:extLst>
          </p:cNvPr>
          <p:cNvCxnSpPr/>
          <p:nvPr/>
        </p:nvCxnSpPr>
        <p:spPr>
          <a:xfrm>
            <a:off x="365887" y="1883828"/>
            <a:ext cx="306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05DD49D-E7F8-42DF-B663-DF72F57B2199}"/>
              </a:ext>
            </a:extLst>
          </p:cNvPr>
          <p:cNvCxnSpPr>
            <a:cxnSpLocks/>
          </p:cNvCxnSpPr>
          <p:nvPr/>
        </p:nvCxnSpPr>
        <p:spPr>
          <a:xfrm flipV="1">
            <a:off x="365887" y="892969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A1434F3-8566-4AA7-A900-0017834BD414}"/>
              </a:ext>
            </a:extLst>
          </p:cNvPr>
          <p:cNvCxnSpPr>
            <a:cxnSpLocks/>
          </p:cNvCxnSpPr>
          <p:nvPr/>
        </p:nvCxnSpPr>
        <p:spPr>
          <a:xfrm flipV="1">
            <a:off x="1381622" y="892969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0536507-2960-46FC-9596-CFC2ACBE47CD}"/>
              </a:ext>
            </a:extLst>
          </p:cNvPr>
          <p:cNvCxnSpPr>
            <a:cxnSpLocks/>
          </p:cNvCxnSpPr>
          <p:nvPr/>
        </p:nvCxnSpPr>
        <p:spPr>
          <a:xfrm flipV="1">
            <a:off x="2397357" y="892969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4B47FA3-A15D-4E32-A53A-87CBC1654760}"/>
              </a:ext>
            </a:extLst>
          </p:cNvPr>
          <p:cNvCxnSpPr>
            <a:cxnSpLocks/>
          </p:cNvCxnSpPr>
          <p:nvPr/>
        </p:nvCxnSpPr>
        <p:spPr>
          <a:xfrm flipV="1">
            <a:off x="3413093" y="892969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DE2302E5-099C-418C-894C-AFB6DE8E0F72}"/>
              </a:ext>
            </a:extLst>
          </p:cNvPr>
          <p:cNvSpPr/>
          <p:nvPr/>
        </p:nvSpPr>
        <p:spPr>
          <a:xfrm>
            <a:off x="788030" y="1319217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BB5E3CD-533A-47D3-B73D-E699D27D2CBC}"/>
              </a:ext>
            </a:extLst>
          </p:cNvPr>
          <p:cNvSpPr/>
          <p:nvPr/>
        </p:nvSpPr>
        <p:spPr>
          <a:xfrm>
            <a:off x="1810162" y="1319217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39255DD-BD66-4195-844D-A516795E28C2}"/>
              </a:ext>
            </a:extLst>
          </p:cNvPr>
          <p:cNvSpPr/>
          <p:nvPr/>
        </p:nvSpPr>
        <p:spPr>
          <a:xfrm>
            <a:off x="2825896" y="1319217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3566C0B-1A8C-4464-871A-4E38E56D7A8C}"/>
              </a:ext>
            </a:extLst>
          </p:cNvPr>
          <p:cNvCxnSpPr/>
          <p:nvPr/>
        </p:nvCxnSpPr>
        <p:spPr>
          <a:xfrm>
            <a:off x="3930556" y="912019"/>
            <a:ext cx="306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58E27E0-B4EB-4E19-A616-0D8E20086142}"/>
              </a:ext>
            </a:extLst>
          </p:cNvPr>
          <p:cNvCxnSpPr/>
          <p:nvPr/>
        </p:nvCxnSpPr>
        <p:spPr>
          <a:xfrm>
            <a:off x="3930556" y="1883828"/>
            <a:ext cx="306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235ADD06-8143-4524-85B8-F18CE30F6B5A}"/>
              </a:ext>
            </a:extLst>
          </p:cNvPr>
          <p:cNvCxnSpPr>
            <a:cxnSpLocks/>
          </p:cNvCxnSpPr>
          <p:nvPr/>
        </p:nvCxnSpPr>
        <p:spPr>
          <a:xfrm flipV="1">
            <a:off x="3930556" y="892969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6BCD9F08-A5C8-4C35-8876-5F4FDD857AD4}"/>
              </a:ext>
            </a:extLst>
          </p:cNvPr>
          <p:cNvCxnSpPr>
            <a:cxnSpLocks/>
          </p:cNvCxnSpPr>
          <p:nvPr/>
        </p:nvCxnSpPr>
        <p:spPr>
          <a:xfrm flipV="1">
            <a:off x="4946291" y="892969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111E5B0-15FC-437B-A180-BD8E10081F6D}"/>
              </a:ext>
            </a:extLst>
          </p:cNvPr>
          <p:cNvCxnSpPr>
            <a:cxnSpLocks/>
          </p:cNvCxnSpPr>
          <p:nvPr/>
        </p:nvCxnSpPr>
        <p:spPr>
          <a:xfrm flipV="1">
            <a:off x="5962026" y="892969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7F7574F-39E9-4D64-B267-70001DB356B2}"/>
              </a:ext>
            </a:extLst>
          </p:cNvPr>
          <p:cNvCxnSpPr>
            <a:cxnSpLocks/>
          </p:cNvCxnSpPr>
          <p:nvPr/>
        </p:nvCxnSpPr>
        <p:spPr>
          <a:xfrm flipV="1">
            <a:off x="6977762" y="892969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15B9EBA6-5F1B-48C3-B33E-392DABACBD14}"/>
              </a:ext>
            </a:extLst>
          </p:cNvPr>
          <p:cNvSpPr/>
          <p:nvPr/>
        </p:nvSpPr>
        <p:spPr>
          <a:xfrm>
            <a:off x="3844831" y="1319217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AE58C5D-18FD-4717-B190-B033F6E889B5}"/>
              </a:ext>
            </a:extLst>
          </p:cNvPr>
          <p:cNvSpPr/>
          <p:nvPr/>
        </p:nvSpPr>
        <p:spPr>
          <a:xfrm>
            <a:off x="4860167" y="1319217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663AA8C8-206B-4A83-AB6A-777008E04366}"/>
              </a:ext>
            </a:extLst>
          </p:cNvPr>
          <p:cNvSpPr/>
          <p:nvPr/>
        </p:nvSpPr>
        <p:spPr>
          <a:xfrm>
            <a:off x="5875503" y="1319217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A205C397-706F-44E2-93A5-1AD53E05CCA5}"/>
              </a:ext>
            </a:extLst>
          </p:cNvPr>
          <p:cNvSpPr/>
          <p:nvPr/>
        </p:nvSpPr>
        <p:spPr>
          <a:xfrm>
            <a:off x="6891637" y="1319217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046E0E9-4BA6-4706-8D2A-2C77C27308D2}"/>
              </a:ext>
            </a:extLst>
          </p:cNvPr>
          <p:cNvSpPr txBox="1"/>
          <p:nvPr/>
        </p:nvSpPr>
        <p:spPr>
          <a:xfrm>
            <a:off x="645552" y="147637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i=0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430C51D-94D3-48E5-BB91-4E935B588F5B}"/>
              </a:ext>
            </a:extLst>
          </p:cNvPr>
          <p:cNvSpPr txBox="1"/>
          <p:nvPr/>
        </p:nvSpPr>
        <p:spPr>
          <a:xfrm>
            <a:off x="1644895" y="147637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i=1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792B9AA-8F9A-4DBB-9DA8-225ABBF0AFD7}"/>
              </a:ext>
            </a:extLst>
          </p:cNvPr>
          <p:cNvSpPr txBox="1"/>
          <p:nvPr/>
        </p:nvSpPr>
        <p:spPr>
          <a:xfrm>
            <a:off x="2657762" y="147637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i=2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53151CD-0BD6-44C6-91B0-2E405CA8FD06}"/>
              </a:ext>
            </a:extLst>
          </p:cNvPr>
          <p:cNvSpPr txBox="1"/>
          <p:nvPr/>
        </p:nvSpPr>
        <p:spPr>
          <a:xfrm>
            <a:off x="3642620" y="184570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i=-1/2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57CD4A5-8CF5-4A28-82FB-67BA3DC8E97E}"/>
              </a:ext>
            </a:extLst>
          </p:cNvPr>
          <p:cNvSpPr txBox="1"/>
          <p:nvPr/>
        </p:nvSpPr>
        <p:spPr>
          <a:xfrm>
            <a:off x="4532353" y="185658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i=1/2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CFB9069-27AF-47F6-9B78-A42147BBF32D}"/>
              </a:ext>
            </a:extLst>
          </p:cNvPr>
          <p:cNvSpPr txBox="1"/>
          <p:nvPr/>
        </p:nvSpPr>
        <p:spPr>
          <a:xfrm>
            <a:off x="5506615" y="184570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i=3/2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A12104F-F1B5-46D6-96A5-B551B4436852}"/>
              </a:ext>
            </a:extLst>
          </p:cNvPr>
          <p:cNvSpPr txBox="1"/>
          <p:nvPr/>
        </p:nvSpPr>
        <p:spPr>
          <a:xfrm>
            <a:off x="6554602" y="184570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i=5/2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C73EB6E-BE18-4184-8564-786178613612}"/>
              </a:ext>
            </a:extLst>
          </p:cNvPr>
          <p:cNvSpPr txBox="1"/>
          <p:nvPr/>
        </p:nvSpPr>
        <p:spPr>
          <a:xfrm>
            <a:off x="1591993" y="226351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(a)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36A9F4AF-AD6D-4C4E-93B0-F3497CDB57B9}"/>
              </a:ext>
            </a:extLst>
          </p:cNvPr>
          <p:cNvSpPr txBox="1"/>
          <p:nvPr/>
        </p:nvSpPr>
        <p:spPr>
          <a:xfrm>
            <a:off x="5242387" y="226351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92928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D3B48BA-560A-4181-8F04-7ADC7BAA06B3}"/>
              </a:ext>
            </a:extLst>
          </p:cNvPr>
          <p:cNvCxnSpPr>
            <a:cxnSpLocks/>
          </p:cNvCxnSpPr>
          <p:nvPr/>
        </p:nvCxnSpPr>
        <p:spPr>
          <a:xfrm>
            <a:off x="2028331" y="1991893"/>
            <a:ext cx="203147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49FE1AC-40DF-4797-881B-3335E2D3BF2D}"/>
              </a:ext>
            </a:extLst>
          </p:cNvPr>
          <p:cNvCxnSpPr>
            <a:cxnSpLocks/>
          </p:cNvCxnSpPr>
          <p:nvPr/>
        </p:nvCxnSpPr>
        <p:spPr>
          <a:xfrm flipV="1">
            <a:off x="2028331" y="1001034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EB3C7AC-4A9C-4390-96FE-F70540F82D5D}"/>
              </a:ext>
            </a:extLst>
          </p:cNvPr>
          <p:cNvCxnSpPr>
            <a:cxnSpLocks/>
          </p:cNvCxnSpPr>
          <p:nvPr/>
        </p:nvCxnSpPr>
        <p:spPr>
          <a:xfrm flipV="1">
            <a:off x="3044066" y="1001034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EC79285-1FBF-45FD-82BF-2F718B15DBED}"/>
              </a:ext>
            </a:extLst>
          </p:cNvPr>
          <p:cNvCxnSpPr>
            <a:cxnSpLocks/>
          </p:cNvCxnSpPr>
          <p:nvPr/>
        </p:nvCxnSpPr>
        <p:spPr>
          <a:xfrm flipV="1">
            <a:off x="4059801" y="1001034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885B037A-0B01-4C48-A6FD-10068513C1D7}"/>
              </a:ext>
            </a:extLst>
          </p:cNvPr>
          <p:cNvSpPr/>
          <p:nvPr/>
        </p:nvSpPr>
        <p:spPr>
          <a:xfrm>
            <a:off x="2450474" y="1427282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BE034DC-A9A3-4FEC-9756-18383CDF5144}"/>
              </a:ext>
            </a:extLst>
          </p:cNvPr>
          <p:cNvSpPr/>
          <p:nvPr/>
        </p:nvSpPr>
        <p:spPr>
          <a:xfrm>
            <a:off x="3472606" y="1427282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9D508C3-B4AF-4D37-AAEC-74DC958D844D}"/>
              </a:ext>
            </a:extLst>
          </p:cNvPr>
          <p:cNvSpPr txBox="1"/>
          <p:nvPr/>
        </p:nvSpPr>
        <p:spPr>
          <a:xfrm>
            <a:off x="3375710" y="155332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DF6B92A-3EDD-4230-8496-42C63E0A66FA}"/>
              </a:ext>
            </a:extLst>
          </p:cNvPr>
          <p:cNvCxnSpPr>
            <a:cxnSpLocks/>
          </p:cNvCxnSpPr>
          <p:nvPr/>
        </p:nvCxnSpPr>
        <p:spPr>
          <a:xfrm>
            <a:off x="2028331" y="1013760"/>
            <a:ext cx="203147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711E00B-D4BA-4759-B979-F2A8DB2BF569}"/>
              </a:ext>
            </a:extLst>
          </p:cNvPr>
          <p:cNvSpPr txBox="1"/>
          <p:nvPr/>
        </p:nvSpPr>
        <p:spPr>
          <a:xfrm>
            <a:off x="2355062" y="156042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7A96904-B192-4AA1-8114-83C0B49D40CC}"/>
              </a:ext>
            </a:extLst>
          </p:cNvPr>
          <p:cNvSpPr txBox="1"/>
          <p:nvPr/>
        </p:nvSpPr>
        <p:spPr>
          <a:xfrm>
            <a:off x="2475131" y="168382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C8847A1-1C6E-4FCA-8CD4-5FC89D52EC71}"/>
              </a:ext>
            </a:extLst>
          </p:cNvPr>
          <p:cNvSpPr txBox="1"/>
          <p:nvPr/>
        </p:nvSpPr>
        <p:spPr>
          <a:xfrm>
            <a:off x="3490865" y="16757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2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929C3449-8ABE-4E78-9663-B25ABD63CF79}"/>
              </a:ext>
            </a:extLst>
          </p:cNvPr>
          <p:cNvCxnSpPr>
            <a:cxnSpLocks/>
          </p:cNvCxnSpPr>
          <p:nvPr/>
        </p:nvCxnSpPr>
        <p:spPr>
          <a:xfrm>
            <a:off x="2028331" y="842355"/>
            <a:ext cx="10157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F5F833A6-549E-410C-A759-09881DDEE1A1}"/>
              </a:ext>
            </a:extLst>
          </p:cNvPr>
          <p:cNvCxnSpPr>
            <a:cxnSpLocks/>
          </p:cNvCxnSpPr>
          <p:nvPr/>
        </p:nvCxnSpPr>
        <p:spPr>
          <a:xfrm>
            <a:off x="3044066" y="737061"/>
            <a:ext cx="0" cy="2576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C7F89F6F-5B86-4434-B3E8-A68BBCF4A7C8}"/>
              </a:ext>
            </a:extLst>
          </p:cNvPr>
          <p:cNvCxnSpPr>
            <a:cxnSpLocks/>
          </p:cNvCxnSpPr>
          <p:nvPr/>
        </p:nvCxnSpPr>
        <p:spPr>
          <a:xfrm>
            <a:off x="2027811" y="737061"/>
            <a:ext cx="0" cy="2576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87BFC56E-3A4F-45E5-919C-8448974E901E}"/>
              </a:ext>
            </a:extLst>
          </p:cNvPr>
          <p:cNvCxnSpPr>
            <a:cxnSpLocks/>
          </p:cNvCxnSpPr>
          <p:nvPr/>
        </p:nvCxnSpPr>
        <p:spPr>
          <a:xfrm>
            <a:off x="3045500" y="842355"/>
            <a:ext cx="10157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839270CF-D72A-465F-AFC3-F9D09A7230B6}"/>
              </a:ext>
            </a:extLst>
          </p:cNvPr>
          <p:cNvCxnSpPr>
            <a:cxnSpLocks/>
          </p:cNvCxnSpPr>
          <p:nvPr/>
        </p:nvCxnSpPr>
        <p:spPr>
          <a:xfrm>
            <a:off x="4061235" y="737061"/>
            <a:ext cx="0" cy="2576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26C21744-3621-4779-975C-CCD22C482089}"/>
              </a:ext>
            </a:extLst>
          </p:cNvPr>
          <p:cNvCxnSpPr>
            <a:cxnSpLocks/>
          </p:cNvCxnSpPr>
          <p:nvPr/>
        </p:nvCxnSpPr>
        <p:spPr>
          <a:xfrm>
            <a:off x="3044980" y="737061"/>
            <a:ext cx="0" cy="2576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438D4DF-7E4E-42D7-A260-C5E9AC10F537}"/>
              </a:ext>
            </a:extLst>
          </p:cNvPr>
          <p:cNvSpPr txBox="1"/>
          <p:nvPr/>
        </p:nvSpPr>
        <p:spPr>
          <a:xfrm>
            <a:off x="1702654" y="11661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E307AF0-E5B0-447E-B9DE-824773959881}"/>
              </a:ext>
            </a:extLst>
          </p:cNvPr>
          <p:cNvSpPr txBox="1"/>
          <p:nvPr/>
        </p:nvSpPr>
        <p:spPr>
          <a:xfrm>
            <a:off x="4073936" y="11684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24EECA4-081F-408D-86FB-FFE4C11F19FC}"/>
              </a:ext>
            </a:extLst>
          </p:cNvPr>
          <p:cNvSpPr txBox="1"/>
          <p:nvPr/>
        </p:nvSpPr>
        <p:spPr>
          <a:xfrm>
            <a:off x="1870912" y="3706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9A0E600-FC7F-4B67-9E75-E62381901DB7}"/>
              </a:ext>
            </a:extLst>
          </p:cNvPr>
          <p:cNvSpPr txBox="1"/>
          <p:nvPr/>
        </p:nvSpPr>
        <p:spPr>
          <a:xfrm>
            <a:off x="1996366" y="5266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0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963C8923-A63F-4222-AB36-5E222273C39A}"/>
              </a:ext>
            </a:extLst>
          </p:cNvPr>
          <p:cNvSpPr txBox="1"/>
          <p:nvPr/>
        </p:nvSpPr>
        <p:spPr>
          <a:xfrm>
            <a:off x="2885481" y="37618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E490035-7681-4FA8-AF78-D227B57D08CA}"/>
              </a:ext>
            </a:extLst>
          </p:cNvPr>
          <p:cNvSpPr txBox="1"/>
          <p:nvPr/>
        </p:nvSpPr>
        <p:spPr>
          <a:xfrm>
            <a:off x="3010935" y="5321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F71D2271-42EA-42CD-8629-ED2F26187DF4}"/>
              </a:ext>
            </a:extLst>
          </p:cNvPr>
          <p:cNvSpPr txBox="1"/>
          <p:nvPr/>
        </p:nvSpPr>
        <p:spPr>
          <a:xfrm>
            <a:off x="3911363" y="36918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65C7ED5-4ABE-48CA-ABA4-D310768D6B88}"/>
              </a:ext>
            </a:extLst>
          </p:cNvPr>
          <p:cNvSpPr txBox="1"/>
          <p:nvPr/>
        </p:nvSpPr>
        <p:spPr>
          <a:xfrm>
            <a:off x="4036817" y="5251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2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9D24FA9F-05F5-45D0-84F5-B231578612CE}"/>
              </a:ext>
            </a:extLst>
          </p:cNvPr>
          <p:cNvCxnSpPr/>
          <p:nvPr/>
        </p:nvCxnSpPr>
        <p:spPr>
          <a:xfrm>
            <a:off x="1758980" y="1560427"/>
            <a:ext cx="2238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D89C7BC-D583-41C4-A700-3632299C8099}"/>
              </a:ext>
            </a:extLst>
          </p:cNvPr>
          <p:cNvCxnSpPr/>
          <p:nvPr/>
        </p:nvCxnSpPr>
        <p:spPr>
          <a:xfrm>
            <a:off x="4148537" y="1553321"/>
            <a:ext cx="2238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E9500BDA-515E-96B1-6071-C0A1C6D65CCF}"/>
              </a:ext>
            </a:extLst>
          </p:cNvPr>
          <p:cNvSpPr txBox="1"/>
          <p:nvPr/>
        </p:nvSpPr>
        <p:spPr>
          <a:xfrm>
            <a:off x="2856638" y="215700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2L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81C88BB5-C11F-853D-15BC-1474AEB5D690}"/>
              </a:ext>
            </a:extLst>
          </p:cNvPr>
          <p:cNvCxnSpPr>
            <a:cxnSpLocks/>
          </p:cNvCxnSpPr>
          <p:nvPr/>
        </p:nvCxnSpPr>
        <p:spPr>
          <a:xfrm>
            <a:off x="2022790" y="2175165"/>
            <a:ext cx="10157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32F33DCD-03A3-2835-2190-8575EDAC741F}"/>
              </a:ext>
            </a:extLst>
          </p:cNvPr>
          <p:cNvCxnSpPr>
            <a:cxnSpLocks/>
          </p:cNvCxnSpPr>
          <p:nvPr/>
        </p:nvCxnSpPr>
        <p:spPr>
          <a:xfrm>
            <a:off x="2022270" y="2003367"/>
            <a:ext cx="0" cy="2576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E01CE3C6-7EB9-46BD-D53A-628F015B2FD8}"/>
              </a:ext>
            </a:extLst>
          </p:cNvPr>
          <p:cNvCxnSpPr>
            <a:cxnSpLocks/>
          </p:cNvCxnSpPr>
          <p:nvPr/>
        </p:nvCxnSpPr>
        <p:spPr>
          <a:xfrm>
            <a:off x="3039959" y="2175165"/>
            <a:ext cx="10157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EF88324D-E446-8D7E-28CA-F2E68319A9BF}"/>
              </a:ext>
            </a:extLst>
          </p:cNvPr>
          <p:cNvCxnSpPr>
            <a:cxnSpLocks/>
          </p:cNvCxnSpPr>
          <p:nvPr/>
        </p:nvCxnSpPr>
        <p:spPr>
          <a:xfrm>
            <a:off x="4055694" y="2003367"/>
            <a:ext cx="0" cy="2576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0868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</TotalTime>
  <Words>292</Words>
  <Application>Microsoft Office PowerPoint</Application>
  <PresentationFormat>Personalizar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Nicholas De Almeida Pinto</dc:creator>
  <cp:lastModifiedBy>Nicholas de Almeida Pinto</cp:lastModifiedBy>
  <cp:revision>26</cp:revision>
  <dcterms:created xsi:type="dcterms:W3CDTF">2021-11-25T21:33:05Z</dcterms:created>
  <dcterms:modified xsi:type="dcterms:W3CDTF">2022-06-11T13:31:50Z</dcterms:modified>
</cp:coreProperties>
</file>