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06/04/2022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546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35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2=k+1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i,j-1,k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3E52D46-4E63-40B1-9385-4D77018BCA04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B4C641-6340-41D4-9FF8-7E1E2B9F2D2B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D8BF87-8EDA-4A5C-BA87-E36E386DDD87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19ED15-721B-4E3C-881C-823422504C7E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D28BBC0-B75A-4B79-BCD5-E1EC7AD59CA9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EB6B86B-88C8-4694-BFB8-6C977BFAA75D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AF34F4-5A8C-4547-BD48-0AB8A4BBDEAD}"/>
              </a:ext>
            </a:extLst>
          </p:cNvPr>
          <p:cNvSpPr txBox="1"/>
          <p:nvPr/>
        </p:nvSpPr>
        <p:spPr>
          <a:xfrm>
            <a:off x="3375710" y="15533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EA26C2-8F03-470C-B736-85AD3092513B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A884E94-1B8D-4565-A635-5E18DAFCC6D5}"/>
              </a:ext>
            </a:extLst>
          </p:cNvPr>
          <p:cNvSpPr txBox="1"/>
          <p:nvPr/>
        </p:nvSpPr>
        <p:spPr>
          <a:xfrm>
            <a:off x="2355062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10F0B4-9E5B-4B79-A99A-DBDAF125F7CE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848115-833A-401E-9CD7-A09E3FD1B35F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2179A37-07AE-4A81-B582-580A2AE3978D}"/>
              </a:ext>
            </a:extLst>
          </p:cNvPr>
          <p:cNvCxnSpPr/>
          <p:nvPr/>
        </p:nvCxnSpPr>
        <p:spPr>
          <a:xfrm flipH="1">
            <a:off x="1246909" y="1017660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D3DCC24-3FD1-4C75-9FD0-127A5D3D38CF}"/>
              </a:ext>
            </a:extLst>
          </p:cNvPr>
          <p:cNvCxnSpPr/>
          <p:nvPr/>
        </p:nvCxnSpPr>
        <p:spPr>
          <a:xfrm flipH="1">
            <a:off x="1246909" y="1991893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3D1E59B-199F-49AF-A3E7-959AF266C9B9}"/>
              </a:ext>
            </a:extLst>
          </p:cNvPr>
          <p:cNvSpPr/>
          <p:nvPr/>
        </p:nvSpPr>
        <p:spPr>
          <a:xfrm>
            <a:off x="1438479" y="1431086"/>
            <a:ext cx="171449" cy="157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8F8A3B-F187-4218-A003-D3FE349D7D7D}"/>
              </a:ext>
            </a:extLst>
          </p:cNvPr>
          <p:cNvSpPr txBox="1"/>
          <p:nvPr/>
        </p:nvSpPr>
        <p:spPr>
          <a:xfrm>
            <a:off x="1377870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2CCC82-FC4D-43F7-8654-D3A029013A01}"/>
              </a:ext>
            </a:extLst>
          </p:cNvPr>
          <p:cNvSpPr txBox="1"/>
          <p:nvPr/>
        </p:nvSpPr>
        <p:spPr>
          <a:xfrm>
            <a:off x="1497939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46B42EC-BE9D-4B8A-A99D-8FF1C0D7ACBE}"/>
              </a:ext>
            </a:extLst>
          </p:cNvPr>
          <p:cNvCxnSpPr/>
          <p:nvPr/>
        </p:nvCxnSpPr>
        <p:spPr>
          <a:xfrm>
            <a:off x="2028331" y="759455"/>
            <a:ext cx="0" cy="1587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91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424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24360D-DB8D-4A49-B1CE-AC7F6EA9BB67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CF2764C-61A8-4F72-845A-572733241D6E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5F4EBE2-5233-4048-9840-6588EE7265BF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BF2666E-5B50-495A-8418-3078C9C54611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6671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DC5D6FE-BB19-4FBB-9C62-AE56EF3C1CAE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6D5F531-75BD-4802-95C4-5FF4C6DEAFEC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E404A46-448D-4FEA-8A2C-C0D0B05A58AE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C4673A9-161C-4464-A382-5BA00CF4B043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E61537-258C-417A-B7F1-9552AFDE6502}"/>
              </a:ext>
            </a:extLst>
          </p:cNvPr>
          <p:cNvCxnSpPr/>
          <p:nvPr/>
        </p:nvCxnSpPr>
        <p:spPr>
          <a:xfrm>
            <a:off x="365887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4E70DA-A9F9-4FD9-A7C0-A451D02FE02C}"/>
              </a:ext>
            </a:extLst>
          </p:cNvPr>
          <p:cNvCxnSpPr/>
          <p:nvPr/>
        </p:nvCxnSpPr>
        <p:spPr>
          <a:xfrm>
            <a:off x="365887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DD49D-E7F8-42DF-B663-DF72F57B2199}"/>
              </a:ext>
            </a:extLst>
          </p:cNvPr>
          <p:cNvCxnSpPr>
            <a:cxnSpLocks/>
          </p:cNvCxnSpPr>
          <p:nvPr/>
        </p:nvCxnSpPr>
        <p:spPr>
          <a:xfrm flipV="1">
            <a:off x="36588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1434F3-8566-4AA7-A900-0017834BD414}"/>
              </a:ext>
            </a:extLst>
          </p:cNvPr>
          <p:cNvCxnSpPr>
            <a:cxnSpLocks/>
          </p:cNvCxnSpPr>
          <p:nvPr/>
        </p:nvCxnSpPr>
        <p:spPr>
          <a:xfrm flipV="1">
            <a:off x="138162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536507-2960-46FC-9596-CFC2ACBE47CD}"/>
              </a:ext>
            </a:extLst>
          </p:cNvPr>
          <p:cNvCxnSpPr>
            <a:cxnSpLocks/>
          </p:cNvCxnSpPr>
          <p:nvPr/>
        </p:nvCxnSpPr>
        <p:spPr>
          <a:xfrm flipV="1">
            <a:off x="239735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4B47FA3-A15D-4E32-A53A-87CBC1654760}"/>
              </a:ext>
            </a:extLst>
          </p:cNvPr>
          <p:cNvCxnSpPr>
            <a:cxnSpLocks/>
          </p:cNvCxnSpPr>
          <p:nvPr/>
        </p:nvCxnSpPr>
        <p:spPr>
          <a:xfrm flipV="1">
            <a:off x="3413093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E2302E5-099C-418C-894C-AFB6DE8E0F72}"/>
              </a:ext>
            </a:extLst>
          </p:cNvPr>
          <p:cNvSpPr/>
          <p:nvPr/>
        </p:nvSpPr>
        <p:spPr>
          <a:xfrm>
            <a:off x="788030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B5E3CD-533A-47D3-B73D-E699D27D2CBC}"/>
              </a:ext>
            </a:extLst>
          </p:cNvPr>
          <p:cNvSpPr/>
          <p:nvPr/>
        </p:nvSpPr>
        <p:spPr>
          <a:xfrm>
            <a:off x="1810162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9255DD-BD66-4195-844D-A516795E28C2}"/>
              </a:ext>
            </a:extLst>
          </p:cNvPr>
          <p:cNvSpPr/>
          <p:nvPr/>
        </p:nvSpPr>
        <p:spPr>
          <a:xfrm>
            <a:off x="2825896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3566C0B-1A8C-4464-871A-4E38E56D7A8C}"/>
              </a:ext>
            </a:extLst>
          </p:cNvPr>
          <p:cNvCxnSpPr/>
          <p:nvPr/>
        </p:nvCxnSpPr>
        <p:spPr>
          <a:xfrm>
            <a:off x="3930556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58E27E0-B4EB-4E19-A616-0D8E20086142}"/>
              </a:ext>
            </a:extLst>
          </p:cNvPr>
          <p:cNvCxnSpPr/>
          <p:nvPr/>
        </p:nvCxnSpPr>
        <p:spPr>
          <a:xfrm>
            <a:off x="3930556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35ADD06-8143-4524-85B8-F18CE30F6B5A}"/>
              </a:ext>
            </a:extLst>
          </p:cNvPr>
          <p:cNvCxnSpPr>
            <a:cxnSpLocks/>
          </p:cNvCxnSpPr>
          <p:nvPr/>
        </p:nvCxnSpPr>
        <p:spPr>
          <a:xfrm flipV="1">
            <a:off x="393055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BCD9F08-A5C8-4C35-8876-5F4FDD857AD4}"/>
              </a:ext>
            </a:extLst>
          </p:cNvPr>
          <p:cNvCxnSpPr>
            <a:cxnSpLocks/>
          </p:cNvCxnSpPr>
          <p:nvPr/>
        </p:nvCxnSpPr>
        <p:spPr>
          <a:xfrm flipV="1">
            <a:off x="4946291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11E5B0-15FC-437B-A180-BD8E10081F6D}"/>
              </a:ext>
            </a:extLst>
          </p:cNvPr>
          <p:cNvCxnSpPr>
            <a:cxnSpLocks/>
          </p:cNvCxnSpPr>
          <p:nvPr/>
        </p:nvCxnSpPr>
        <p:spPr>
          <a:xfrm flipV="1">
            <a:off x="596202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F7574F-39E9-4D64-B267-70001DB356B2}"/>
              </a:ext>
            </a:extLst>
          </p:cNvPr>
          <p:cNvCxnSpPr>
            <a:cxnSpLocks/>
          </p:cNvCxnSpPr>
          <p:nvPr/>
        </p:nvCxnSpPr>
        <p:spPr>
          <a:xfrm flipV="1">
            <a:off x="697776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5B9EBA6-5F1B-48C3-B33E-392DABACBD14}"/>
              </a:ext>
            </a:extLst>
          </p:cNvPr>
          <p:cNvSpPr/>
          <p:nvPr/>
        </p:nvSpPr>
        <p:spPr>
          <a:xfrm>
            <a:off x="3844831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AE58C5D-18FD-4717-B190-B033F6E889B5}"/>
              </a:ext>
            </a:extLst>
          </p:cNvPr>
          <p:cNvSpPr/>
          <p:nvPr/>
        </p:nvSpPr>
        <p:spPr>
          <a:xfrm>
            <a:off x="486016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63AA8C8-206B-4A83-AB6A-777008E04366}"/>
              </a:ext>
            </a:extLst>
          </p:cNvPr>
          <p:cNvSpPr/>
          <p:nvPr/>
        </p:nvSpPr>
        <p:spPr>
          <a:xfrm>
            <a:off x="5875503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205C397-706F-44E2-93A5-1AD53E05CCA5}"/>
              </a:ext>
            </a:extLst>
          </p:cNvPr>
          <p:cNvSpPr/>
          <p:nvPr/>
        </p:nvSpPr>
        <p:spPr>
          <a:xfrm>
            <a:off x="689163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046E0E9-4BA6-4706-8D2A-2C77C27308D2}"/>
              </a:ext>
            </a:extLst>
          </p:cNvPr>
          <p:cNvSpPr txBox="1"/>
          <p:nvPr/>
        </p:nvSpPr>
        <p:spPr>
          <a:xfrm>
            <a:off x="64555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30C51D-94D3-48E5-BB91-4E935B588F5B}"/>
              </a:ext>
            </a:extLst>
          </p:cNvPr>
          <p:cNvSpPr txBox="1"/>
          <p:nvPr/>
        </p:nvSpPr>
        <p:spPr>
          <a:xfrm>
            <a:off x="1644895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92B9AA-8F9A-4DBB-9DA8-225ABBF0AFD7}"/>
              </a:ext>
            </a:extLst>
          </p:cNvPr>
          <p:cNvSpPr txBox="1"/>
          <p:nvPr/>
        </p:nvSpPr>
        <p:spPr>
          <a:xfrm>
            <a:off x="265776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53151CD-0BD6-44C6-91B0-2E405CA8FD06}"/>
              </a:ext>
            </a:extLst>
          </p:cNvPr>
          <p:cNvSpPr txBox="1"/>
          <p:nvPr/>
        </p:nvSpPr>
        <p:spPr>
          <a:xfrm>
            <a:off x="3642620" y="18457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i=-1/2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7CD4A5-8CF5-4A28-82FB-67BA3DC8E97E}"/>
              </a:ext>
            </a:extLst>
          </p:cNvPr>
          <p:cNvSpPr txBox="1"/>
          <p:nvPr/>
        </p:nvSpPr>
        <p:spPr>
          <a:xfrm>
            <a:off x="4532353" y="18565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i=1/2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CFB9069-27AF-47F6-9B78-A42147BBF32D}"/>
              </a:ext>
            </a:extLst>
          </p:cNvPr>
          <p:cNvSpPr txBox="1"/>
          <p:nvPr/>
        </p:nvSpPr>
        <p:spPr>
          <a:xfrm>
            <a:off x="5506615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i=3/2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12104F-F1B5-46D6-96A5-B551B4436852}"/>
              </a:ext>
            </a:extLst>
          </p:cNvPr>
          <p:cNvSpPr txBox="1"/>
          <p:nvPr/>
        </p:nvSpPr>
        <p:spPr>
          <a:xfrm>
            <a:off x="6554602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i=5/2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C73EB6E-BE18-4184-8564-786178613612}"/>
              </a:ext>
            </a:extLst>
          </p:cNvPr>
          <p:cNvSpPr txBox="1"/>
          <p:nvPr/>
        </p:nvSpPr>
        <p:spPr>
          <a:xfrm>
            <a:off x="1591993" y="22635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6A9F4AF-AD6D-4C4E-93B0-F3497CDB57B9}"/>
              </a:ext>
            </a:extLst>
          </p:cNvPr>
          <p:cNvSpPr txBox="1"/>
          <p:nvPr/>
        </p:nvSpPr>
        <p:spPr>
          <a:xfrm>
            <a:off x="5242387" y="22635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9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D3B48BA-560A-4181-8F04-7ADC7BAA06B3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9FE1AC-40DF-4797-881B-3335E2D3BF2D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EB3C7AC-4A9C-4390-96FE-F70540F82D5D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EC79285-1FBF-45FD-82BF-2F718B15DBED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885B037A-0B01-4C48-A6FD-10068513C1D7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E034DC-A9A3-4FEC-9756-18383CDF5144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D508C3-B4AF-4D37-AAEC-74DC958D844D}"/>
              </a:ext>
            </a:extLst>
          </p:cNvPr>
          <p:cNvSpPr txBox="1"/>
          <p:nvPr/>
        </p:nvSpPr>
        <p:spPr>
          <a:xfrm>
            <a:off x="3375710" y="15533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F6B92A-3EDD-4230-8496-42C63E0A66FA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11E00B-D4BA-4759-B979-F2A8DB2BF569}"/>
              </a:ext>
            </a:extLst>
          </p:cNvPr>
          <p:cNvSpPr txBox="1"/>
          <p:nvPr/>
        </p:nvSpPr>
        <p:spPr>
          <a:xfrm>
            <a:off x="2355062" y="15604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A96904-B192-4AA1-8114-83C0B49D40CC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8847A1-1C6E-4FCA-8CD4-5FC89D52EC71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29C3449-8ABE-4E78-9663-B25ABD63CF79}"/>
              </a:ext>
            </a:extLst>
          </p:cNvPr>
          <p:cNvCxnSpPr>
            <a:cxnSpLocks/>
          </p:cNvCxnSpPr>
          <p:nvPr/>
        </p:nvCxnSpPr>
        <p:spPr>
          <a:xfrm>
            <a:off x="2028331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5F833A6-549E-410C-A759-09881DDEE1A1}"/>
              </a:ext>
            </a:extLst>
          </p:cNvPr>
          <p:cNvCxnSpPr>
            <a:cxnSpLocks/>
          </p:cNvCxnSpPr>
          <p:nvPr/>
        </p:nvCxnSpPr>
        <p:spPr>
          <a:xfrm>
            <a:off x="3044066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7F89F6F-5B86-4434-B3E8-A68BBCF4A7C8}"/>
              </a:ext>
            </a:extLst>
          </p:cNvPr>
          <p:cNvCxnSpPr>
            <a:cxnSpLocks/>
          </p:cNvCxnSpPr>
          <p:nvPr/>
        </p:nvCxnSpPr>
        <p:spPr>
          <a:xfrm>
            <a:off x="2027811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FC56E-3A4F-45E5-919C-8448974E901E}"/>
              </a:ext>
            </a:extLst>
          </p:cNvPr>
          <p:cNvCxnSpPr>
            <a:cxnSpLocks/>
          </p:cNvCxnSpPr>
          <p:nvPr/>
        </p:nvCxnSpPr>
        <p:spPr>
          <a:xfrm>
            <a:off x="3045500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9270CF-D72A-465F-AFC3-F9D09A7230B6}"/>
              </a:ext>
            </a:extLst>
          </p:cNvPr>
          <p:cNvCxnSpPr>
            <a:cxnSpLocks/>
          </p:cNvCxnSpPr>
          <p:nvPr/>
        </p:nvCxnSpPr>
        <p:spPr>
          <a:xfrm>
            <a:off x="4061235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6C21744-3621-4779-975C-CCD22C482089}"/>
              </a:ext>
            </a:extLst>
          </p:cNvPr>
          <p:cNvCxnSpPr>
            <a:cxnSpLocks/>
          </p:cNvCxnSpPr>
          <p:nvPr/>
        </p:nvCxnSpPr>
        <p:spPr>
          <a:xfrm>
            <a:off x="3044980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438D4DF-7E4E-42D7-A260-C5E9AC10F537}"/>
              </a:ext>
            </a:extLst>
          </p:cNvPr>
          <p:cNvSpPr txBox="1"/>
          <p:nvPr/>
        </p:nvSpPr>
        <p:spPr>
          <a:xfrm>
            <a:off x="1702654" y="1166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307AF0-E5B0-447E-B9DE-824773959881}"/>
              </a:ext>
            </a:extLst>
          </p:cNvPr>
          <p:cNvSpPr txBox="1"/>
          <p:nvPr/>
        </p:nvSpPr>
        <p:spPr>
          <a:xfrm>
            <a:off x="4073936" y="1168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4EECA4-081F-408D-86FB-FFE4C11F19FC}"/>
              </a:ext>
            </a:extLst>
          </p:cNvPr>
          <p:cNvSpPr txBox="1"/>
          <p:nvPr/>
        </p:nvSpPr>
        <p:spPr>
          <a:xfrm>
            <a:off x="1870912" y="370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9A0E600-FC7F-4B67-9E75-E62381901DB7}"/>
              </a:ext>
            </a:extLst>
          </p:cNvPr>
          <p:cNvSpPr txBox="1"/>
          <p:nvPr/>
        </p:nvSpPr>
        <p:spPr>
          <a:xfrm>
            <a:off x="1996366" y="526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63C8923-A63F-4222-AB36-5E222273C39A}"/>
              </a:ext>
            </a:extLst>
          </p:cNvPr>
          <p:cNvSpPr txBox="1"/>
          <p:nvPr/>
        </p:nvSpPr>
        <p:spPr>
          <a:xfrm>
            <a:off x="2885481" y="3761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490035-7681-4FA8-AF78-D227B57D08CA}"/>
              </a:ext>
            </a:extLst>
          </p:cNvPr>
          <p:cNvSpPr txBox="1"/>
          <p:nvPr/>
        </p:nvSpPr>
        <p:spPr>
          <a:xfrm>
            <a:off x="3010935" y="532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71D2271-42EA-42CD-8629-ED2F26187DF4}"/>
              </a:ext>
            </a:extLst>
          </p:cNvPr>
          <p:cNvSpPr txBox="1"/>
          <p:nvPr/>
        </p:nvSpPr>
        <p:spPr>
          <a:xfrm>
            <a:off x="3911363" y="3691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5C7ED5-4ABE-48CA-ABA4-D310768D6B88}"/>
              </a:ext>
            </a:extLst>
          </p:cNvPr>
          <p:cNvSpPr txBox="1"/>
          <p:nvPr/>
        </p:nvSpPr>
        <p:spPr>
          <a:xfrm>
            <a:off x="4036817" y="525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D24FA9F-05F5-45D0-84F5-B231578612CE}"/>
              </a:ext>
            </a:extLst>
          </p:cNvPr>
          <p:cNvCxnSpPr/>
          <p:nvPr/>
        </p:nvCxnSpPr>
        <p:spPr>
          <a:xfrm>
            <a:off x="1758980" y="1560427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D89C7BC-D583-41C4-A700-3632299C8099}"/>
              </a:ext>
            </a:extLst>
          </p:cNvPr>
          <p:cNvCxnSpPr/>
          <p:nvPr/>
        </p:nvCxnSpPr>
        <p:spPr>
          <a:xfrm>
            <a:off x="4148537" y="1553321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274</Words>
  <Application>Microsoft Office PowerPoint</Application>
  <PresentationFormat>Personalizar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Almeida</cp:lastModifiedBy>
  <cp:revision>23</cp:revision>
  <dcterms:created xsi:type="dcterms:W3CDTF">2021-11-25T21:33:05Z</dcterms:created>
  <dcterms:modified xsi:type="dcterms:W3CDTF">2022-04-06T16:22:16Z</dcterms:modified>
</cp:coreProperties>
</file>