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86" r:id="rId2"/>
    <p:sldId id="283" r:id="rId3"/>
    <p:sldId id="285" r:id="rId4"/>
    <p:sldId id="289" r:id="rId5"/>
    <p:sldId id="290" r:id="rId6"/>
  </p:sldIdLst>
  <p:sldSz cx="21601113" cy="16200438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E16B3-29A1-4D77-85E2-DF00331FCF9F}" v="89" dt="2020-08-26T11:51:09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27" y="-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Blomefield" userId="b1031a36-86e3-4fc7-8940-c4d1aeae91d3" providerId="ADAL" clId="{2A881F05-E688-45E7-BA08-4B46577B440F}"/>
    <pc:docChg chg="undo custSel modSld">
      <pc:chgData name="Stephen Blomefield" userId="b1031a36-86e3-4fc7-8940-c4d1aeae91d3" providerId="ADAL" clId="{2A881F05-E688-45E7-BA08-4B46577B440F}" dt="2020-08-11T15:53:57.595" v="378" actId="1037"/>
      <pc:docMkLst>
        <pc:docMk/>
      </pc:docMkLst>
      <pc:sldChg chg="addSp delSp modSp mod">
        <pc:chgData name="Stephen Blomefield" userId="b1031a36-86e3-4fc7-8940-c4d1aeae91d3" providerId="ADAL" clId="{2A881F05-E688-45E7-BA08-4B46577B440F}" dt="2020-08-11T15:53:57.595" v="378" actId="1037"/>
        <pc:sldMkLst>
          <pc:docMk/>
          <pc:sldMk cId="1936885958" sldId="277"/>
        </pc:sldMkLst>
        <pc:spChg chg="mod topLvl">
          <ac:chgData name="Stephen Blomefield" userId="b1031a36-86e3-4fc7-8940-c4d1aeae91d3" providerId="ADAL" clId="{2A881F05-E688-45E7-BA08-4B46577B440F}" dt="2020-08-11T14:19:38.437" v="337" actId="164"/>
          <ac:spMkLst>
            <pc:docMk/>
            <pc:sldMk cId="1936885958" sldId="277"/>
            <ac:spMk id="34" creationId="{07FE89DC-85F6-4A20-AD38-9ACF94EBA113}"/>
          </ac:spMkLst>
        </pc:spChg>
        <pc:spChg chg="mod">
          <ac:chgData name="Stephen Blomefield" userId="b1031a36-86e3-4fc7-8940-c4d1aeae91d3" providerId="ADAL" clId="{2A881F05-E688-45E7-BA08-4B46577B440F}" dt="2020-08-11T15:13:28.008" v="371" actId="1076"/>
          <ac:spMkLst>
            <pc:docMk/>
            <pc:sldMk cId="1936885958" sldId="277"/>
            <ac:spMk id="35" creationId="{6EC92E96-5F77-41F1-8373-C3F530670D0E}"/>
          </ac:spMkLst>
        </pc:spChg>
        <pc:spChg chg="mod topLvl">
          <ac:chgData name="Stephen Blomefield" userId="b1031a36-86e3-4fc7-8940-c4d1aeae91d3" providerId="ADAL" clId="{2A881F05-E688-45E7-BA08-4B46577B440F}" dt="2020-08-11T14:19:35.339" v="336" actId="164"/>
          <ac:spMkLst>
            <pc:docMk/>
            <pc:sldMk cId="1936885958" sldId="277"/>
            <ac:spMk id="38" creationId="{57A37D89-EF0B-4A2C-A1D5-8F3817468715}"/>
          </ac:spMkLst>
        </pc:spChg>
        <pc:spChg chg="mod topLvl">
          <ac:chgData name="Stephen Blomefield" userId="b1031a36-86e3-4fc7-8940-c4d1aeae91d3" providerId="ADAL" clId="{2A881F05-E688-45E7-BA08-4B46577B440F}" dt="2020-08-11T14:19:14.652" v="327" actId="164"/>
          <ac:spMkLst>
            <pc:docMk/>
            <pc:sldMk cId="1936885958" sldId="277"/>
            <ac:spMk id="47" creationId="{C89418B2-1E2F-45E8-9680-D509B619B5FE}"/>
          </ac:spMkLst>
        </pc:spChg>
        <pc:spChg chg="mod topLvl">
          <ac:chgData name="Stephen Blomefield" userId="b1031a36-86e3-4fc7-8940-c4d1aeae91d3" providerId="ADAL" clId="{2A881F05-E688-45E7-BA08-4B46577B440F}" dt="2020-08-11T14:19:28.734" v="334" actId="164"/>
          <ac:spMkLst>
            <pc:docMk/>
            <pc:sldMk cId="1936885958" sldId="277"/>
            <ac:spMk id="48" creationId="{3D5B9C3B-CFCA-43E2-8ABD-A3EBFB4A26FF}"/>
          </ac:spMkLst>
        </pc:spChg>
        <pc:spChg chg="mod topLvl">
          <ac:chgData name="Stephen Blomefield" userId="b1031a36-86e3-4fc7-8940-c4d1aeae91d3" providerId="ADAL" clId="{2A881F05-E688-45E7-BA08-4B46577B440F}" dt="2020-08-11T14:19:08.157" v="325" actId="164"/>
          <ac:spMkLst>
            <pc:docMk/>
            <pc:sldMk cId="1936885958" sldId="277"/>
            <ac:spMk id="49" creationId="{C7FEA950-E7F3-4FAB-B4BC-B6E98CB1F213}"/>
          </ac:spMkLst>
        </pc:spChg>
        <pc:spChg chg="mod">
          <ac:chgData name="Stephen Blomefield" userId="b1031a36-86e3-4fc7-8940-c4d1aeae91d3" providerId="ADAL" clId="{2A881F05-E688-45E7-BA08-4B46577B440F}" dt="2020-08-11T14:02:57.682" v="62" actId="164"/>
          <ac:spMkLst>
            <pc:docMk/>
            <pc:sldMk cId="1936885958" sldId="277"/>
            <ac:spMk id="51" creationId="{3449D445-73FE-491B-8840-2FC07CC84DFC}"/>
          </ac:spMkLst>
        </pc:spChg>
        <pc:spChg chg="mod">
          <ac:chgData name="Stephen Blomefield" userId="b1031a36-86e3-4fc7-8940-c4d1aeae91d3" providerId="ADAL" clId="{2A881F05-E688-45E7-BA08-4B46577B440F}" dt="2020-08-11T14:08:26.079" v="173" actId="164"/>
          <ac:spMkLst>
            <pc:docMk/>
            <pc:sldMk cId="1936885958" sldId="277"/>
            <ac:spMk id="52" creationId="{7981A7EA-FCAA-4780-B1B2-6C13789733D5}"/>
          </ac:spMkLst>
        </pc:spChg>
        <pc:spChg chg="mod">
          <ac:chgData name="Stephen Blomefield" userId="b1031a36-86e3-4fc7-8940-c4d1aeae91d3" providerId="ADAL" clId="{2A881F05-E688-45E7-BA08-4B46577B440F}" dt="2020-08-11T14:08:29.919" v="174" actId="164"/>
          <ac:spMkLst>
            <pc:docMk/>
            <pc:sldMk cId="1936885958" sldId="277"/>
            <ac:spMk id="54" creationId="{190A74DC-2389-4B1D-86C7-AC3CD70EDBEA}"/>
          </ac:spMkLst>
        </pc:spChg>
        <pc:spChg chg="mod topLvl">
          <ac:chgData name="Stephen Blomefield" userId="b1031a36-86e3-4fc7-8940-c4d1aeae91d3" providerId="ADAL" clId="{2A881F05-E688-45E7-BA08-4B46577B440F}" dt="2020-08-11T14:03:15.756" v="68" actId="164"/>
          <ac:spMkLst>
            <pc:docMk/>
            <pc:sldMk cId="1936885958" sldId="277"/>
            <ac:spMk id="55" creationId="{5B972331-BAFE-485C-AB89-16E99806EF91}"/>
          </ac:spMkLst>
        </pc:spChg>
        <pc:spChg chg="mod topLvl">
          <ac:chgData name="Stephen Blomefield" userId="b1031a36-86e3-4fc7-8940-c4d1aeae91d3" providerId="ADAL" clId="{2A881F05-E688-45E7-BA08-4B46577B440F}" dt="2020-08-11T14:08:51.716" v="179" actId="164"/>
          <ac:spMkLst>
            <pc:docMk/>
            <pc:sldMk cId="1936885958" sldId="277"/>
            <ac:spMk id="56" creationId="{D73AEF20-8790-4567-8BF3-9414ED0DCAC7}"/>
          </ac:spMkLst>
        </pc:spChg>
        <pc:spChg chg="add mod">
          <ac:chgData name="Stephen Blomefield" userId="b1031a36-86e3-4fc7-8940-c4d1aeae91d3" providerId="ADAL" clId="{2A881F05-E688-45E7-BA08-4B46577B440F}" dt="2020-08-11T15:13:41.154" v="374" actId="1076"/>
          <ac:spMkLst>
            <pc:docMk/>
            <pc:sldMk cId="1936885958" sldId="277"/>
            <ac:spMk id="57" creationId="{5B19BBE3-09F0-4FC9-8700-64684FD629B1}"/>
          </ac:spMkLst>
        </pc:spChg>
        <pc:spChg chg="mod">
          <ac:chgData name="Stephen Blomefield" userId="b1031a36-86e3-4fc7-8940-c4d1aeae91d3" providerId="ADAL" clId="{2A881F05-E688-45E7-BA08-4B46577B440F}" dt="2020-08-11T14:08:22.941" v="172" actId="164"/>
          <ac:spMkLst>
            <pc:docMk/>
            <pc:sldMk cId="1936885958" sldId="277"/>
            <ac:spMk id="60" creationId="{ACB716D6-E955-4525-9A86-FB4AEA0E6075}"/>
          </ac:spMkLst>
        </pc:spChg>
        <pc:spChg chg="mod">
          <ac:chgData name="Stephen Blomefield" userId="b1031a36-86e3-4fc7-8940-c4d1aeae91d3" providerId="ADAL" clId="{2A881F05-E688-45E7-BA08-4B46577B440F}" dt="2020-08-11T14:09:38.842" v="219" actId="164"/>
          <ac:spMkLst>
            <pc:docMk/>
            <pc:sldMk cId="1936885958" sldId="277"/>
            <ac:spMk id="61" creationId="{286CAB33-56D7-4ECB-B608-1AD10627371A}"/>
          </ac:spMkLst>
        </pc:spChg>
        <pc:spChg chg="mod">
          <ac:chgData name="Stephen Blomefield" userId="b1031a36-86e3-4fc7-8940-c4d1aeae91d3" providerId="ADAL" clId="{2A881F05-E688-45E7-BA08-4B46577B440F}" dt="2020-08-11T14:12:24.240" v="252" actId="1076"/>
          <ac:spMkLst>
            <pc:docMk/>
            <pc:sldMk cId="1936885958" sldId="277"/>
            <ac:spMk id="62" creationId="{9A9C8849-F96F-4290-B453-7274C1AF3C81}"/>
          </ac:spMkLst>
        </pc:spChg>
        <pc:spChg chg="mod">
          <ac:chgData name="Stephen Blomefield" userId="b1031a36-86e3-4fc7-8940-c4d1aeae91d3" providerId="ADAL" clId="{2A881F05-E688-45E7-BA08-4B46577B440F}" dt="2020-08-11T14:12:24.240" v="252" actId="1076"/>
          <ac:spMkLst>
            <pc:docMk/>
            <pc:sldMk cId="1936885958" sldId="277"/>
            <ac:spMk id="64" creationId="{2788A5A9-873D-4FD6-8D9B-B839A584D5AC}"/>
          </ac:spMkLst>
        </pc:spChg>
        <pc:spChg chg="mod">
          <ac:chgData name="Stephen Blomefield" userId="b1031a36-86e3-4fc7-8940-c4d1aeae91d3" providerId="ADAL" clId="{2A881F05-E688-45E7-BA08-4B46577B440F}" dt="2020-08-11T14:12:24.240" v="252" actId="1076"/>
          <ac:spMkLst>
            <pc:docMk/>
            <pc:sldMk cId="1936885958" sldId="277"/>
            <ac:spMk id="67" creationId="{6BE7BA3E-C19F-4911-9AFA-A5F1A8B8BA6E}"/>
          </ac:spMkLst>
        </pc:spChg>
        <pc:spChg chg="add mod">
          <ac:chgData name="Stephen Blomefield" userId="b1031a36-86e3-4fc7-8940-c4d1aeae91d3" providerId="ADAL" clId="{2A881F05-E688-45E7-BA08-4B46577B440F}" dt="2020-08-11T14:08:51.716" v="179" actId="164"/>
          <ac:spMkLst>
            <pc:docMk/>
            <pc:sldMk cId="1936885958" sldId="277"/>
            <ac:spMk id="68" creationId="{E3D4BD79-5B31-4E29-8951-4E6292C464F3}"/>
          </ac:spMkLst>
        </pc:spChg>
        <pc:spChg chg="add mod">
          <ac:chgData name="Stephen Blomefield" userId="b1031a36-86e3-4fc7-8940-c4d1aeae91d3" providerId="ADAL" clId="{2A881F05-E688-45E7-BA08-4B46577B440F}" dt="2020-08-11T14:03:15.756" v="68" actId="164"/>
          <ac:spMkLst>
            <pc:docMk/>
            <pc:sldMk cId="1936885958" sldId="277"/>
            <ac:spMk id="69" creationId="{3A88E3FD-4C76-407C-9297-24C708546C53}"/>
          </ac:spMkLst>
        </pc:spChg>
        <pc:spChg chg="add mod">
          <ac:chgData name="Stephen Blomefield" userId="b1031a36-86e3-4fc7-8940-c4d1aeae91d3" providerId="ADAL" clId="{2A881F05-E688-45E7-BA08-4B46577B440F}" dt="2020-08-11T15:53:57.595" v="378" actId="1037"/>
          <ac:spMkLst>
            <pc:docMk/>
            <pc:sldMk cId="1936885958" sldId="277"/>
            <ac:spMk id="70" creationId="{7D1E75AC-37E4-4650-98DC-72E52D1105C3}"/>
          </ac:spMkLst>
        </pc:spChg>
        <pc:spChg chg="add mod">
          <ac:chgData name="Stephen Blomefield" userId="b1031a36-86e3-4fc7-8940-c4d1aeae91d3" providerId="ADAL" clId="{2A881F05-E688-45E7-BA08-4B46577B440F}" dt="2020-08-11T14:03:06.195" v="65" actId="1035"/>
          <ac:spMkLst>
            <pc:docMk/>
            <pc:sldMk cId="1936885958" sldId="277"/>
            <ac:spMk id="84" creationId="{1A8B5D64-BDD2-4109-BC3A-1AE3391AC9B4}"/>
          </ac:spMkLst>
        </pc:spChg>
        <pc:spChg chg="add mod">
          <ac:chgData name="Stephen Blomefield" userId="b1031a36-86e3-4fc7-8940-c4d1aeae91d3" providerId="ADAL" clId="{2A881F05-E688-45E7-BA08-4B46577B440F}" dt="2020-08-11T15:13:59.717" v="377" actId="1076"/>
          <ac:spMkLst>
            <pc:docMk/>
            <pc:sldMk cId="1936885958" sldId="277"/>
            <ac:spMk id="145" creationId="{895D3BF8-546A-4EFE-83D9-DE793BC3FE7B}"/>
          </ac:spMkLst>
        </pc:spChg>
        <pc:spChg chg="add mod">
          <ac:chgData name="Stephen Blomefield" userId="b1031a36-86e3-4fc7-8940-c4d1aeae91d3" providerId="ADAL" clId="{2A881F05-E688-45E7-BA08-4B46577B440F}" dt="2020-08-11T15:13:34.450" v="373" actId="1076"/>
          <ac:spMkLst>
            <pc:docMk/>
            <pc:sldMk cId="1936885958" sldId="277"/>
            <ac:spMk id="175" creationId="{EB5F2454-AE3F-403C-83AD-497D822BEA94}"/>
          </ac:spMkLst>
        </pc:spChg>
        <pc:grpChg chg="mod">
          <ac:chgData name="Stephen Blomefield" userId="b1031a36-86e3-4fc7-8940-c4d1aeae91d3" providerId="ADAL" clId="{2A881F05-E688-45E7-BA08-4B46577B440F}" dt="2020-08-11T14:12:19.530" v="251" actId="1076"/>
          <ac:grpSpMkLst>
            <pc:docMk/>
            <pc:sldMk cId="1936885958" sldId="277"/>
            <ac:grpSpMk id="19" creationId="{EFEF0DC6-71EF-4AB9-86D8-E0462452BE6C}"/>
          </ac:grpSpMkLst>
        </pc:grpChg>
        <pc:grpChg chg="del mod topLvl">
          <ac:chgData name="Stephen Blomefield" userId="b1031a36-86e3-4fc7-8940-c4d1aeae91d3" providerId="ADAL" clId="{2A881F05-E688-45E7-BA08-4B46577B440F}" dt="2020-08-11T14:18:09.402" v="294" actId="165"/>
          <ac:grpSpMkLst>
            <pc:docMk/>
            <pc:sldMk cId="1936885958" sldId="277"/>
            <ac:grpSpMk id="46" creationId="{F7418267-D428-45CB-8855-9A3F454782D6}"/>
          </ac:grpSpMkLst>
        </pc:grpChg>
        <pc:grpChg chg="del mod">
          <ac:chgData name="Stephen Blomefield" userId="b1031a36-86e3-4fc7-8940-c4d1aeae91d3" providerId="ADAL" clId="{2A881F05-E688-45E7-BA08-4B46577B440F}" dt="2020-08-11T14:17:58.380" v="293" actId="165"/>
          <ac:grpSpMkLst>
            <pc:docMk/>
            <pc:sldMk cId="1936885958" sldId="277"/>
            <ac:grpSpMk id="50" creationId="{15E00D6F-E5B4-4471-A4F4-105F8B693B38}"/>
          </ac:grpSpMkLst>
        </pc:grpChg>
        <pc:grpChg chg="del mod">
          <ac:chgData name="Stephen Blomefield" userId="b1031a36-86e3-4fc7-8940-c4d1aeae91d3" providerId="ADAL" clId="{2A881F05-E688-45E7-BA08-4B46577B440F}" dt="2020-08-11T12:52:28.365" v="35" actId="165"/>
          <ac:grpSpMkLst>
            <pc:docMk/>
            <pc:sldMk cId="1936885958" sldId="277"/>
            <ac:grpSpMk id="59" creationId="{4EAD9866-3857-4476-8E76-83E3756DA487}"/>
          </ac:grpSpMkLst>
        </pc:grpChg>
        <pc:grpChg chg="add mod">
          <ac:chgData name="Stephen Blomefield" userId="b1031a36-86e3-4fc7-8940-c4d1aeae91d3" providerId="ADAL" clId="{2A881F05-E688-45E7-BA08-4B46577B440F}" dt="2020-08-11T15:13:44.587" v="375" actId="1076"/>
          <ac:grpSpMkLst>
            <pc:docMk/>
            <pc:sldMk cId="1936885958" sldId="277"/>
            <ac:grpSpMk id="101" creationId="{7AF2840F-4E58-41E8-8CD2-4299471ED7AF}"/>
          </ac:grpSpMkLst>
        </pc:grpChg>
        <pc:grpChg chg="add mod">
          <ac:chgData name="Stephen Blomefield" userId="b1031a36-86e3-4fc7-8940-c4d1aeae91d3" providerId="ADAL" clId="{2A881F05-E688-45E7-BA08-4B46577B440F}" dt="2020-08-11T14:08:46.363" v="178" actId="164"/>
          <ac:grpSpMkLst>
            <pc:docMk/>
            <pc:sldMk cId="1936885958" sldId="277"/>
            <ac:grpSpMk id="102" creationId="{25B7A01E-E4BF-4C6C-BACD-3C8C71232D52}"/>
          </ac:grpSpMkLst>
        </pc:grpChg>
        <pc:grpChg chg="add mod">
          <ac:chgData name="Stephen Blomefield" userId="b1031a36-86e3-4fc7-8940-c4d1aeae91d3" providerId="ADAL" clId="{2A881F05-E688-45E7-BA08-4B46577B440F}" dt="2020-08-11T15:13:59.717" v="377" actId="1076"/>
          <ac:grpSpMkLst>
            <pc:docMk/>
            <pc:sldMk cId="1936885958" sldId="277"/>
            <ac:grpSpMk id="129" creationId="{3E43C998-9D62-48E2-8516-17B8B0B6BD3E}"/>
          </ac:grpSpMkLst>
        </pc:grpChg>
        <pc:grpChg chg="add mod">
          <ac:chgData name="Stephen Blomefield" userId="b1031a36-86e3-4fc7-8940-c4d1aeae91d3" providerId="ADAL" clId="{2A881F05-E688-45E7-BA08-4B46577B440F}" dt="2020-08-11T15:13:53.731" v="376" actId="1076"/>
          <ac:grpSpMkLst>
            <pc:docMk/>
            <pc:sldMk cId="1936885958" sldId="277"/>
            <ac:grpSpMk id="131" creationId="{F0595C2F-B809-41F6-A05B-AA50415CFA52}"/>
          </ac:grpSpMkLst>
        </pc:grpChg>
        <pc:grpChg chg="add mod">
          <ac:chgData name="Stephen Blomefield" userId="b1031a36-86e3-4fc7-8940-c4d1aeae91d3" providerId="ADAL" clId="{2A881F05-E688-45E7-BA08-4B46577B440F}" dt="2020-08-11T15:13:53.731" v="376" actId="1076"/>
          <ac:grpSpMkLst>
            <pc:docMk/>
            <pc:sldMk cId="1936885958" sldId="277"/>
            <ac:grpSpMk id="133" creationId="{A63EDA67-18AE-47C8-B84F-9B137984E208}"/>
          </ac:grpSpMkLst>
        </pc:grpChg>
        <pc:grpChg chg="add mod">
          <ac:chgData name="Stephen Blomefield" userId="b1031a36-86e3-4fc7-8940-c4d1aeae91d3" providerId="ADAL" clId="{2A881F05-E688-45E7-BA08-4B46577B440F}" dt="2020-08-11T14:09:02.847" v="187" actId="164"/>
          <ac:grpSpMkLst>
            <pc:docMk/>
            <pc:sldMk cId="1936885958" sldId="277"/>
            <ac:grpSpMk id="139" creationId="{4E6BDC0A-2588-4500-9F8E-27D58A95DAB2}"/>
          </ac:grpSpMkLst>
        </pc:grpChg>
        <pc:grpChg chg="add mod">
          <ac:chgData name="Stephen Blomefield" userId="b1031a36-86e3-4fc7-8940-c4d1aeae91d3" providerId="ADAL" clId="{2A881F05-E688-45E7-BA08-4B46577B440F}" dt="2020-08-11T14:09:02.847" v="187" actId="164"/>
          <ac:grpSpMkLst>
            <pc:docMk/>
            <pc:sldMk cId="1936885958" sldId="277"/>
            <ac:grpSpMk id="141" creationId="{DECCC8BA-9CD5-4CC6-98AF-112B0A797013}"/>
          </ac:grpSpMkLst>
        </pc:grpChg>
        <pc:grpChg chg="add mod">
          <ac:chgData name="Stephen Blomefield" userId="b1031a36-86e3-4fc7-8940-c4d1aeae91d3" providerId="ADAL" clId="{2A881F05-E688-45E7-BA08-4B46577B440F}" dt="2020-08-11T15:13:44.587" v="375" actId="1076"/>
          <ac:grpSpMkLst>
            <pc:docMk/>
            <pc:sldMk cId="1936885958" sldId="277"/>
            <ac:grpSpMk id="142" creationId="{1B0B7504-E2AB-41CA-B1E5-23FC15E45AF8}"/>
          </ac:grpSpMkLst>
        </pc:grpChg>
        <pc:grpChg chg="add mod">
          <ac:chgData name="Stephen Blomefield" userId="b1031a36-86e3-4fc7-8940-c4d1aeae91d3" providerId="ADAL" clId="{2A881F05-E688-45E7-BA08-4B46577B440F}" dt="2020-08-11T15:13:28.008" v="371" actId="1076"/>
          <ac:grpSpMkLst>
            <pc:docMk/>
            <pc:sldMk cId="1936885958" sldId="277"/>
            <ac:grpSpMk id="144" creationId="{317C74ED-B4FC-412F-886B-F4DC06210DCA}"/>
          </ac:grpSpMkLst>
        </pc:grpChg>
        <pc:grpChg chg="add mod">
          <ac:chgData name="Stephen Blomefield" userId="b1031a36-86e3-4fc7-8940-c4d1aeae91d3" providerId="ADAL" clId="{2A881F05-E688-45E7-BA08-4B46577B440F}" dt="2020-08-11T15:13:41.154" v="374" actId="1076"/>
          <ac:grpSpMkLst>
            <pc:docMk/>
            <pc:sldMk cId="1936885958" sldId="277"/>
            <ac:grpSpMk id="167" creationId="{187692CB-5EF8-46DC-9236-1F1671500B93}"/>
          </ac:grpSpMkLst>
        </pc:grpChg>
        <pc:grpChg chg="add mod">
          <ac:chgData name="Stephen Blomefield" userId="b1031a36-86e3-4fc7-8940-c4d1aeae91d3" providerId="ADAL" clId="{2A881F05-E688-45E7-BA08-4B46577B440F}" dt="2020-08-11T15:13:41.154" v="374" actId="1076"/>
          <ac:grpSpMkLst>
            <pc:docMk/>
            <pc:sldMk cId="1936885958" sldId="277"/>
            <ac:grpSpMk id="168" creationId="{CF33F696-5A8A-4581-BADC-5AD8D7136FA9}"/>
          </ac:grpSpMkLst>
        </pc:grpChg>
        <pc:grpChg chg="add mod">
          <ac:chgData name="Stephen Blomefield" userId="b1031a36-86e3-4fc7-8940-c4d1aeae91d3" providerId="ADAL" clId="{2A881F05-E688-45E7-BA08-4B46577B440F}" dt="2020-08-11T15:13:41.154" v="374" actId="1076"/>
          <ac:grpSpMkLst>
            <pc:docMk/>
            <pc:sldMk cId="1936885958" sldId="277"/>
            <ac:grpSpMk id="171" creationId="{722870D7-C998-4F0E-863F-30EA1569DA61}"/>
          </ac:grpSpMkLst>
        </pc:grpChg>
        <pc:grpChg chg="add mod">
          <ac:chgData name="Stephen Blomefield" userId="b1031a36-86e3-4fc7-8940-c4d1aeae91d3" providerId="ADAL" clId="{2A881F05-E688-45E7-BA08-4B46577B440F}" dt="2020-08-11T15:13:41.154" v="374" actId="1076"/>
          <ac:grpSpMkLst>
            <pc:docMk/>
            <pc:sldMk cId="1936885958" sldId="277"/>
            <ac:grpSpMk id="172" creationId="{0E0151B3-160D-44A5-B778-6C0AE297149A}"/>
          </ac:grpSpMkLst>
        </pc:grpChg>
        <pc:grpChg chg="add mod">
          <ac:chgData name="Stephen Blomefield" userId="b1031a36-86e3-4fc7-8940-c4d1aeae91d3" providerId="ADAL" clId="{2A881F05-E688-45E7-BA08-4B46577B440F}" dt="2020-08-11T15:13:41.154" v="374" actId="1076"/>
          <ac:grpSpMkLst>
            <pc:docMk/>
            <pc:sldMk cId="1936885958" sldId="277"/>
            <ac:grpSpMk id="173" creationId="{62517CB2-789D-48E6-88B3-33B42253566D}"/>
          </ac:grpSpMkLst>
        </pc:grpChg>
        <pc:picChg chg="add del mod">
          <ac:chgData name="Stephen Blomefield" userId="b1031a36-86e3-4fc7-8940-c4d1aeae91d3" providerId="ADAL" clId="{2A881F05-E688-45E7-BA08-4B46577B440F}" dt="2020-08-11T14:03:38.268" v="73" actId="478"/>
          <ac:picMkLst>
            <pc:docMk/>
            <pc:sldMk cId="1936885958" sldId="277"/>
            <ac:picMk id="105" creationId="{8EBF1746-EB90-48EB-94A4-8448F0228BAF}"/>
          </ac:picMkLst>
        </pc:picChg>
        <pc:picChg chg="add del mod">
          <ac:chgData name="Stephen Blomefield" userId="b1031a36-86e3-4fc7-8940-c4d1aeae91d3" providerId="ADAL" clId="{2A881F05-E688-45E7-BA08-4B46577B440F}" dt="2020-08-11T14:04:17.361" v="83" actId="478"/>
          <ac:picMkLst>
            <pc:docMk/>
            <pc:sldMk cId="1936885958" sldId="277"/>
            <ac:picMk id="109" creationId="{38771570-B0C0-4DA9-9202-F20B470F07E6}"/>
          </ac:picMkLst>
        </pc:picChg>
        <pc:picChg chg="add del mod">
          <ac:chgData name="Stephen Blomefield" userId="b1031a36-86e3-4fc7-8940-c4d1aeae91d3" providerId="ADAL" clId="{2A881F05-E688-45E7-BA08-4B46577B440F}" dt="2020-08-11T14:04:15.551" v="82" actId="478"/>
          <ac:picMkLst>
            <pc:docMk/>
            <pc:sldMk cId="1936885958" sldId="277"/>
            <ac:picMk id="111" creationId="{74DCFEB6-12E7-4C1A-AF02-B3E95F17E1FB}"/>
          </ac:picMkLst>
        </pc:picChg>
        <pc:picChg chg="add del mod modCrop">
          <ac:chgData name="Stephen Blomefield" userId="b1031a36-86e3-4fc7-8940-c4d1aeae91d3" providerId="ADAL" clId="{2A881F05-E688-45E7-BA08-4B46577B440F}" dt="2020-08-11T14:07:09.864" v="121" actId="478"/>
          <ac:picMkLst>
            <pc:docMk/>
            <pc:sldMk cId="1936885958" sldId="277"/>
            <ac:picMk id="122" creationId="{4078D1DA-8322-4057-A865-314F45F09B60}"/>
          </ac:picMkLst>
        </pc:picChg>
        <pc:picChg chg="add mod">
          <ac:chgData name="Stephen Blomefield" userId="b1031a36-86e3-4fc7-8940-c4d1aeae91d3" providerId="ADAL" clId="{2A881F05-E688-45E7-BA08-4B46577B440F}" dt="2020-08-11T15:08:42.258" v="366" actId="1035"/>
          <ac:picMkLst>
            <pc:docMk/>
            <pc:sldMk cId="1936885958" sldId="277"/>
            <ac:picMk id="123" creationId="{BE851A9D-5F8E-4D99-9EBB-C221FC8E597C}"/>
          </ac:picMkLst>
        </pc:picChg>
        <pc:picChg chg="add mod">
          <ac:chgData name="Stephen Blomefield" userId="b1031a36-86e3-4fc7-8940-c4d1aeae91d3" providerId="ADAL" clId="{2A881F05-E688-45E7-BA08-4B46577B440F}" dt="2020-08-11T15:08:46.295" v="369" actId="1036"/>
          <ac:picMkLst>
            <pc:docMk/>
            <pc:sldMk cId="1936885958" sldId="277"/>
            <ac:picMk id="124" creationId="{13A3B12C-E157-4D7D-8F8E-7B6F60368970}"/>
          </ac:picMkLst>
        </pc:picChg>
        <pc:picChg chg="add mod">
          <ac:chgData name="Stephen Blomefield" userId="b1031a36-86e3-4fc7-8940-c4d1aeae91d3" providerId="ADAL" clId="{2A881F05-E688-45E7-BA08-4B46577B440F}" dt="2020-08-11T14:08:22.941" v="172" actId="164"/>
          <ac:picMkLst>
            <pc:docMk/>
            <pc:sldMk cId="1936885958" sldId="277"/>
            <ac:picMk id="126" creationId="{5CEB38CF-EAC6-4AB6-A66E-417939EDB039}"/>
          </ac:picMkLst>
        </pc:picChg>
        <pc:picChg chg="add mod">
          <ac:chgData name="Stephen Blomefield" userId="b1031a36-86e3-4fc7-8940-c4d1aeae91d3" providerId="ADAL" clId="{2A881F05-E688-45E7-BA08-4B46577B440F}" dt="2020-08-11T14:08:26.079" v="173" actId="164"/>
          <ac:picMkLst>
            <pc:docMk/>
            <pc:sldMk cId="1936885958" sldId="277"/>
            <ac:picMk id="127" creationId="{AAB9959C-781E-40E7-8692-99A06AD3CEF5}"/>
          </ac:picMkLst>
        </pc:picChg>
        <pc:picChg chg="add mod">
          <ac:chgData name="Stephen Blomefield" userId="b1031a36-86e3-4fc7-8940-c4d1aeae91d3" providerId="ADAL" clId="{2A881F05-E688-45E7-BA08-4B46577B440F}" dt="2020-08-11T14:08:29.919" v="174" actId="164"/>
          <ac:picMkLst>
            <pc:docMk/>
            <pc:sldMk cId="1936885958" sldId="277"/>
            <ac:picMk id="128" creationId="{823A83C7-7A10-43BF-9AD8-2DBDBAA8F4C7}"/>
          </ac:picMkLst>
        </pc:picChg>
        <pc:picChg chg="add del mod modCrop">
          <ac:chgData name="Stephen Blomefield" userId="b1031a36-86e3-4fc7-8940-c4d1aeae91d3" providerId="ADAL" clId="{2A881F05-E688-45E7-BA08-4B46577B440F}" dt="2020-08-11T14:15:18.507" v="262" actId="478"/>
          <ac:picMkLst>
            <pc:docMk/>
            <pc:sldMk cId="1936885958" sldId="277"/>
            <ac:picMk id="148" creationId="{5FCC188E-5E32-46A5-9647-4AC1247E30C7}"/>
          </ac:picMkLst>
        </pc:picChg>
        <pc:picChg chg="add del mod">
          <ac:chgData name="Stephen Blomefield" userId="b1031a36-86e3-4fc7-8940-c4d1aeae91d3" providerId="ADAL" clId="{2A881F05-E688-45E7-BA08-4B46577B440F}" dt="2020-08-11T14:15:03.400" v="255" actId="478"/>
          <ac:picMkLst>
            <pc:docMk/>
            <pc:sldMk cId="1936885958" sldId="277"/>
            <ac:picMk id="150" creationId="{F16D1D91-4AD8-42D9-BCCB-95C30C408DE1}"/>
          </ac:picMkLst>
        </pc:picChg>
        <pc:picChg chg="add del mod">
          <ac:chgData name="Stephen Blomefield" userId="b1031a36-86e3-4fc7-8940-c4d1aeae91d3" providerId="ADAL" clId="{2A881F05-E688-45E7-BA08-4B46577B440F}" dt="2020-08-11T14:16:32.504" v="270" actId="478"/>
          <ac:picMkLst>
            <pc:docMk/>
            <pc:sldMk cId="1936885958" sldId="277"/>
            <ac:picMk id="154" creationId="{6887C9D9-0E12-4712-A103-D0B664832FD0}"/>
          </ac:picMkLst>
        </pc:picChg>
        <pc:picChg chg="add del mod">
          <ac:chgData name="Stephen Blomefield" userId="b1031a36-86e3-4fc7-8940-c4d1aeae91d3" providerId="ADAL" clId="{2A881F05-E688-45E7-BA08-4B46577B440F}" dt="2020-08-11T14:16:53.313" v="274" actId="478"/>
          <ac:picMkLst>
            <pc:docMk/>
            <pc:sldMk cId="1936885958" sldId="277"/>
            <ac:picMk id="156" creationId="{B464A54C-A9F0-4657-B8D1-74F1E4ADB567}"/>
          </ac:picMkLst>
        </pc:picChg>
        <pc:picChg chg="add mod modCrop">
          <ac:chgData name="Stephen Blomefield" userId="b1031a36-86e3-4fc7-8940-c4d1aeae91d3" providerId="ADAL" clId="{2A881F05-E688-45E7-BA08-4B46577B440F}" dt="2020-08-11T15:13:59.717" v="377" actId="1076"/>
          <ac:picMkLst>
            <pc:docMk/>
            <pc:sldMk cId="1936885958" sldId="277"/>
            <ac:picMk id="158" creationId="{CB2CCDF0-7B71-4196-B657-D041879A147B}"/>
          </ac:picMkLst>
        </pc:picChg>
        <pc:picChg chg="add mod">
          <ac:chgData name="Stephen Blomefield" userId="b1031a36-86e3-4fc7-8940-c4d1aeae91d3" providerId="ADAL" clId="{2A881F05-E688-45E7-BA08-4B46577B440F}" dt="2020-08-11T14:19:35.339" v="336" actId="164"/>
          <ac:picMkLst>
            <pc:docMk/>
            <pc:sldMk cId="1936885958" sldId="277"/>
            <ac:picMk id="160" creationId="{50BB8DF6-83DF-487C-9776-0DF07B37BB07}"/>
          </ac:picMkLst>
        </pc:picChg>
        <pc:picChg chg="add mod">
          <ac:chgData name="Stephen Blomefield" userId="b1031a36-86e3-4fc7-8940-c4d1aeae91d3" providerId="ADAL" clId="{2A881F05-E688-45E7-BA08-4B46577B440F}" dt="2020-08-11T14:19:38.437" v="337" actId="164"/>
          <ac:picMkLst>
            <pc:docMk/>
            <pc:sldMk cId="1936885958" sldId="277"/>
            <ac:picMk id="162" creationId="{F6FF70C2-D4EA-47F3-9B02-BB545A365D7E}"/>
          </ac:picMkLst>
        </pc:picChg>
        <pc:picChg chg="add mod">
          <ac:chgData name="Stephen Blomefield" userId="b1031a36-86e3-4fc7-8940-c4d1aeae91d3" providerId="ADAL" clId="{2A881F05-E688-45E7-BA08-4B46577B440F}" dt="2020-08-11T14:19:14.652" v="327" actId="164"/>
          <ac:picMkLst>
            <pc:docMk/>
            <pc:sldMk cId="1936885958" sldId="277"/>
            <ac:picMk id="164" creationId="{A60E642C-E093-477A-9DCB-46BF1420CD49}"/>
          </ac:picMkLst>
        </pc:picChg>
        <pc:picChg chg="add mod">
          <ac:chgData name="Stephen Blomefield" userId="b1031a36-86e3-4fc7-8940-c4d1aeae91d3" providerId="ADAL" clId="{2A881F05-E688-45E7-BA08-4B46577B440F}" dt="2020-08-11T14:19:08.157" v="325" actId="164"/>
          <ac:picMkLst>
            <pc:docMk/>
            <pc:sldMk cId="1936885958" sldId="277"/>
            <ac:picMk id="166" creationId="{639F34F8-C471-4FF4-85DE-6F9BA67BB1A8}"/>
          </ac:picMkLst>
        </pc:picChg>
        <pc:picChg chg="add mod">
          <ac:chgData name="Stephen Blomefield" userId="b1031a36-86e3-4fc7-8940-c4d1aeae91d3" providerId="ADAL" clId="{2A881F05-E688-45E7-BA08-4B46577B440F}" dt="2020-08-11T14:19:28.734" v="334" actId="164"/>
          <ac:picMkLst>
            <pc:docMk/>
            <pc:sldMk cId="1936885958" sldId="277"/>
            <ac:picMk id="170" creationId="{C02DD9FA-311D-406E-B348-DF5B64895541}"/>
          </ac:picMkLst>
        </pc:picChg>
      </pc:sldChg>
    </pc:docChg>
  </pc:docChgLst>
  <pc:docChgLst>
    <pc:chgData name="Stephen Blomefield" userId="b1031a36-86e3-4fc7-8940-c4d1aeae91d3" providerId="ADAL" clId="{9B88659C-3E2B-4B34-8FCD-5B05DD8FE07C}"/>
    <pc:docChg chg="undo redo custSel addSld delSld modSld sldOrd modMainMaster">
      <pc:chgData name="Stephen Blomefield" userId="b1031a36-86e3-4fc7-8940-c4d1aeae91d3" providerId="ADAL" clId="{9B88659C-3E2B-4B34-8FCD-5B05DD8FE07C}" dt="2020-08-19T08:48:14.293" v="4234" actId="1076"/>
      <pc:docMkLst>
        <pc:docMk/>
      </pc:docMkLst>
      <pc:sldChg chg="addSp delSp modSp del mod">
        <pc:chgData name="Stephen Blomefield" userId="b1031a36-86e3-4fc7-8940-c4d1aeae91d3" providerId="ADAL" clId="{9B88659C-3E2B-4B34-8FCD-5B05DD8FE07C}" dt="2020-08-12T18:51:21.724" v="2747" actId="47"/>
        <pc:sldMkLst>
          <pc:docMk/>
          <pc:sldMk cId="1936885958" sldId="277"/>
        </pc:sldMkLst>
        <pc:spChg chg="mod">
          <ac:chgData name="Stephen Blomefield" userId="b1031a36-86e3-4fc7-8940-c4d1aeae91d3" providerId="ADAL" clId="{9B88659C-3E2B-4B34-8FCD-5B05DD8FE07C}" dt="2020-08-11T18:43:00.052" v="227" actId="20577"/>
          <ac:spMkLst>
            <pc:docMk/>
            <pc:sldMk cId="1936885958" sldId="277"/>
            <ac:spMk id="6" creationId="{17CF1FBE-2CB5-4954-97B3-EF76FC2E7E3D}"/>
          </ac:spMkLst>
        </pc:spChg>
        <pc:spChg chg="mod">
          <ac:chgData name="Stephen Blomefield" userId="b1031a36-86e3-4fc7-8940-c4d1aeae91d3" providerId="ADAL" clId="{9B88659C-3E2B-4B34-8FCD-5B05DD8FE07C}" dt="2020-08-11T18:43:12.806" v="229" actId="20577"/>
          <ac:spMkLst>
            <pc:docMk/>
            <pc:sldMk cId="1936885958" sldId="277"/>
            <ac:spMk id="23" creationId="{AD248E6D-F1EB-4C5F-A7A7-EC6D57A8AC24}"/>
          </ac:spMkLst>
        </pc:spChg>
        <pc:spChg chg="mod">
          <ac:chgData name="Stephen Blomefield" userId="b1031a36-86e3-4fc7-8940-c4d1aeae91d3" providerId="ADAL" clId="{9B88659C-3E2B-4B34-8FCD-5B05DD8FE07C}" dt="2020-08-11T18:43:15.929" v="230" actId="20577"/>
          <ac:spMkLst>
            <pc:docMk/>
            <pc:sldMk cId="1936885958" sldId="277"/>
            <ac:spMk id="24" creationId="{D860908E-8F49-4C24-BE0E-B4BD63970CDC}"/>
          </ac:spMkLst>
        </pc:spChg>
        <pc:spChg chg="mod">
          <ac:chgData name="Stephen Blomefield" userId="b1031a36-86e3-4fc7-8940-c4d1aeae91d3" providerId="ADAL" clId="{9B88659C-3E2B-4B34-8FCD-5B05DD8FE07C}" dt="2020-08-11T18:43:23.642" v="231" actId="20577"/>
          <ac:spMkLst>
            <pc:docMk/>
            <pc:sldMk cId="1936885958" sldId="277"/>
            <ac:spMk id="25" creationId="{D62CD994-F744-43FC-B285-A7BAB1E09ED9}"/>
          </ac:spMkLst>
        </pc:spChg>
        <pc:spChg chg="mod">
          <ac:chgData name="Stephen Blomefield" userId="b1031a36-86e3-4fc7-8940-c4d1aeae91d3" providerId="ADAL" clId="{9B88659C-3E2B-4B34-8FCD-5B05DD8FE07C}" dt="2020-08-11T18:43:26.488" v="232" actId="20577"/>
          <ac:spMkLst>
            <pc:docMk/>
            <pc:sldMk cId="1936885958" sldId="277"/>
            <ac:spMk id="27" creationId="{C75F1640-C32D-4CC9-AB21-3206B8AD4AF4}"/>
          </ac:spMkLst>
        </pc:spChg>
        <pc:spChg chg="mod">
          <ac:chgData name="Stephen Blomefield" userId="b1031a36-86e3-4fc7-8940-c4d1aeae91d3" providerId="ADAL" clId="{9B88659C-3E2B-4B34-8FCD-5B05DD8FE07C}" dt="2020-08-11T18:43:31.726" v="233" actId="20577"/>
          <ac:spMkLst>
            <pc:docMk/>
            <pc:sldMk cId="1936885958" sldId="277"/>
            <ac:spMk id="28" creationId="{B8FF56AD-CA9B-4C74-AEA1-C0E28160B512}"/>
          </ac:spMkLst>
        </pc:spChg>
        <pc:spChg chg="mod">
          <ac:chgData name="Stephen Blomefield" userId="b1031a36-86e3-4fc7-8940-c4d1aeae91d3" providerId="ADAL" clId="{9B88659C-3E2B-4B34-8FCD-5B05DD8FE07C}" dt="2020-08-11T18:43:36.352" v="234" actId="20577"/>
          <ac:spMkLst>
            <pc:docMk/>
            <pc:sldMk cId="1936885958" sldId="277"/>
            <ac:spMk id="30" creationId="{B9AEF154-D628-4797-99BC-72316447D7F8}"/>
          </ac:spMkLst>
        </pc:spChg>
        <pc:spChg chg="mod">
          <ac:chgData name="Stephen Blomefield" userId="b1031a36-86e3-4fc7-8940-c4d1aeae91d3" providerId="ADAL" clId="{9B88659C-3E2B-4B34-8FCD-5B05DD8FE07C}" dt="2020-08-12T18:47:15.106" v="2611" actId="1036"/>
          <ac:spMkLst>
            <pc:docMk/>
            <pc:sldMk cId="1936885958" sldId="277"/>
            <ac:spMk id="34" creationId="{07FE89DC-85F6-4A20-AD38-9ACF94EBA113}"/>
          </ac:spMkLst>
        </pc:spChg>
        <pc:spChg chg="mod">
          <ac:chgData name="Stephen Blomefield" userId="b1031a36-86e3-4fc7-8940-c4d1aeae91d3" providerId="ADAL" clId="{9B88659C-3E2B-4B34-8FCD-5B05DD8FE07C}" dt="2020-08-11T18:45:00.168" v="278" actId="164"/>
          <ac:spMkLst>
            <pc:docMk/>
            <pc:sldMk cId="1936885958" sldId="277"/>
            <ac:spMk id="35" creationId="{6EC92E96-5F77-41F1-8373-C3F530670D0E}"/>
          </ac:spMkLst>
        </pc:spChg>
        <pc:spChg chg="mod">
          <ac:chgData name="Stephen Blomefield" userId="b1031a36-86e3-4fc7-8940-c4d1aeae91d3" providerId="ADAL" clId="{9B88659C-3E2B-4B34-8FCD-5B05DD8FE07C}" dt="2020-08-12T18:20:37.775" v="1839" actId="20577"/>
          <ac:spMkLst>
            <pc:docMk/>
            <pc:sldMk cId="1936885958" sldId="277"/>
            <ac:spMk id="38" creationId="{57A37D89-EF0B-4A2C-A1D5-8F3817468715}"/>
          </ac:spMkLst>
        </pc:spChg>
        <pc:spChg chg="mod">
          <ac:chgData name="Stephen Blomefield" userId="b1031a36-86e3-4fc7-8940-c4d1aeae91d3" providerId="ADAL" clId="{9B88659C-3E2B-4B34-8FCD-5B05DD8FE07C}" dt="2020-08-12T18:47:50.076" v="2635" actId="1076"/>
          <ac:spMkLst>
            <pc:docMk/>
            <pc:sldMk cId="1936885958" sldId="277"/>
            <ac:spMk id="47" creationId="{C89418B2-1E2F-45E8-9680-D509B619B5FE}"/>
          </ac:spMkLst>
        </pc:spChg>
        <pc:spChg chg="mod">
          <ac:chgData name="Stephen Blomefield" userId="b1031a36-86e3-4fc7-8940-c4d1aeae91d3" providerId="ADAL" clId="{9B88659C-3E2B-4B34-8FCD-5B05DD8FE07C}" dt="2020-08-12T18:20:47.666" v="1845" actId="20577"/>
          <ac:spMkLst>
            <pc:docMk/>
            <pc:sldMk cId="1936885958" sldId="277"/>
            <ac:spMk id="48" creationId="{3D5B9C3B-CFCA-43E2-8ABD-A3EBFB4A26FF}"/>
          </ac:spMkLst>
        </pc:spChg>
        <pc:spChg chg="mod">
          <ac:chgData name="Stephen Blomefield" userId="b1031a36-86e3-4fc7-8940-c4d1aeae91d3" providerId="ADAL" clId="{9B88659C-3E2B-4B34-8FCD-5B05DD8FE07C}" dt="2020-08-12T18:20:49.508" v="1847" actId="20577"/>
          <ac:spMkLst>
            <pc:docMk/>
            <pc:sldMk cId="1936885958" sldId="277"/>
            <ac:spMk id="49" creationId="{C7FEA950-E7F3-4FAB-B4BC-B6E98CB1F213}"/>
          </ac:spMkLst>
        </pc:spChg>
        <pc:spChg chg="add mod topLvl">
          <ac:chgData name="Stephen Blomefield" userId="b1031a36-86e3-4fc7-8940-c4d1aeae91d3" providerId="ADAL" clId="{9B88659C-3E2B-4B34-8FCD-5B05DD8FE07C}" dt="2020-08-12T18:31:39.643" v="2236" actId="164"/>
          <ac:spMkLst>
            <pc:docMk/>
            <pc:sldMk cId="1936885958" sldId="277"/>
            <ac:spMk id="50" creationId="{4830ECF8-E003-4041-9AC5-B9C9C1178B48}"/>
          </ac:spMkLst>
        </pc:spChg>
        <pc:spChg chg="mod">
          <ac:chgData name="Stephen Blomefield" userId="b1031a36-86e3-4fc7-8940-c4d1aeae91d3" providerId="ADAL" clId="{9B88659C-3E2B-4B34-8FCD-5B05DD8FE07C}" dt="2020-08-12T18:30:29.745" v="2160" actId="165"/>
          <ac:spMkLst>
            <pc:docMk/>
            <pc:sldMk cId="1936885958" sldId="277"/>
            <ac:spMk id="51" creationId="{3449D445-73FE-491B-8840-2FC07CC84DFC}"/>
          </ac:spMkLst>
        </pc:spChg>
        <pc:spChg chg="mod">
          <ac:chgData name="Stephen Blomefield" userId="b1031a36-86e3-4fc7-8940-c4d1aeae91d3" providerId="ADAL" clId="{9B88659C-3E2B-4B34-8FCD-5B05DD8FE07C}" dt="2020-08-11T17:03:37.420" v="121" actId="208"/>
          <ac:spMkLst>
            <pc:docMk/>
            <pc:sldMk cId="1936885958" sldId="277"/>
            <ac:spMk id="52" creationId="{7981A7EA-FCAA-4780-B1B2-6C13789733D5}"/>
          </ac:spMkLst>
        </pc:spChg>
        <pc:spChg chg="mod">
          <ac:chgData name="Stephen Blomefield" userId="b1031a36-86e3-4fc7-8940-c4d1aeae91d3" providerId="ADAL" clId="{9B88659C-3E2B-4B34-8FCD-5B05DD8FE07C}" dt="2020-08-11T17:03:39.940" v="122" actId="208"/>
          <ac:spMkLst>
            <pc:docMk/>
            <pc:sldMk cId="1936885958" sldId="277"/>
            <ac:spMk id="54" creationId="{190A74DC-2389-4B1D-86C7-AC3CD70EDBEA}"/>
          </ac:spMkLst>
        </pc:spChg>
        <pc:spChg chg="mod topLvl">
          <ac:chgData name="Stephen Blomefield" userId="b1031a36-86e3-4fc7-8940-c4d1aeae91d3" providerId="ADAL" clId="{9B88659C-3E2B-4B34-8FCD-5B05DD8FE07C}" dt="2020-08-12T18:30:29.745" v="2160" actId="165"/>
          <ac:spMkLst>
            <pc:docMk/>
            <pc:sldMk cId="1936885958" sldId="277"/>
            <ac:spMk id="55" creationId="{5B972331-BAFE-485C-AB89-16E99806EF91}"/>
          </ac:spMkLst>
        </pc:spChg>
        <pc:spChg chg="mod topLvl">
          <ac:chgData name="Stephen Blomefield" userId="b1031a36-86e3-4fc7-8940-c4d1aeae91d3" providerId="ADAL" clId="{9B88659C-3E2B-4B34-8FCD-5B05DD8FE07C}" dt="2020-08-12T18:30:29.745" v="2160" actId="165"/>
          <ac:spMkLst>
            <pc:docMk/>
            <pc:sldMk cId="1936885958" sldId="277"/>
            <ac:spMk id="56" creationId="{D73AEF20-8790-4567-8BF3-9414ED0DCAC7}"/>
          </ac:spMkLst>
        </pc:spChg>
        <pc:spChg chg="mod ord">
          <ac:chgData name="Stephen Blomefield" userId="b1031a36-86e3-4fc7-8940-c4d1aeae91d3" providerId="ADAL" clId="{9B88659C-3E2B-4B34-8FCD-5B05DD8FE07C}" dt="2020-08-12T18:48:22.364" v="2650" actId="1035"/>
          <ac:spMkLst>
            <pc:docMk/>
            <pc:sldMk cId="1936885958" sldId="277"/>
            <ac:spMk id="57" creationId="{5B19BBE3-09F0-4FC9-8700-64684FD629B1}"/>
          </ac:spMkLst>
        </pc:spChg>
        <pc:spChg chg="add mod">
          <ac:chgData name="Stephen Blomefield" userId="b1031a36-86e3-4fc7-8940-c4d1aeae91d3" providerId="ADAL" clId="{9B88659C-3E2B-4B34-8FCD-5B05DD8FE07C}" dt="2020-08-12T18:42:56.769" v="2561" actId="208"/>
          <ac:spMkLst>
            <pc:docMk/>
            <pc:sldMk cId="1936885958" sldId="277"/>
            <ac:spMk id="59" creationId="{6393F70A-30E7-4D88-B942-F844A7B7D43C}"/>
          </ac:spMkLst>
        </pc:spChg>
        <pc:spChg chg="mod">
          <ac:chgData name="Stephen Blomefield" userId="b1031a36-86e3-4fc7-8940-c4d1aeae91d3" providerId="ADAL" clId="{9B88659C-3E2B-4B34-8FCD-5B05DD8FE07C}" dt="2020-08-12T11:13:59.249" v="1157" actId="165"/>
          <ac:spMkLst>
            <pc:docMk/>
            <pc:sldMk cId="1936885958" sldId="277"/>
            <ac:spMk id="60" creationId="{ACB716D6-E955-4525-9A86-FB4AEA0E6075}"/>
          </ac:spMkLst>
        </pc:spChg>
        <pc:spChg chg="mod">
          <ac:chgData name="Stephen Blomefield" userId="b1031a36-86e3-4fc7-8940-c4d1aeae91d3" providerId="ADAL" clId="{9B88659C-3E2B-4B34-8FCD-5B05DD8FE07C}" dt="2020-08-12T18:24:23.051" v="1969" actId="20577"/>
          <ac:spMkLst>
            <pc:docMk/>
            <pc:sldMk cId="1936885958" sldId="277"/>
            <ac:spMk id="61" creationId="{286CAB33-56D7-4ECB-B608-1AD10627371A}"/>
          </ac:spMkLst>
        </pc:spChg>
        <pc:spChg chg="mod topLvl">
          <ac:chgData name="Stephen Blomefield" userId="b1031a36-86e3-4fc7-8940-c4d1aeae91d3" providerId="ADAL" clId="{9B88659C-3E2B-4B34-8FCD-5B05DD8FE07C}" dt="2020-08-12T18:42:56.769" v="2561" actId="208"/>
          <ac:spMkLst>
            <pc:docMk/>
            <pc:sldMk cId="1936885958" sldId="277"/>
            <ac:spMk id="62" creationId="{9A9C8849-F96F-4290-B453-7274C1AF3C81}"/>
          </ac:spMkLst>
        </pc:spChg>
        <pc:spChg chg="mod topLvl">
          <ac:chgData name="Stephen Blomefield" userId="b1031a36-86e3-4fc7-8940-c4d1aeae91d3" providerId="ADAL" clId="{9B88659C-3E2B-4B34-8FCD-5B05DD8FE07C}" dt="2020-08-12T18:42:56.769" v="2561" actId="208"/>
          <ac:spMkLst>
            <pc:docMk/>
            <pc:sldMk cId="1936885958" sldId="277"/>
            <ac:spMk id="64" creationId="{2788A5A9-873D-4FD6-8D9B-B839A584D5AC}"/>
          </ac:spMkLst>
        </pc:spChg>
        <pc:spChg chg="mod topLvl">
          <ac:chgData name="Stephen Blomefield" userId="b1031a36-86e3-4fc7-8940-c4d1aeae91d3" providerId="ADAL" clId="{9B88659C-3E2B-4B34-8FCD-5B05DD8FE07C}" dt="2020-08-12T18:42:56.769" v="2561" actId="208"/>
          <ac:spMkLst>
            <pc:docMk/>
            <pc:sldMk cId="1936885958" sldId="277"/>
            <ac:spMk id="67" creationId="{6BE7BA3E-C19F-4911-9AFA-A5F1A8B8BA6E}"/>
          </ac:spMkLst>
        </pc:spChg>
        <pc:spChg chg="mod topLvl">
          <ac:chgData name="Stephen Blomefield" userId="b1031a36-86e3-4fc7-8940-c4d1aeae91d3" providerId="ADAL" clId="{9B88659C-3E2B-4B34-8FCD-5B05DD8FE07C}" dt="2020-08-12T18:30:29.745" v="2160" actId="165"/>
          <ac:spMkLst>
            <pc:docMk/>
            <pc:sldMk cId="1936885958" sldId="277"/>
            <ac:spMk id="68" creationId="{E3D4BD79-5B31-4E29-8951-4E6292C464F3}"/>
          </ac:spMkLst>
        </pc:spChg>
        <pc:spChg chg="mod topLvl">
          <ac:chgData name="Stephen Blomefield" userId="b1031a36-86e3-4fc7-8940-c4d1aeae91d3" providerId="ADAL" clId="{9B88659C-3E2B-4B34-8FCD-5B05DD8FE07C}" dt="2020-08-12T18:30:29.745" v="2160" actId="165"/>
          <ac:spMkLst>
            <pc:docMk/>
            <pc:sldMk cId="1936885958" sldId="277"/>
            <ac:spMk id="69" creationId="{3A88E3FD-4C76-407C-9297-24C708546C53}"/>
          </ac:spMkLst>
        </pc:spChg>
        <pc:spChg chg="mod">
          <ac:chgData name="Stephen Blomefield" userId="b1031a36-86e3-4fc7-8940-c4d1aeae91d3" providerId="ADAL" clId="{9B88659C-3E2B-4B34-8FCD-5B05DD8FE07C}" dt="2020-08-12T18:41:50.967" v="2555" actId="14100"/>
          <ac:spMkLst>
            <pc:docMk/>
            <pc:sldMk cId="1936885958" sldId="277"/>
            <ac:spMk id="70" creationId="{7D1E75AC-37E4-4650-98DC-72E52D1105C3}"/>
          </ac:spMkLst>
        </pc:spChg>
        <pc:spChg chg="mod">
          <ac:chgData name="Stephen Blomefield" userId="b1031a36-86e3-4fc7-8940-c4d1aeae91d3" providerId="ADAL" clId="{9B88659C-3E2B-4B34-8FCD-5B05DD8FE07C}" dt="2020-08-12T18:30:37.462" v="2170" actId="1037"/>
          <ac:spMkLst>
            <pc:docMk/>
            <pc:sldMk cId="1936885958" sldId="277"/>
            <ac:spMk id="84" creationId="{1A8B5D64-BDD2-4109-BC3A-1AE3391AC9B4}"/>
          </ac:spMkLst>
        </pc:spChg>
        <pc:spChg chg="add mod">
          <ac:chgData name="Stephen Blomefield" userId="b1031a36-86e3-4fc7-8940-c4d1aeae91d3" providerId="ADAL" clId="{9B88659C-3E2B-4B34-8FCD-5B05DD8FE07C}" dt="2020-08-12T18:41:32.066" v="2542" actId="1037"/>
          <ac:spMkLst>
            <pc:docMk/>
            <pc:sldMk cId="1936885958" sldId="277"/>
            <ac:spMk id="102" creationId="{24AB6F5C-36F4-41F6-B5DD-361BE31C86A8}"/>
          </ac:spMkLst>
        </pc:spChg>
        <pc:spChg chg="add mod">
          <ac:chgData name="Stephen Blomefield" userId="b1031a36-86e3-4fc7-8940-c4d1aeae91d3" providerId="ADAL" clId="{9B88659C-3E2B-4B34-8FCD-5B05DD8FE07C}" dt="2020-08-12T18:41:42.857" v="2554" actId="1035"/>
          <ac:spMkLst>
            <pc:docMk/>
            <pc:sldMk cId="1936885958" sldId="277"/>
            <ac:spMk id="104" creationId="{E232DBB1-9B19-4F1B-8AD5-BECC951A607B}"/>
          </ac:spMkLst>
        </pc:spChg>
        <pc:spChg chg="add mod">
          <ac:chgData name="Stephen Blomefield" userId="b1031a36-86e3-4fc7-8940-c4d1aeae91d3" providerId="ADAL" clId="{9B88659C-3E2B-4B34-8FCD-5B05DD8FE07C}" dt="2020-08-12T18:38:53.091" v="2440" actId="1036"/>
          <ac:spMkLst>
            <pc:docMk/>
            <pc:sldMk cId="1936885958" sldId="277"/>
            <ac:spMk id="110" creationId="{E956210D-A0BB-415E-A725-3FE9698CB443}"/>
          </ac:spMkLst>
        </pc:spChg>
        <pc:spChg chg="add mod">
          <ac:chgData name="Stephen Blomefield" userId="b1031a36-86e3-4fc7-8940-c4d1aeae91d3" providerId="ADAL" clId="{9B88659C-3E2B-4B34-8FCD-5B05DD8FE07C}" dt="2020-08-12T18:38:53.091" v="2440" actId="1036"/>
          <ac:spMkLst>
            <pc:docMk/>
            <pc:sldMk cId="1936885958" sldId="277"/>
            <ac:spMk id="111" creationId="{01456782-D15A-466B-B02D-1855BA80E4C4}"/>
          </ac:spMkLst>
        </pc:spChg>
        <pc:spChg chg="add mod">
          <ac:chgData name="Stephen Blomefield" userId="b1031a36-86e3-4fc7-8940-c4d1aeae91d3" providerId="ADAL" clId="{9B88659C-3E2B-4B34-8FCD-5B05DD8FE07C}" dt="2020-08-12T18:38:53.091" v="2440" actId="1036"/>
          <ac:spMkLst>
            <pc:docMk/>
            <pc:sldMk cId="1936885958" sldId="277"/>
            <ac:spMk id="114" creationId="{EA092DB7-EB15-480F-9B34-A3E400895CED}"/>
          </ac:spMkLst>
        </pc:spChg>
        <pc:spChg chg="add del mod">
          <ac:chgData name="Stephen Blomefield" userId="b1031a36-86e3-4fc7-8940-c4d1aeae91d3" providerId="ADAL" clId="{9B88659C-3E2B-4B34-8FCD-5B05DD8FE07C}" dt="2020-08-12T10:45:39.252" v="810" actId="478"/>
          <ac:spMkLst>
            <pc:docMk/>
            <pc:sldMk cId="1936885958" sldId="277"/>
            <ac:spMk id="116" creationId="{62A0CD00-FE5D-4DC9-8461-34E0C9B3B66B}"/>
          </ac:spMkLst>
        </pc:spChg>
        <pc:spChg chg="add mod ord">
          <ac:chgData name="Stephen Blomefield" userId="b1031a36-86e3-4fc7-8940-c4d1aeae91d3" providerId="ADAL" clId="{9B88659C-3E2B-4B34-8FCD-5B05DD8FE07C}" dt="2020-08-12T18:44:25.272" v="2562" actId="14100"/>
          <ac:spMkLst>
            <pc:docMk/>
            <pc:sldMk cId="1936885958" sldId="277"/>
            <ac:spMk id="130" creationId="{64C0A27C-C302-4388-9B93-2CD1547B822A}"/>
          </ac:spMkLst>
        </pc:spChg>
        <pc:spChg chg="add mod">
          <ac:chgData name="Stephen Blomefield" userId="b1031a36-86e3-4fc7-8940-c4d1aeae91d3" providerId="ADAL" clId="{9B88659C-3E2B-4B34-8FCD-5B05DD8FE07C}" dt="2020-08-12T18:38:53.091" v="2440" actId="1036"/>
          <ac:spMkLst>
            <pc:docMk/>
            <pc:sldMk cId="1936885958" sldId="277"/>
            <ac:spMk id="141" creationId="{1F21D0E9-DDD2-4AEF-8227-2AD831193983}"/>
          </ac:spMkLst>
        </pc:spChg>
        <pc:spChg chg="add mod">
          <ac:chgData name="Stephen Blomefield" userId="b1031a36-86e3-4fc7-8940-c4d1aeae91d3" providerId="ADAL" clId="{9B88659C-3E2B-4B34-8FCD-5B05DD8FE07C}" dt="2020-08-12T18:38:53.091" v="2440" actId="1036"/>
          <ac:spMkLst>
            <pc:docMk/>
            <pc:sldMk cId="1936885958" sldId="277"/>
            <ac:spMk id="142" creationId="{FC8C67A4-AC9C-4756-B858-FCC94DAD401D}"/>
          </ac:spMkLst>
        </pc:spChg>
        <pc:spChg chg="mod topLvl">
          <ac:chgData name="Stephen Blomefield" userId="b1031a36-86e3-4fc7-8940-c4d1aeae91d3" providerId="ADAL" clId="{9B88659C-3E2B-4B34-8FCD-5B05DD8FE07C}" dt="2020-08-12T18:35:01.504" v="2310" actId="207"/>
          <ac:spMkLst>
            <pc:docMk/>
            <pc:sldMk cId="1936885958" sldId="277"/>
            <ac:spMk id="145" creationId="{895D3BF8-546A-4EFE-83D9-DE793BC3FE7B}"/>
          </ac:spMkLst>
        </pc:spChg>
        <pc:spChg chg="add mod">
          <ac:chgData name="Stephen Blomefield" userId="b1031a36-86e3-4fc7-8940-c4d1aeae91d3" providerId="ADAL" clId="{9B88659C-3E2B-4B34-8FCD-5B05DD8FE07C}" dt="2020-08-12T18:42:56.769" v="2561" actId="208"/>
          <ac:spMkLst>
            <pc:docMk/>
            <pc:sldMk cId="1936885958" sldId="277"/>
            <ac:spMk id="146" creationId="{D51DF6D8-74A1-4815-9108-856960539BBF}"/>
          </ac:spMkLst>
        </pc:spChg>
        <pc:spChg chg="add mod">
          <ac:chgData name="Stephen Blomefield" userId="b1031a36-86e3-4fc7-8940-c4d1aeae91d3" providerId="ADAL" clId="{9B88659C-3E2B-4B34-8FCD-5B05DD8FE07C}" dt="2020-08-12T18:42:56.769" v="2561" actId="208"/>
          <ac:spMkLst>
            <pc:docMk/>
            <pc:sldMk cId="1936885958" sldId="277"/>
            <ac:spMk id="147" creationId="{AC9DC89F-FE75-4E75-BA38-96A4EAF8963D}"/>
          </ac:spMkLst>
        </pc:spChg>
        <pc:spChg chg="add mod">
          <ac:chgData name="Stephen Blomefield" userId="b1031a36-86e3-4fc7-8940-c4d1aeae91d3" providerId="ADAL" clId="{9B88659C-3E2B-4B34-8FCD-5B05DD8FE07C}" dt="2020-08-12T18:42:56.769" v="2561" actId="208"/>
          <ac:spMkLst>
            <pc:docMk/>
            <pc:sldMk cId="1936885958" sldId="277"/>
            <ac:spMk id="148" creationId="{19B40A87-37F5-49AC-92F8-17351832D9F6}"/>
          </ac:spMkLst>
        </pc:spChg>
        <pc:spChg chg="add mod">
          <ac:chgData name="Stephen Blomefield" userId="b1031a36-86e3-4fc7-8940-c4d1aeae91d3" providerId="ADAL" clId="{9B88659C-3E2B-4B34-8FCD-5B05DD8FE07C}" dt="2020-08-12T18:42:56.769" v="2561" actId="208"/>
          <ac:spMkLst>
            <pc:docMk/>
            <pc:sldMk cId="1936885958" sldId="277"/>
            <ac:spMk id="149" creationId="{5A3C5CBA-20B0-4767-B39F-39B26BE9FB84}"/>
          </ac:spMkLst>
        </pc:spChg>
        <pc:spChg chg="add mod">
          <ac:chgData name="Stephen Blomefield" userId="b1031a36-86e3-4fc7-8940-c4d1aeae91d3" providerId="ADAL" clId="{9B88659C-3E2B-4B34-8FCD-5B05DD8FE07C}" dt="2020-08-12T18:42:56.769" v="2561" actId="208"/>
          <ac:spMkLst>
            <pc:docMk/>
            <pc:sldMk cId="1936885958" sldId="277"/>
            <ac:spMk id="150" creationId="{C0838F66-1E9B-409B-B10F-04EBC2815B06}"/>
          </ac:spMkLst>
        </pc:spChg>
        <pc:spChg chg="add mod">
          <ac:chgData name="Stephen Blomefield" userId="b1031a36-86e3-4fc7-8940-c4d1aeae91d3" providerId="ADAL" clId="{9B88659C-3E2B-4B34-8FCD-5B05DD8FE07C}" dt="2020-08-12T18:39:47.057" v="2524" actId="1076"/>
          <ac:spMkLst>
            <pc:docMk/>
            <pc:sldMk cId="1936885958" sldId="277"/>
            <ac:spMk id="154" creationId="{677402DA-FCCF-4AAA-9892-CEAABC33F4C5}"/>
          </ac:spMkLst>
        </pc:spChg>
        <pc:spChg chg="add mod">
          <ac:chgData name="Stephen Blomefield" userId="b1031a36-86e3-4fc7-8940-c4d1aeae91d3" providerId="ADAL" clId="{9B88659C-3E2B-4B34-8FCD-5B05DD8FE07C}" dt="2020-08-12T18:46:06.709" v="2608" actId="164"/>
          <ac:spMkLst>
            <pc:docMk/>
            <pc:sldMk cId="1936885958" sldId="277"/>
            <ac:spMk id="155" creationId="{DEB73ECF-F47C-4D05-BF54-CE6672F74273}"/>
          </ac:spMkLst>
        </pc:spChg>
        <pc:spChg chg="add mod topLvl">
          <ac:chgData name="Stephen Blomefield" userId="b1031a36-86e3-4fc7-8940-c4d1aeae91d3" providerId="ADAL" clId="{9B88659C-3E2B-4B34-8FCD-5B05DD8FE07C}" dt="2020-08-12T18:42:56.769" v="2561" actId="208"/>
          <ac:spMkLst>
            <pc:docMk/>
            <pc:sldMk cId="1936885958" sldId="277"/>
            <ac:spMk id="161" creationId="{AD337AEE-6B3C-4C8B-A3FA-375CC88726C1}"/>
          </ac:spMkLst>
        </pc:spChg>
        <pc:spChg chg="add mod">
          <ac:chgData name="Stephen Blomefield" userId="b1031a36-86e3-4fc7-8940-c4d1aeae91d3" providerId="ADAL" clId="{9B88659C-3E2B-4B34-8FCD-5B05DD8FE07C}" dt="2020-08-12T18:38:53.091" v="2440" actId="1036"/>
          <ac:spMkLst>
            <pc:docMk/>
            <pc:sldMk cId="1936885958" sldId="277"/>
            <ac:spMk id="174" creationId="{158DA27B-CA3C-4DF9-8019-60442563A706}"/>
          </ac:spMkLst>
        </pc:spChg>
        <pc:spChg chg="mod">
          <ac:chgData name="Stephen Blomefield" userId="b1031a36-86e3-4fc7-8940-c4d1aeae91d3" providerId="ADAL" clId="{9B88659C-3E2B-4B34-8FCD-5B05DD8FE07C}" dt="2020-08-11T18:44:56.860" v="277" actId="164"/>
          <ac:spMkLst>
            <pc:docMk/>
            <pc:sldMk cId="1936885958" sldId="277"/>
            <ac:spMk id="175" creationId="{EB5F2454-AE3F-403C-83AD-497D822BEA94}"/>
          </ac:spMkLst>
        </pc:spChg>
        <pc:spChg chg="add mod">
          <ac:chgData name="Stephen Blomefield" userId="b1031a36-86e3-4fc7-8940-c4d1aeae91d3" providerId="ADAL" clId="{9B88659C-3E2B-4B34-8FCD-5B05DD8FE07C}" dt="2020-08-12T18:38:53.091" v="2440" actId="1036"/>
          <ac:spMkLst>
            <pc:docMk/>
            <pc:sldMk cId="1936885958" sldId="277"/>
            <ac:spMk id="176" creationId="{D699127D-2B49-437E-B53B-3558CE5915B2}"/>
          </ac:spMkLst>
        </pc:spChg>
        <pc:spChg chg="mod topLvl">
          <ac:chgData name="Stephen Blomefield" userId="b1031a36-86e3-4fc7-8940-c4d1aeae91d3" providerId="ADAL" clId="{9B88659C-3E2B-4B34-8FCD-5B05DD8FE07C}" dt="2020-08-12T18:42:56.769" v="2561" actId="208"/>
          <ac:spMkLst>
            <pc:docMk/>
            <pc:sldMk cId="1936885958" sldId="277"/>
            <ac:spMk id="177" creationId="{FB68BDE0-EBC0-4E4E-A1F3-EF006AA54300}"/>
          </ac:spMkLst>
        </pc:spChg>
        <pc:spChg chg="add mod">
          <ac:chgData name="Stephen Blomefield" userId="b1031a36-86e3-4fc7-8940-c4d1aeae91d3" providerId="ADAL" clId="{9B88659C-3E2B-4B34-8FCD-5B05DD8FE07C}" dt="2020-08-12T18:38:53.091" v="2440" actId="1036"/>
          <ac:spMkLst>
            <pc:docMk/>
            <pc:sldMk cId="1936885958" sldId="277"/>
            <ac:spMk id="179" creationId="{029869B1-E0F2-400D-85F9-965C262007B0}"/>
          </ac:spMkLst>
        </pc:spChg>
        <pc:spChg chg="mod topLvl">
          <ac:chgData name="Stephen Blomefield" userId="b1031a36-86e3-4fc7-8940-c4d1aeae91d3" providerId="ADAL" clId="{9B88659C-3E2B-4B34-8FCD-5B05DD8FE07C}" dt="2020-08-12T18:42:56.769" v="2561" actId="208"/>
          <ac:spMkLst>
            <pc:docMk/>
            <pc:sldMk cId="1936885958" sldId="277"/>
            <ac:spMk id="180" creationId="{78C51BDF-C8B0-4001-B6C9-B0D2962E9964}"/>
          </ac:spMkLst>
        </pc:spChg>
        <pc:spChg chg="add mod">
          <ac:chgData name="Stephen Blomefield" userId="b1031a36-86e3-4fc7-8940-c4d1aeae91d3" providerId="ADAL" clId="{9B88659C-3E2B-4B34-8FCD-5B05DD8FE07C}" dt="2020-08-11T18:43:57.373" v="238" actId="164"/>
          <ac:spMkLst>
            <pc:docMk/>
            <pc:sldMk cId="1936885958" sldId="277"/>
            <ac:spMk id="196" creationId="{A1C9D9DD-0BA0-4237-8987-2CE0E5808E53}"/>
          </ac:spMkLst>
        </pc:spChg>
        <pc:spChg chg="add mod">
          <ac:chgData name="Stephen Blomefield" userId="b1031a36-86e3-4fc7-8940-c4d1aeae91d3" providerId="ADAL" clId="{9B88659C-3E2B-4B34-8FCD-5B05DD8FE07C}" dt="2020-08-11T18:43:57.373" v="238" actId="164"/>
          <ac:spMkLst>
            <pc:docMk/>
            <pc:sldMk cId="1936885958" sldId="277"/>
            <ac:spMk id="198" creationId="{153645C1-D1C4-4765-A088-241AD24E57EA}"/>
          </ac:spMkLst>
        </pc:spChg>
        <pc:spChg chg="del mod topLvl">
          <ac:chgData name="Stephen Blomefield" userId="b1031a36-86e3-4fc7-8940-c4d1aeae91d3" providerId="ADAL" clId="{9B88659C-3E2B-4B34-8FCD-5B05DD8FE07C}" dt="2020-08-12T18:22:38.658" v="1928" actId="478"/>
          <ac:spMkLst>
            <pc:docMk/>
            <pc:sldMk cId="1936885958" sldId="277"/>
            <ac:spMk id="200" creationId="{3CD93B05-4B89-4FBA-9F68-8C3CFF2A856F}"/>
          </ac:spMkLst>
        </pc:spChg>
        <pc:spChg chg="mod topLvl">
          <ac:chgData name="Stephen Blomefield" userId="b1031a36-86e3-4fc7-8940-c4d1aeae91d3" providerId="ADAL" clId="{9B88659C-3E2B-4B34-8FCD-5B05DD8FE07C}" dt="2020-08-12T18:31:21.747" v="2226" actId="165"/>
          <ac:spMkLst>
            <pc:docMk/>
            <pc:sldMk cId="1936885958" sldId="277"/>
            <ac:spMk id="212" creationId="{7537C38B-6BD5-4BB7-9499-AD43EE02983A}"/>
          </ac:spMkLst>
        </pc:spChg>
        <pc:spChg chg="del mod topLvl">
          <ac:chgData name="Stephen Blomefield" userId="b1031a36-86e3-4fc7-8940-c4d1aeae91d3" providerId="ADAL" clId="{9B88659C-3E2B-4B34-8FCD-5B05DD8FE07C}" dt="2020-08-11T18:58:55.844" v="374" actId="478"/>
          <ac:spMkLst>
            <pc:docMk/>
            <pc:sldMk cId="1936885958" sldId="277"/>
            <ac:spMk id="213" creationId="{1FB5831F-9FEB-4713-9020-87473A8975D7}"/>
          </ac:spMkLst>
        </pc:spChg>
        <pc:spChg chg="add mod">
          <ac:chgData name="Stephen Blomefield" userId="b1031a36-86e3-4fc7-8940-c4d1aeae91d3" providerId="ADAL" clId="{9B88659C-3E2B-4B34-8FCD-5B05DD8FE07C}" dt="2020-08-12T18:29:19.157" v="2092" actId="208"/>
          <ac:spMkLst>
            <pc:docMk/>
            <pc:sldMk cId="1936885958" sldId="277"/>
            <ac:spMk id="215" creationId="{3D5BC378-A0C7-4A10-893B-6C8F6B656478}"/>
          </ac:spMkLst>
        </pc:spChg>
        <pc:spChg chg="add mod">
          <ac:chgData name="Stephen Blomefield" userId="b1031a36-86e3-4fc7-8940-c4d1aeae91d3" providerId="ADAL" clId="{9B88659C-3E2B-4B34-8FCD-5B05DD8FE07C}" dt="2020-08-12T18:29:11.667" v="2091" actId="208"/>
          <ac:spMkLst>
            <pc:docMk/>
            <pc:sldMk cId="1936885958" sldId="277"/>
            <ac:spMk id="217" creationId="{62A15031-F480-4B67-9F6A-CBB55510F647}"/>
          </ac:spMkLst>
        </pc:spChg>
        <pc:spChg chg="add mod">
          <ac:chgData name="Stephen Blomefield" userId="b1031a36-86e3-4fc7-8940-c4d1aeae91d3" providerId="ADAL" clId="{9B88659C-3E2B-4B34-8FCD-5B05DD8FE07C}" dt="2020-08-12T12:16:34.008" v="1679" actId="207"/>
          <ac:spMkLst>
            <pc:docMk/>
            <pc:sldMk cId="1936885958" sldId="277"/>
            <ac:spMk id="218" creationId="{B292F4D9-473C-4EEF-8EB3-0D62F8C416ED}"/>
          </ac:spMkLst>
        </pc:spChg>
        <pc:spChg chg="add del">
          <ac:chgData name="Stephen Blomefield" userId="b1031a36-86e3-4fc7-8940-c4d1aeae91d3" providerId="ADAL" clId="{9B88659C-3E2B-4B34-8FCD-5B05DD8FE07C}" dt="2020-08-12T11:17:05.825" v="1231" actId="22"/>
          <ac:spMkLst>
            <pc:docMk/>
            <pc:sldMk cId="1936885958" sldId="277"/>
            <ac:spMk id="220" creationId="{3E835314-1E84-4C3B-8913-4D1F17FF24CA}"/>
          </ac:spMkLst>
        </pc:spChg>
        <pc:spChg chg="mod">
          <ac:chgData name="Stephen Blomefield" userId="b1031a36-86e3-4fc7-8940-c4d1aeae91d3" providerId="ADAL" clId="{9B88659C-3E2B-4B34-8FCD-5B05DD8FE07C}" dt="2020-08-12T18:21:16.494" v="1857"/>
          <ac:spMkLst>
            <pc:docMk/>
            <pc:sldMk cId="1936885958" sldId="277"/>
            <ac:spMk id="220" creationId="{F90EAD8B-A6EB-4669-B188-57766B04335C}"/>
          </ac:spMkLst>
        </pc:spChg>
        <pc:spChg chg="add mod">
          <ac:chgData name="Stephen Blomefield" userId="b1031a36-86e3-4fc7-8940-c4d1aeae91d3" providerId="ADAL" clId="{9B88659C-3E2B-4B34-8FCD-5B05DD8FE07C}" dt="2020-08-12T12:15:15.512" v="1663" actId="14100"/>
          <ac:spMkLst>
            <pc:docMk/>
            <pc:sldMk cId="1936885958" sldId="277"/>
            <ac:spMk id="222" creationId="{0D39C13F-711F-4735-A2CD-2C52B9AC9D52}"/>
          </ac:spMkLst>
        </pc:spChg>
        <pc:spChg chg="mod topLvl">
          <ac:chgData name="Stephen Blomefield" userId="b1031a36-86e3-4fc7-8940-c4d1aeae91d3" providerId="ADAL" clId="{9B88659C-3E2B-4B34-8FCD-5B05DD8FE07C}" dt="2020-08-12T18:42:56.769" v="2561" actId="208"/>
          <ac:spMkLst>
            <pc:docMk/>
            <pc:sldMk cId="1936885958" sldId="277"/>
            <ac:spMk id="223" creationId="{A54F95FF-F85E-4245-AD48-4F7ECA8E11A5}"/>
          </ac:spMkLst>
        </pc:spChg>
        <pc:spChg chg="del mod topLvl">
          <ac:chgData name="Stephen Blomefield" userId="b1031a36-86e3-4fc7-8940-c4d1aeae91d3" providerId="ADAL" clId="{9B88659C-3E2B-4B34-8FCD-5B05DD8FE07C}" dt="2020-08-11T19:00:56.516" v="429" actId="478"/>
          <ac:spMkLst>
            <pc:docMk/>
            <pc:sldMk cId="1936885958" sldId="277"/>
            <ac:spMk id="224" creationId="{9A855AB4-31EC-4680-9993-F587CA8DA9CE}"/>
          </ac:spMkLst>
        </pc:spChg>
        <pc:spChg chg="mod">
          <ac:chgData name="Stephen Blomefield" userId="b1031a36-86e3-4fc7-8940-c4d1aeae91d3" providerId="ADAL" clId="{9B88659C-3E2B-4B34-8FCD-5B05DD8FE07C}" dt="2020-08-12T18:21:16.494" v="1857"/>
          <ac:spMkLst>
            <pc:docMk/>
            <pc:sldMk cId="1936885958" sldId="277"/>
            <ac:spMk id="225" creationId="{BB6FBDA9-9689-40A8-BAD3-38AA6A06093D}"/>
          </ac:spMkLst>
        </pc:spChg>
        <pc:spChg chg="add mod topLvl">
          <ac:chgData name="Stephen Blomefield" userId="b1031a36-86e3-4fc7-8940-c4d1aeae91d3" providerId="ADAL" clId="{9B88659C-3E2B-4B34-8FCD-5B05DD8FE07C}" dt="2020-08-12T18:42:56.769" v="2561" actId="208"/>
          <ac:spMkLst>
            <pc:docMk/>
            <pc:sldMk cId="1936885958" sldId="277"/>
            <ac:spMk id="226" creationId="{02F0A9FB-1A33-449B-81C7-63E98D31030D}"/>
          </ac:spMkLst>
        </pc:spChg>
        <pc:spChg chg="mod topLvl">
          <ac:chgData name="Stephen Blomefield" userId="b1031a36-86e3-4fc7-8940-c4d1aeae91d3" providerId="ADAL" clId="{9B88659C-3E2B-4B34-8FCD-5B05DD8FE07C}" dt="2020-08-12T18:22:10.452" v="1900" actId="208"/>
          <ac:spMkLst>
            <pc:docMk/>
            <pc:sldMk cId="1936885958" sldId="277"/>
            <ac:spMk id="228" creationId="{976C78AC-DC4B-4C5C-92D4-AEF6FFC2114E}"/>
          </ac:spMkLst>
        </pc:spChg>
        <pc:spChg chg="mod">
          <ac:chgData name="Stephen Blomefield" userId="b1031a36-86e3-4fc7-8940-c4d1aeae91d3" providerId="ADAL" clId="{9B88659C-3E2B-4B34-8FCD-5B05DD8FE07C}" dt="2020-08-12T18:22:33.642" v="1925" actId="20577"/>
          <ac:spMkLst>
            <pc:docMk/>
            <pc:sldMk cId="1936885958" sldId="277"/>
            <ac:spMk id="230" creationId="{1A0D8EC3-2209-4C52-84D0-00BF511365B6}"/>
          </ac:spMkLst>
        </pc:spChg>
        <pc:spChg chg="add mod">
          <ac:chgData name="Stephen Blomefield" userId="b1031a36-86e3-4fc7-8940-c4d1aeae91d3" providerId="ADAL" clId="{9B88659C-3E2B-4B34-8FCD-5B05DD8FE07C}" dt="2020-08-12T18:31:21.747" v="2226" actId="165"/>
          <ac:spMkLst>
            <pc:docMk/>
            <pc:sldMk cId="1936885958" sldId="277"/>
            <ac:spMk id="233" creationId="{6C8D2865-AAD0-4E77-B618-8ED883D1E0A7}"/>
          </ac:spMkLst>
        </pc:spChg>
        <pc:spChg chg="del mod topLvl">
          <ac:chgData name="Stephen Blomefield" userId="b1031a36-86e3-4fc7-8940-c4d1aeae91d3" providerId="ADAL" clId="{9B88659C-3E2B-4B34-8FCD-5B05DD8FE07C}" dt="2020-08-12T15:08:58.308" v="1754" actId="478"/>
          <ac:spMkLst>
            <pc:docMk/>
            <pc:sldMk cId="1936885958" sldId="277"/>
            <ac:spMk id="235" creationId="{47736EA5-B4DC-49D1-8219-3284FA19E497}"/>
          </ac:spMkLst>
        </pc:spChg>
        <pc:spChg chg="mod">
          <ac:chgData name="Stephen Blomefield" userId="b1031a36-86e3-4fc7-8940-c4d1aeae91d3" providerId="ADAL" clId="{9B88659C-3E2B-4B34-8FCD-5B05DD8FE07C}" dt="2020-08-12T18:46:26.047" v="2610" actId="1037"/>
          <ac:spMkLst>
            <pc:docMk/>
            <pc:sldMk cId="1936885958" sldId="277"/>
            <ac:spMk id="235" creationId="{EADC6F44-0BAB-49F5-AE97-86223E64EF15}"/>
          </ac:spMkLst>
        </pc:spChg>
        <pc:spChg chg="add mod">
          <ac:chgData name="Stephen Blomefield" userId="b1031a36-86e3-4fc7-8940-c4d1aeae91d3" providerId="ADAL" clId="{9B88659C-3E2B-4B34-8FCD-5B05DD8FE07C}" dt="2020-08-12T18:47:28.772" v="2622" actId="1036"/>
          <ac:spMkLst>
            <pc:docMk/>
            <pc:sldMk cId="1936885958" sldId="277"/>
            <ac:spMk id="236" creationId="{77FB530C-C119-436B-A453-76066A4C26D6}"/>
          </ac:spMkLst>
        </pc:spChg>
        <pc:spChg chg="add mod">
          <ac:chgData name="Stephen Blomefield" userId="b1031a36-86e3-4fc7-8940-c4d1aeae91d3" providerId="ADAL" clId="{9B88659C-3E2B-4B34-8FCD-5B05DD8FE07C}" dt="2020-08-12T18:47:32.843" v="2623" actId="1036"/>
          <ac:spMkLst>
            <pc:docMk/>
            <pc:sldMk cId="1936885958" sldId="277"/>
            <ac:spMk id="240" creationId="{171C2449-52E1-46D6-B88C-4AAA63CB1942}"/>
          </ac:spMkLst>
        </pc:spChg>
        <pc:spChg chg="mod">
          <ac:chgData name="Stephen Blomefield" userId="b1031a36-86e3-4fc7-8940-c4d1aeae91d3" providerId="ADAL" clId="{9B88659C-3E2B-4B34-8FCD-5B05DD8FE07C}" dt="2020-08-12T18:23:38.191" v="1942" actId="20577"/>
          <ac:spMkLst>
            <pc:docMk/>
            <pc:sldMk cId="1936885958" sldId="277"/>
            <ac:spMk id="242" creationId="{7EDE68BE-59B9-4E65-BBFE-456CEFF6F4EB}"/>
          </ac:spMkLst>
        </pc:spChg>
        <pc:spChg chg="add mod">
          <ac:chgData name="Stephen Blomefield" userId="b1031a36-86e3-4fc7-8940-c4d1aeae91d3" providerId="ADAL" clId="{9B88659C-3E2B-4B34-8FCD-5B05DD8FE07C}" dt="2020-08-12T18:47:21.442" v="2613" actId="1036"/>
          <ac:spMkLst>
            <pc:docMk/>
            <pc:sldMk cId="1936885958" sldId="277"/>
            <ac:spMk id="243" creationId="{FBD92CF6-57E1-4D7C-8119-B1866EAC3DDA}"/>
          </ac:spMkLst>
        </pc:spChg>
        <pc:spChg chg="del mod topLvl">
          <ac:chgData name="Stephen Blomefield" userId="b1031a36-86e3-4fc7-8940-c4d1aeae91d3" providerId="ADAL" clId="{9B88659C-3E2B-4B34-8FCD-5B05DD8FE07C}" dt="2020-08-12T18:22:37.112" v="1926" actId="478"/>
          <ac:spMkLst>
            <pc:docMk/>
            <pc:sldMk cId="1936885958" sldId="277"/>
            <ac:spMk id="244" creationId="{7B586826-32F6-4731-86D0-0ACD279D88F2}"/>
          </ac:spMkLst>
        </pc:spChg>
        <pc:spChg chg="add mod">
          <ac:chgData name="Stephen Blomefield" userId="b1031a36-86e3-4fc7-8940-c4d1aeae91d3" providerId="ADAL" clId="{9B88659C-3E2B-4B34-8FCD-5B05DD8FE07C}" dt="2020-08-12T18:41:13.500" v="2538" actId="14100"/>
          <ac:spMkLst>
            <pc:docMk/>
            <pc:sldMk cId="1936885958" sldId="277"/>
            <ac:spMk id="245" creationId="{4F58383F-7429-407B-B0CB-625D642AEE60}"/>
          </ac:spMkLst>
        </pc:spChg>
        <pc:spChg chg="mod">
          <ac:chgData name="Stephen Blomefield" userId="b1031a36-86e3-4fc7-8940-c4d1aeae91d3" providerId="ADAL" clId="{9B88659C-3E2B-4B34-8FCD-5B05DD8FE07C}" dt="2020-08-12T18:40:35.119" v="2531" actId="14100"/>
          <ac:spMkLst>
            <pc:docMk/>
            <pc:sldMk cId="1936885958" sldId="277"/>
            <ac:spMk id="249" creationId="{ED07FD20-6808-4F3E-BFE8-FAC2915E30FD}"/>
          </ac:spMkLst>
        </pc:spChg>
        <pc:spChg chg="del mod topLvl">
          <ac:chgData name="Stephen Blomefield" userId="b1031a36-86e3-4fc7-8940-c4d1aeae91d3" providerId="ADAL" clId="{9B88659C-3E2B-4B34-8FCD-5B05DD8FE07C}" dt="2020-08-12T18:22:37.852" v="1927" actId="478"/>
          <ac:spMkLst>
            <pc:docMk/>
            <pc:sldMk cId="1936885958" sldId="277"/>
            <ac:spMk id="250" creationId="{C5556706-C3F8-42F4-817F-A8989B50E79C}"/>
          </ac:spMkLst>
        </pc:spChg>
        <pc:spChg chg="mod">
          <ac:chgData name="Stephen Blomefield" userId="b1031a36-86e3-4fc7-8940-c4d1aeae91d3" providerId="ADAL" clId="{9B88659C-3E2B-4B34-8FCD-5B05DD8FE07C}" dt="2020-08-12T18:23:41.460" v="1945" actId="20577"/>
          <ac:spMkLst>
            <pc:docMk/>
            <pc:sldMk cId="1936885958" sldId="277"/>
            <ac:spMk id="252" creationId="{AFAF8441-AE00-4A86-9B7C-627A1B67AED0}"/>
          </ac:spMkLst>
        </pc:spChg>
        <pc:spChg chg="add del mod topLvl">
          <ac:chgData name="Stephen Blomefield" userId="b1031a36-86e3-4fc7-8940-c4d1aeae91d3" providerId="ADAL" clId="{9B88659C-3E2B-4B34-8FCD-5B05DD8FE07C}" dt="2020-08-12T18:23:56.375" v="1950" actId="478"/>
          <ac:spMkLst>
            <pc:docMk/>
            <pc:sldMk cId="1936885958" sldId="277"/>
            <ac:spMk id="253" creationId="{D025C278-A0E2-414B-8CAC-D51EDF37AFF9}"/>
          </ac:spMkLst>
        </pc:spChg>
        <pc:spChg chg="mod">
          <ac:chgData name="Stephen Blomefield" userId="b1031a36-86e3-4fc7-8940-c4d1aeae91d3" providerId="ADAL" clId="{9B88659C-3E2B-4B34-8FCD-5B05DD8FE07C}" dt="2020-08-12T18:40:54.681" v="2534" actId="14100"/>
          <ac:spMkLst>
            <pc:docMk/>
            <pc:sldMk cId="1936885958" sldId="277"/>
            <ac:spMk id="255" creationId="{EEBA3903-EC27-4319-AB1E-80B6D7D8DEC4}"/>
          </ac:spMkLst>
        </pc:spChg>
        <pc:spChg chg="mod">
          <ac:chgData name="Stephen Blomefield" userId="b1031a36-86e3-4fc7-8940-c4d1aeae91d3" providerId="ADAL" clId="{9B88659C-3E2B-4B34-8FCD-5B05DD8FE07C}" dt="2020-08-12T18:23:44.846" v="1948" actId="20577"/>
          <ac:spMkLst>
            <pc:docMk/>
            <pc:sldMk cId="1936885958" sldId="277"/>
            <ac:spMk id="257" creationId="{0D3B1C59-B73C-4BC7-BC45-BDA549F30B8B}"/>
          </ac:spMkLst>
        </pc:spChg>
        <pc:spChg chg="mod topLvl">
          <ac:chgData name="Stephen Blomefield" userId="b1031a36-86e3-4fc7-8940-c4d1aeae91d3" providerId="ADAL" clId="{9B88659C-3E2B-4B34-8FCD-5B05DD8FE07C}" dt="2020-08-12T18:27:48.009" v="2068" actId="165"/>
          <ac:spMkLst>
            <pc:docMk/>
            <pc:sldMk cId="1936885958" sldId="277"/>
            <ac:spMk id="260" creationId="{CD9B3EAA-E791-4B37-BEA6-932958B4A197}"/>
          </ac:spMkLst>
        </pc:spChg>
        <pc:spChg chg="del mod topLvl">
          <ac:chgData name="Stephen Blomefield" userId="b1031a36-86e3-4fc7-8940-c4d1aeae91d3" providerId="ADAL" clId="{9B88659C-3E2B-4B34-8FCD-5B05DD8FE07C}" dt="2020-08-12T11:30:38.890" v="1255" actId="478"/>
          <ac:spMkLst>
            <pc:docMk/>
            <pc:sldMk cId="1936885958" sldId="277"/>
            <ac:spMk id="261" creationId="{0CDBB66E-0DCE-4C8D-97D6-D04E3F89B901}"/>
          </ac:spMkLst>
        </pc:spChg>
        <pc:spChg chg="mod">
          <ac:chgData name="Stephen Blomefield" userId="b1031a36-86e3-4fc7-8940-c4d1aeae91d3" providerId="ADAL" clId="{9B88659C-3E2B-4B34-8FCD-5B05DD8FE07C}" dt="2020-08-12T18:40:58.668" v="2535" actId="14100"/>
          <ac:spMkLst>
            <pc:docMk/>
            <pc:sldMk cId="1936885958" sldId="277"/>
            <ac:spMk id="261" creationId="{93DCAB26-8D83-45FB-A402-B5B676D69AFF}"/>
          </ac:spMkLst>
        </pc:spChg>
        <pc:spChg chg="add mod">
          <ac:chgData name="Stephen Blomefield" userId="b1031a36-86e3-4fc7-8940-c4d1aeae91d3" providerId="ADAL" clId="{9B88659C-3E2B-4B34-8FCD-5B05DD8FE07C}" dt="2020-08-12T18:28:24.554" v="2088" actId="208"/>
          <ac:spMkLst>
            <pc:docMk/>
            <pc:sldMk cId="1936885958" sldId="277"/>
            <ac:spMk id="263" creationId="{89E41A38-5D57-4B8A-B07D-A2FBD83DE057}"/>
          </ac:spMkLst>
        </pc:spChg>
        <pc:spChg chg="mod">
          <ac:chgData name="Stephen Blomefield" userId="b1031a36-86e3-4fc7-8940-c4d1aeae91d3" providerId="ADAL" clId="{9B88659C-3E2B-4B34-8FCD-5B05DD8FE07C}" dt="2020-08-12T18:24:19.974" v="1967" actId="20577"/>
          <ac:spMkLst>
            <pc:docMk/>
            <pc:sldMk cId="1936885958" sldId="277"/>
            <ac:spMk id="264" creationId="{D6437E78-9451-4E65-94B4-88359577D120}"/>
          </ac:spMkLst>
        </pc:spChg>
        <pc:spChg chg="add mod">
          <ac:chgData name="Stephen Blomefield" userId="b1031a36-86e3-4fc7-8940-c4d1aeae91d3" providerId="ADAL" clId="{9B88659C-3E2B-4B34-8FCD-5B05DD8FE07C}" dt="2020-08-12T18:42:31.400" v="2558" actId="14100"/>
          <ac:spMkLst>
            <pc:docMk/>
            <pc:sldMk cId="1936885958" sldId="277"/>
            <ac:spMk id="265" creationId="{B805D5BA-D138-4F7B-AC4B-D39FC9212027}"/>
          </ac:spMkLst>
        </pc:spChg>
        <pc:spChg chg="add mod">
          <ac:chgData name="Stephen Blomefield" userId="b1031a36-86e3-4fc7-8940-c4d1aeae91d3" providerId="ADAL" clId="{9B88659C-3E2B-4B34-8FCD-5B05DD8FE07C}" dt="2020-08-12T18:27:48.009" v="2068" actId="165"/>
          <ac:spMkLst>
            <pc:docMk/>
            <pc:sldMk cId="1936885958" sldId="277"/>
            <ac:spMk id="267" creationId="{82FE1AEB-7700-4CA1-B22C-E87EC629C7B7}"/>
          </ac:spMkLst>
        </pc:spChg>
        <pc:spChg chg="mod">
          <ac:chgData name="Stephen Blomefield" userId="b1031a36-86e3-4fc7-8940-c4d1aeae91d3" providerId="ADAL" clId="{9B88659C-3E2B-4B34-8FCD-5B05DD8FE07C}" dt="2020-08-12T18:42:09.921" v="2556" actId="14100"/>
          <ac:spMkLst>
            <pc:docMk/>
            <pc:sldMk cId="1936885958" sldId="277"/>
            <ac:spMk id="268" creationId="{C2849080-EA28-4144-ACD3-3C0389611C36}"/>
          </ac:spMkLst>
        </pc:spChg>
        <pc:spChg chg="mod">
          <ac:chgData name="Stephen Blomefield" userId="b1031a36-86e3-4fc7-8940-c4d1aeae91d3" providerId="ADAL" clId="{9B88659C-3E2B-4B34-8FCD-5B05DD8FE07C}" dt="2020-08-12T18:27:53.944" v="2070"/>
          <ac:spMkLst>
            <pc:docMk/>
            <pc:sldMk cId="1936885958" sldId="277"/>
            <ac:spMk id="273" creationId="{26F9B16E-F39B-48A1-8999-4A3E586D7035}"/>
          </ac:spMkLst>
        </pc:spChg>
        <pc:spChg chg="mod">
          <ac:chgData name="Stephen Blomefield" userId="b1031a36-86e3-4fc7-8940-c4d1aeae91d3" providerId="ADAL" clId="{9B88659C-3E2B-4B34-8FCD-5B05DD8FE07C}" dt="2020-08-12T18:27:53.944" v="2070"/>
          <ac:spMkLst>
            <pc:docMk/>
            <pc:sldMk cId="1936885958" sldId="277"/>
            <ac:spMk id="274" creationId="{F2577A19-457F-4A07-A8A5-2D9208AA7E11}"/>
          </ac:spMkLst>
        </pc:spChg>
        <pc:spChg chg="add mod ord topLvl">
          <ac:chgData name="Stephen Blomefield" userId="b1031a36-86e3-4fc7-8940-c4d1aeae91d3" providerId="ADAL" clId="{9B88659C-3E2B-4B34-8FCD-5B05DD8FE07C}" dt="2020-08-12T18:30:50.931" v="2172" actId="164"/>
          <ac:spMkLst>
            <pc:docMk/>
            <pc:sldMk cId="1936885958" sldId="277"/>
            <ac:spMk id="278" creationId="{F66844A3-1DBC-41CA-89CD-2DA9BD4C8775}"/>
          </ac:spMkLst>
        </pc:spChg>
        <pc:spChg chg="add del mod">
          <ac:chgData name="Stephen Blomefield" userId="b1031a36-86e3-4fc7-8940-c4d1aeae91d3" providerId="ADAL" clId="{9B88659C-3E2B-4B34-8FCD-5B05DD8FE07C}" dt="2020-08-12T12:08:32.857" v="1505" actId="478"/>
          <ac:spMkLst>
            <pc:docMk/>
            <pc:sldMk cId="1936885958" sldId="277"/>
            <ac:spMk id="280" creationId="{9ECCCBCF-6FBC-4442-95F0-80DE9D132BBD}"/>
          </ac:spMkLst>
        </pc:spChg>
        <pc:spChg chg="add mod topLvl">
          <ac:chgData name="Stephen Blomefield" userId="b1031a36-86e3-4fc7-8940-c4d1aeae91d3" providerId="ADAL" clId="{9B88659C-3E2B-4B34-8FCD-5B05DD8FE07C}" dt="2020-08-12T18:31:42.879" v="2237" actId="164"/>
          <ac:spMkLst>
            <pc:docMk/>
            <pc:sldMk cId="1936885958" sldId="277"/>
            <ac:spMk id="282" creationId="{D4327E53-5A0A-413E-8B3E-0B3D8F475E7D}"/>
          </ac:spMkLst>
        </pc:spChg>
        <pc:spChg chg="mod">
          <ac:chgData name="Stephen Blomefield" userId="b1031a36-86e3-4fc7-8940-c4d1aeae91d3" providerId="ADAL" clId="{9B88659C-3E2B-4B34-8FCD-5B05DD8FE07C}" dt="2020-08-12T18:28:27.271" v="2089" actId="208"/>
          <ac:spMkLst>
            <pc:docMk/>
            <pc:sldMk cId="1936885958" sldId="277"/>
            <ac:spMk id="283" creationId="{028B6DBD-FA8B-4D9C-A301-5EF7182F1549}"/>
          </ac:spMkLst>
        </pc:spChg>
        <pc:spChg chg="mod">
          <ac:chgData name="Stephen Blomefield" userId="b1031a36-86e3-4fc7-8940-c4d1aeae91d3" providerId="ADAL" clId="{9B88659C-3E2B-4B34-8FCD-5B05DD8FE07C}" dt="2020-08-12T18:42:27.853" v="2557" actId="14100"/>
          <ac:spMkLst>
            <pc:docMk/>
            <pc:sldMk cId="1936885958" sldId="277"/>
            <ac:spMk id="284" creationId="{9BD43D23-306A-40DA-B060-CB5BDE8D24BA}"/>
          </ac:spMkLst>
        </pc:spChg>
        <pc:spChg chg="add mod ord">
          <ac:chgData name="Stephen Blomefield" userId="b1031a36-86e3-4fc7-8940-c4d1aeae91d3" providerId="ADAL" clId="{9B88659C-3E2B-4B34-8FCD-5B05DD8FE07C}" dt="2020-08-12T18:38:53.091" v="2440" actId="1036"/>
          <ac:spMkLst>
            <pc:docMk/>
            <pc:sldMk cId="1936885958" sldId="277"/>
            <ac:spMk id="289" creationId="{F147EED5-05B0-41E1-A3FA-D7DDFA64D5D7}"/>
          </ac:spMkLst>
        </pc:spChg>
        <pc:spChg chg="add mod">
          <ac:chgData name="Stephen Blomefield" userId="b1031a36-86e3-4fc7-8940-c4d1aeae91d3" providerId="ADAL" clId="{9B88659C-3E2B-4B34-8FCD-5B05DD8FE07C}" dt="2020-08-12T18:38:53.091" v="2440" actId="1036"/>
          <ac:spMkLst>
            <pc:docMk/>
            <pc:sldMk cId="1936885958" sldId="277"/>
            <ac:spMk id="293" creationId="{785672BF-14F6-4857-B6EA-6D1A91B1529A}"/>
          </ac:spMkLst>
        </pc:spChg>
        <pc:spChg chg="add mod">
          <ac:chgData name="Stephen Blomefield" userId="b1031a36-86e3-4fc7-8940-c4d1aeae91d3" providerId="ADAL" clId="{9B88659C-3E2B-4B34-8FCD-5B05DD8FE07C}" dt="2020-08-12T18:42:56.769" v="2561" actId="208"/>
          <ac:spMkLst>
            <pc:docMk/>
            <pc:sldMk cId="1936885958" sldId="277"/>
            <ac:spMk id="297" creationId="{FF82DE25-16D2-4C0D-AE6A-EAC9EC90696C}"/>
          </ac:spMkLst>
        </pc:spChg>
        <pc:spChg chg="add mod">
          <ac:chgData name="Stephen Blomefield" userId="b1031a36-86e3-4fc7-8940-c4d1aeae91d3" providerId="ADAL" clId="{9B88659C-3E2B-4B34-8FCD-5B05DD8FE07C}" dt="2020-08-12T18:40:18.053" v="2529" actId="1037"/>
          <ac:spMkLst>
            <pc:docMk/>
            <pc:sldMk cId="1936885958" sldId="277"/>
            <ac:spMk id="304" creationId="{DCC25622-C246-4BEE-B00D-BD840FF44A7C}"/>
          </ac:spMkLst>
        </pc:spChg>
        <pc:spChg chg="add del mod">
          <ac:chgData name="Stephen Blomefield" userId="b1031a36-86e3-4fc7-8940-c4d1aeae91d3" providerId="ADAL" clId="{9B88659C-3E2B-4B34-8FCD-5B05DD8FE07C}" dt="2020-08-12T18:31:58.488" v="2238" actId="478"/>
          <ac:spMkLst>
            <pc:docMk/>
            <pc:sldMk cId="1936885958" sldId="277"/>
            <ac:spMk id="306" creationId="{3F668619-BC7F-4357-91EA-20888BDAFEC7}"/>
          </ac:spMkLst>
        </pc:spChg>
        <pc:grpChg chg="mod">
          <ac:chgData name="Stephen Blomefield" userId="b1031a36-86e3-4fc7-8940-c4d1aeae91d3" providerId="ADAL" clId="{9B88659C-3E2B-4B34-8FCD-5B05DD8FE07C}" dt="2020-08-11T18:43:57.373" v="238" actId="164"/>
          <ac:grpSpMkLst>
            <pc:docMk/>
            <pc:sldMk cId="1936885958" sldId="277"/>
            <ac:grpSpMk id="19" creationId="{EFEF0DC6-71EF-4AB9-86D8-E0462452BE6C}"/>
          </ac:grpSpMkLst>
        </pc:grpChg>
        <pc:grpChg chg="add mod topLvl">
          <ac:chgData name="Stephen Blomefield" userId="b1031a36-86e3-4fc7-8940-c4d1aeae91d3" providerId="ADAL" clId="{9B88659C-3E2B-4B34-8FCD-5B05DD8FE07C}" dt="2020-08-12T18:38:53.091" v="2440" actId="1036"/>
          <ac:grpSpMkLst>
            <pc:docMk/>
            <pc:sldMk cId="1936885958" sldId="277"/>
            <ac:grpSpMk id="46" creationId="{9728057A-FF2A-4A1D-BB65-11EC92C7B2BE}"/>
          </ac:grpSpMkLst>
        </pc:grpChg>
        <pc:grpChg chg="add del mod topLvl">
          <ac:chgData name="Stephen Blomefield" userId="b1031a36-86e3-4fc7-8940-c4d1aeae91d3" providerId="ADAL" clId="{9B88659C-3E2B-4B34-8FCD-5B05DD8FE07C}" dt="2020-08-12T11:42:42.530" v="1343" actId="165"/>
          <ac:grpSpMkLst>
            <pc:docMk/>
            <pc:sldMk cId="1936885958" sldId="277"/>
            <ac:grpSpMk id="59" creationId="{61798CFC-D1E7-4F1C-8C40-328EB4250799}"/>
          </ac:grpSpMkLst>
        </pc:grpChg>
        <pc:grpChg chg="mod topLvl">
          <ac:chgData name="Stephen Blomefield" userId="b1031a36-86e3-4fc7-8940-c4d1aeae91d3" providerId="ADAL" clId="{9B88659C-3E2B-4B34-8FCD-5B05DD8FE07C}" dt="2020-08-12T18:30:41.128" v="2171" actId="164"/>
          <ac:grpSpMkLst>
            <pc:docMk/>
            <pc:sldMk cId="1936885958" sldId="277"/>
            <ac:grpSpMk id="101" creationId="{7AF2840F-4E58-41E8-8CD2-4299471ED7AF}"/>
          </ac:grpSpMkLst>
        </pc:grpChg>
        <pc:grpChg chg="del mod topLvl">
          <ac:chgData name="Stephen Blomefield" userId="b1031a36-86e3-4fc7-8940-c4d1aeae91d3" providerId="ADAL" clId="{9B88659C-3E2B-4B34-8FCD-5B05DD8FE07C}" dt="2020-08-11T17:03:00.172" v="114" actId="165"/>
          <ac:grpSpMkLst>
            <pc:docMk/>
            <pc:sldMk cId="1936885958" sldId="277"/>
            <ac:grpSpMk id="102" creationId="{25B7A01E-E4BF-4C6C-BACD-3C8C71232D52}"/>
          </ac:grpSpMkLst>
        </pc:grpChg>
        <pc:grpChg chg="add del mod">
          <ac:chgData name="Stephen Blomefield" userId="b1031a36-86e3-4fc7-8940-c4d1aeae91d3" providerId="ADAL" clId="{9B88659C-3E2B-4B34-8FCD-5B05DD8FE07C}" dt="2020-08-12T11:42:36.962" v="1342" actId="165"/>
          <ac:grpSpMkLst>
            <pc:docMk/>
            <pc:sldMk cId="1936885958" sldId="277"/>
            <ac:grpSpMk id="105" creationId="{1710FBD4-3E33-4051-96FA-F4B73E4F8795}"/>
          </ac:grpSpMkLst>
        </pc:grpChg>
        <pc:grpChg chg="add mod">
          <ac:chgData name="Stephen Blomefield" userId="b1031a36-86e3-4fc7-8940-c4d1aeae91d3" providerId="ADAL" clId="{9B88659C-3E2B-4B34-8FCD-5B05DD8FE07C}" dt="2020-08-12T18:48:17.972" v="2647" actId="164"/>
          <ac:grpSpMkLst>
            <pc:docMk/>
            <pc:sldMk cId="1936885958" sldId="277"/>
            <ac:grpSpMk id="107" creationId="{5779A506-050C-4F67-9A62-E84E9161695F}"/>
          </ac:grpSpMkLst>
        </pc:grpChg>
        <pc:grpChg chg="add mod">
          <ac:chgData name="Stephen Blomefield" userId="b1031a36-86e3-4fc7-8940-c4d1aeae91d3" providerId="ADAL" clId="{9B88659C-3E2B-4B34-8FCD-5B05DD8FE07C}" dt="2020-08-12T18:48:17.972" v="2647" actId="164"/>
          <ac:grpSpMkLst>
            <pc:docMk/>
            <pc:sldMk cId="1936885958" sldId="277"/>
            <ac:grpSpMk id="109" creationId="{CC414653-59AE-4EDA-98F6-92AD51A0B6B6}"/>
          </ac:grpSpMkLst>
        </pc:grpChg>
        <pc:grpChg chg="add mod">
          <ac:chgData name="Stephen Blomefield" userId="b1031a36-86e3-4fc7-8940-c4d1aeae91d3" providerId="ADAL" clId="{9B88659C-3E2B-4B34-8FCD-5B05DD8FE07C}" dt="2020-08-12T18:29:32.838" v="2093" actId="164"/>
          <ac:grpSpMkLst>
            <pc:docMk/>
            <pc:sldMk cId="1936885958" sldId="277"/>
            <ac:grpSpMk id="116" creationId="{EADD4E4C-0E7B-4660-8E7D-6D1D7550F83B}"/>
          </ac:grpSpMkLst>
        </pc:grpChg>
        <pc:grpChg chg="add mod">
          <ac:chgData name="Stephen Blomefield" userId="b1031a36-86e3-4fc7-8940-c4d1aeae91d3" providerId="ADAL" clId="{9B88659C-3E2B-4B34-8FCD-5B05DD8FE07C}" dt="2020-08-12T18:38:53.091" v="2440" actId="1036"/>
          <ac:grpSpMkLst>
            <pc:docMk/>
            <pc:sldMk cId="1936885958" sldId="277"/>
            <ac:grpSpMk id="117" creationId="{7C4A3278-E38E-451B-9F4C-F64B3D480226}"/>
          </ac:grpSpMkLst>
        </pc:grpChg>
        <pc:grpChg chg="add mod">
          <ac:chgData name="Stephen Blomefield" userId="b1031a36-86e3-4fc7-8940-c4d1aeae91d3" providerId="ADAL" clId="{9B88659C-3E2B-4B34-8FCD-5B05DD8FE07C}" dt="2020-08-12T18:30:50.931" v="2172" actId="164"/>
          <ac:grpSpMkLst>
            <pc:docMk/>
            <pc:sldMk cId="1936885958" sldId="277"/>
            <ac:grpSpMk id="121" creationId="{6A3478D9-7BDE-4D74-B554-FA59A372378A}"/>
          </ac:grpSpMkLst>
        </pc:grpChg>
        <pc:grpChg chg="add mod">
          <ac:chgData name="Stephen Blomefield" userId="b1031a36-86e3-4fc7-8940-c4d1aeae91d3" providerId="ADAL" clId="{9B88659C-3E2B-4B34-8FCD-5B05DD8FE07C}" dt="2020-08-12T18:38:53.091" v="2440" actId="1036"/>
          <ac:grpSpMkLst>
            <pc:docMk/>
            <pc:sldMk cId="1936885958" sldId="277"/>
            <ac:grpSpMk id="122" creationId="{A593D014-3FA4-453D-98AD-4B0E29ECD2DC}"/>
          </ac:grpSpMkLst>
        </pc:grpChg>
        <pc:grpChg chg="mod topLvl">
          <ac:chgData name="Stephen Blomefield" userId="b1031a36-86e3-4fc7-8940-c4d1aeae91d3" providerId="ADAL" clId="{9B88659C-3E2B-4B34-8FCD-5B05DD8FE07C}" dt="2020-08-12T11:14:07.079" v="1159" actId="164"/>
          <ac:grpSpMkLst>
            <pc:docMk/>
            <pc:sldMk cId="1936885958" sldId="277"/>
            <ac:grpSpMk id="129" creationId="{3E43C998-9D62-48E2-8516-17B8B0B6BD3E}"/>
          </ac:grpSpMkLst>
        </pc:grpChg>
        <pc:grpChg chg="mod">
          <ac:chgData name="Stephen Blomefield" userId="b1031a36-86e3-4fc7-8940-c4d1aeae91d3" providerId="ADAL" clId="{9B88659C-3E2B-4B34-8FCD-5B05DD8FE07C}" dt="2020-08-12T11:14:20.720" v="1162" actId="164"/>
          <ac:grpSpMkLst>
            <pc:docMk/>
            <pc:sldMk cId="1936885958" sldId="277"/>
            <ac:grpSpMk id="131" creationId="{F0595C2F-B809-41F6-A05B-AA50415CFA52}"/>
          </ac:grpSpMkLst>
        </pc:grpChg>
        <pc:grpChg chg="mod">
          <ac:chgData name="Stephen Blomefield" userId="b1031a36-86e3-4fc7-8940-c4d1aeae91d3" providerId="ADAL" clId="{9B88659C-3E2B-4B34-8FCD-5B05DD8FE07C}" dt="2020-08-12T11:14:20.720" v="1162" actId="164"/>
          <ac:grpSpMkLst>
            <pc:docMk/>
            <pc:sldMk cId="1936885958" sldId="277"/>
            <ac:grpSpMk id="133" creationId="{A63EDA67-18AE-47C8-B84F-9B137984E208}"/>
          </ac:grpSpMkLst>
        </pc:grpChg>
        <pc:grpChg chg="add mod">
          <ac:chgData name="Stephen Blomefield" userId="b1031a36-86e3-4fc7-8940-c4d1aeae91d3" providerId="ADAL" clId="{9B88659C-3E2B-4B34-8FCD-5B05DD8FE07C}" dt="2020-08-12T18:31:42.879" v="2237" actId="164"/>
          <ac:grpSpMkLst>
            <pc:docMk/>
            <pc:sldMk cId="1936885958" sldId="277"/>
            <ac:grpSpMk id="134" creationId="{24F4340F-6B1C-4B87-B6A3-D433A5653406}"/>
          </ac:grpSpMkLst>
        </pc:grpChg>
        <pc:grpChg chg="add mod">
          <ac:chgData name="Stephen Blomefield" userId="b1031a36-86e3-4fc7-8940-c4d1aeae91d3" providerId="ADAL" clId="{9B88659C-3E2B-4B34-8FCD-5B05DD8FE07C}" dt="2020-08-12T18:31:42.879" v="2237" actId="164"/>
          <ac:grpSpMkLst>
            <pc:docMk/>
            <pc:sldMk cId="1936885958" sldId="277"/>
            <ac:grpSpMk id="138" creationId="{9B02F067-02F2-42DE-AF77-638410B1B59B}"/>
          </ac:grpSpMkLst>
        </pc:grpChg>
        <pc:grpChg chg="del mod topLvl">
          <ac:chgData name="Stephen Blomefield" userId="b1031a36-86e3-4fc7-8940-c4d1aeae91d3" providerId="ADAL" clId="{9B88659C-3E2B-4B34-8FCD-5B05DD8FE07C}" dt="2020-08-11T17:02:54.583" v="113" actId="165"/>
          <ac:grpSpMkLst>
            <pc:docMk/>
            <pc:sldMk cId="1936885958" sldId="277"/>
            <ac:grpSpMk id="139" creationId="{4E6BDC0A-2588-4500-9F8E-27D58A95DAB2}"/>
          </ac:grpSpMkLst>
        </pc:grpChg>
        <pc:grpChg chg="add mod">
          <ac:chgData name="Stephen Blomefield" userId="b1031a36-86e3-4fc7-8940-c4d1aeae91d3" providerId="ADAL" clId="{9B88659C-3E2B-4B34-8FCD-5B05DD8FE07C}" dt="2020-08-12T18:38:53.091" v="2440" actId="1036"/>
          <ac:grpSpMkLst>
            <pc:docMk/>
            <pc:sldMk cId="1936885958" sldId="277"/>
            <ac:grpSpMk id="139" creationId="{57CF098E-0A10-46ED-A151-851012806CE3}"/>
          </ac:grpSpMkLst>
        </pc:grpChg>
        <pc:grpChg chg="del mod topLvl">
          <ac:chgData name="Stephen Blomefield" userId="b1031a36-86e3-4fc7-8940-c4d1aeae91d3" providerId="ADAL" clId="{9B88659C-3E2B-4B34-8FCD-5B05DD8FE07C}" dt="2020-08-11T17:03:07.183" v="116" actId="165"/>
          <ac:grpSpMkLst>
            <pc:docMk/>
            <pc:sldMk cId="1936885958" sldId="277"/>
            <ac:grpSpMk id="141" creationId="{DECCC8BA-9CD5-4CC6-98AF-112B0A797013}"/>
          </ac:grpSpMkLst>
        </pc:grpChg>
        <pc:grpChg chg="del mod">
          <ac:chgData name="Stephen Blomefield" userId="b1031a36-86e3-4fc7-8940-c4d1aeae91d3" providerId="ADAL" clId="{9B88659C-3E2B-4B34-8FCD-5B05DD8FE07C}" dt="2020-08-11T17:02:45.178" v="112" actId="165"/>
          <ac:grpSpMkLst>
            <pc:docMk/>
            <pc:sldMk cId="1936885958" sldId="277"/>
            <ac:grpSpMk id="142" creationId="{1B0B7504-E2AB-41CA-B1E5-23FC15E45AF8}"/>
          </ac:grpSpMkLst>
        </pc:grpChg>
        <pc:grpChg chg="mod">
          <ac:chgData name="Stephen Blomefield" userId="b1031a36-86e3-4fc7-8940-c4d1aeae91d3" providerId="ADAL" clId="{9B88659C-3E2B-4B34-8FCD-5B05DD8FE07C}" dt="2020-08-11T18:45:17.181" v="282" actId="164"/>
          <ac:grpSpMkLst>
            <pc:docMk/>
            <pc:sldMk cId="1936885958" sldId="277"/>
            <ac:grpSpMk id="144" creationId="{317C74ED-B4FC-412F-886B-F4DC06210DCA}"/>
          </ac:grpSpMkLst>
        </pc:grpChg>
        <pc:grpChg chg="add mod">
          <ac:chgData name="Stephen Blomefield" userId="b1031a36-86e3-4fc7-8940-c4d1aeae91d3" providerId="ADAL" clId="{9B88659C-3E2B-4B34-8FCD-5B05DD8FE07C}" dt="2020-08-12T18:46:06.709" v="2608" actId="164"/>
          <ac:grpSpMkLst>
            <pc:docMk/>
            <pc:sldMk cId="1936885958" sldId="277"/>
            <ac:grpSpMk id="153" creationId="{9183378B-BF13-43FE-8803-E919E8BDFA95}"/>
          </ac:grpSpMkLst>
        </pc:grpChg>
        <pc:grpChg chg="add del mod">
          <ac:chgData name="Stephen Blomefield" userId="b1031a36-86e3-4fc7-8940-c4d1aeae91d3" providerId="ADAL" clId="{9B88659C-3E2B-4B34-8FCD-5B05DD8FE07C}" dt="2020-08-12T12:19:36.514" v="1691" actId="478"/>
          <ac:grpSpMkLst>
            <pc:docMk/>
            <pc:sldMk cId="1936885958" sldId="277"/>
            <ac:grpSpMk id="155" creationId="{8EACB52C-736E-48D9-8BCC-68CA41206A64}"/>
          </ac:grpSpMkLst>
        </pc:grpChg>
        <pc:grpChg chg="add mod">
          <ac:chgData name="Stephen Blomefield" userId="b1031a36-86e3-4fc7-8940-c4d1aeae91d3" providerId="ADAL" clId="{9B88659C-3E2B-4B34-8FCD-5B05DD8FE07C}" dt="2020-08-12T18:46:06.709" v="2608" actId="164"/>
          <ac:grpSpMkLst>
            <pc:docMk/>
            <pc:sldMk cId="1936885958" sldId="277"/>
            <ac:grpSpMk id="156" creationId="{8AE6229D-8940-4272-976A-D493401E4AD1}"/>
          </ac:grpSpMkLst>
        </pc:grpChg>
        <pc:grpChg chg="add mod">
          <ac:chgData name="Stephen Blomefield" userId="b1031a36-86e3-4fc7-8940-c4d1aeae91d3" providerId="ADAL" clId="{9B88659C-3E2B-4B34-8FCD-5B05DD8FE07C}" dt="2020-08-12T10:59:57.627" v="1049" actId="164"/>
          <ac:grpSpMkLst>
            <pc:docMk/>
            <pc:sldMk cId="1936885958" sldId="277"/>
            <ac:grpSpMk id="156" creationId="{E34C89FD-C413-4447-ACF7-8522AD918DB5}"/>
          </ac:grpSpMkLst>
        </pc:grpChg>
        <pc:grpChg chg="add del mod topLvl">
          <ac:chgData name="Stephen Blomefield" userId="b1031a36-86e3-4fc7-8940-c4d1aeae91d3" providerId="ADAL" clId="{9B88659C-3E2B-4B34-8FCD-5B05DD8FE07C}" dt="2020-08-12T18:30:29.745" v="2160" actId="165"/>
          <ac:grpSpMkLst>
            <pc:docMk/>
            <pc:sldMk cId="1936885958" sldId="277"/>
            <ac:grpSpMk id="157" creationId="{9449CB62-B8D8-480A-BE19-DFF6AE86CE6D}"/>
          </ac:grpSpMkLst>
        </pc:grpChg>
        <pc:grpChg chg="add mod">
          <ac:chgData name="Stephen Blomefield" userId="b1031a36-86e3-4fc7-8940-c4d1aeae91d3" providerId="ADAL" clId="{9B88659C-3E2B-4B34-8FCD-5B05DD8FE07C}" dt="2020-08-12T18:48:17.972" v="2647" actId="164"/>
          <ac:grpSpMkLst>
            <pc:docMk/>
            <pc:sldMk cId="1936885958" sldId="277"/>
            <ac:grpSpMk id="159" creationId="{D6DF29A4-4EBB-4A4F-987D-E6D22276984B}"/>
          </ac:grpSpMkLst>
        </pc:grpChg>
        <pc:grpChg chg="add mod topLvl">
          <ac:chgData name="Stephen Blomefield" userId="b1031a36-86e3-4fc7-8940-c4d1aeae91d3" providerId="ADAL" clId="{9B88659C-3E2B-4B34-8FCD-5B05DD8FE07C}" dt="2020-08-12T18:30:50.931" v="2172" actId="164"/>
          <ac:grpSpMkLst>
            <pc:docMk/>
            <pc:sldMk cId="1936885958" sldId="277"/>
            <ac:grpSpMk id="165" creationId="{7D369C70-988D-4647-A4EB-691DF4C0A1AA}"/>
          </ac:grpSpMkLst>
        </pc:grpChg>
        <pc:grpChg chg="mod">
          <ac:chgData name="Stephen Blomefield" userId="b1031a36-86e3-4fc7-8940-c4d1aeae91d3" providerId="ADAL" clId="{9B88659C-3E2B-4B34-8FCD-5B05DD8FE07C}" dt="2020-08-11T19:07:15.228" v="514" actId="164"/>
          <ac:grpSpMkLst>
            <pc:docMk/>
            <pc:sldMk cId="1936885958" sldId="277"/>
            <ac:grpSpMk id="167" creationId="{187692CB-5EF8-46DC-9236-1F1671500B93}"/>
          </ac:grpSpMkLst>
        </pc:grpChg>
        <pc:grpChg chg="mod">
          <ac:chgData name="Stephen Blomefield" userId="b1031a36-86e3-4fc7-8940-c4d1aeae91d3" providerId="ADAL" clId="{9B88659C-3E2B-4B34-8FCD-5B05DD8FE07C}" dt="2020-08-11T19:07:19.717" v="515" actId="164"/>
          <ac:grpSpMkLst>
            <pc:docMk/>
            <pc:sldMk cId="1936885958" sldId="277"/>
            <ac:grpSpMk id="168" creationId="{CF33F696-5A8A-4581-BADC-5AD8D7136FA9}"/>
          </ac:grpSpMkLst>
        </pc:grpChg>
        <pc:grpChg chg="add mod topLvl">
          <ac:chgData name="Stephen Blomefield" userId="b1031a36-86e3-4fc7-8940-c4d1aeae91d3" providerId="ADAL" clId="{9B88659C-3E2B-4B34-8FCD-5B05DD8FE07C}" dt="2020-08-12T18:38:19.517" v="2411" actId="164"/>
          <ac:grpSpMkLst>
            <pc:docMk/>
            <pc:sldMk cId="1936885958" sldId="277"/>
            <ac:grpSpMk id="169" creationId="{CCB88D53-8033-410A-A4E2-E07F3C05940B}"/>
          </ac:grpSpMkLst>
        </pc:grpChg>
        <pc:grpChg chg="mod">
          <ac:chgData name="Stephen Blomefield" userId="b1031a36-86e3-4fc7-8940-c4d1aeae91d3" providerId="ADAL" clId="{9B88659C-3E2B-4B34-8FCD-5B05DD8FE07C}" dt="2020-08-11T19:07:49.440" v="526" actId="164"/>
          <ac:grpSpMkLst>
            <pc:docMk/>
            <pc:sldMk cId="1936885958" sldId="277"/>
            <ac:grpSpMk id="171" creationId="{722870D7-C998-4F0E-863F-30EA1569DA61}"/>
          </ac:grpSpMkLst>
        </pc:grpChg>
        <pc:grpChg chg="mod">
          <ac:chgData name="Stephen Blomefield" userId="b1031a36-86e3-4fc7-8940-c4d1aeae91d3" providerId="ADAL" clId="{9B88659C-3E2B-4B34-8FCD-5B05DD8FE07C}" dt="2020-08-11T19:09:12.079" v="569" actId="164"/>
          <ac:grpSpMkLst>
            <pc:docMk/>
            <pc:sldMk cId="1936885958" sldId="277"/>
            <ac:grpSpMk id="172" creationId="{0E0151B3-160D-44A5-B778-6C0AE297149A}"/>
          </ac:grpSpMkLst>
        </pc:grpChg>
        <pc:grpChg chg="mod">
          <ac:chgData name="Stephen Blomefield" userId="b1031a36-86e3-4fc7-8940-c4d1aeae91d3" providerId="ADAL" clId="{9B88659C-3E2B-4B34-8FCD-5B05DD8FE07C}" dt="2020-08-11T19:09:09.164" v="568" actId="164"/>
          <ac:grpSpMkLst>
            <pc:docMk/>
            <pc:sldMk cId="1936885958" sldId="277"/>
            <ac:grpSpMk id="173" creationId="{62517CB2-789D-48E6-88B3-33B42253566D}"/>
          </ac:grpSpMkLst>
        </pc:grpChg>
        <pc:grpChg chg="add del mod">
          <ac:chgData name="Stephen Blomefield" userId="b1031a36-86e3-4fc7-8940-c4d1aeae91d3" providerId="ADAL" clId="{9B88659C-3E2B-4B34-8FCD-5B05DD8FE07C}" dt="2020-08-11T17:05:22.801" v="167" actId="165"/>
          <ac:grpSpMkLst>
            <pc:docMk/>
            <pc:sldMk cId="1936885958" sldId="277"/>
            <ac:grpSpMk id="176" creationId="{6A584E19-5B5D-417C-8ABC-F2BBC4A37584}"/>
          </ac:grpSpMkLst>
        </pc:grpChg>
        <pc:grpChg chg="add del mod">
          <ac:chgData name="Stephen Blomefield" userId="b1031a36-86e3-4fc7-8940-c4d1aeae91d3" providerId="ADAL" clId="{9B88659C-3E2B-4B34-8FCD-5B05DD8FE07C}" dt="2020-08-11T17:06:06.275" v="186" actId="165"/>
          <ac:grpSpMkLst>
            <pc:docMk/>
            <pc:sldMk cId="1936885958" sldId="277"/>
            <ac:grpSpMk id="179" creationId="{17D5AC7C-78DF-4715-AF68-84C699978D34}"/>
          </ac:grpSpMkLst>
        </pc:grpChg>
        <pc:grpChg chg="add mod topLvl">
          <ac:chgData name="Stephen Blomefield" userId="b1031a36-86e3-4fc7-8940-c4d1aeae91d3" providerId="ADAL" clId="{9B88659C-3E2B-4B34-8FCD-5B05DD8FE07C}" dt="2020-08-12T18:38:19.517" v="2411" actId="164"/>
          <ac:grpSpMkLst>
            <pc:docMk/>
            <pc:sldMk cId="1936885958" sldId="277"/>
            <ac:grpSpMk id="182" creationId="{422EE0BC-744B-4BC7-89A3-62EBC6794320}"/>
          </ac:grpSpMkLst>
        </pc:grpChg>
        <pc:grpChg chg="add del mod">
          <ac:chgData name="Stephen Blomefield" userId="b1031a36-86e3-4fc7-8940-c4d1aeae91d3" providerId="ADAL" clId="{9B88659C-3E2B-4B34-8FCD-5B05DD8FE07C}" dt="2020-08-12T11:13:59.249" v="1157" actId="165"/>
          <ac:grpSpMkLst>
            <pc:docMk/>
            <pc:sldMk cId="1936885958" sldId="277"/>
            <ac:grpSpMk id="193" creationId="{9B160373-89B6-4A98-9646-61DCE88D970F}"/>
          </ac:grpSpMkLst>
        </pc:grpChg>
        <pc:grpChg chg="add mod">
          <ac:chgData name="Stephen Blomefield" userId="b1031a36-86e3-4fc7-8940-c4d1aeae91d3" providerId="ADAL" clId="{9B88659C-3E2B-4B34-8FCD-5B05DD8FE07C}" dt="2020-08-12T11:14:07.079" v="1159" actId="164"/>
          <ac:grpSpMkLst>
            <pc:docMk/>
            <pc:sldMk cId="1936885958" sldId="277"/>
            <ac:grpSpMk id="195" creationId="{94698D4C-C369-4FD6-B2E5-21876B31102C}"/>
          </ac:grpSpMkLst>
        </pc:grpChg>
        <pc:grpChg chg="add del mod">
          <ac:chgData name="Stephen Blomefield" userId="b1031a36-86e3-4fc7-8940-c4d1aeae91d3" providerId="ADAL" clId="{9B88659C-3E2B-4B34-8FCD-5B05DD8FE07C}" dt="2020-08-12T11:13:02.015" v="1150" actId="478"/>
          <ac:grpSpMkLst>
            <pc:docMk/>
            <pc:sldMk cId="1936885958" sldId="277"/>
            <ac:grpSpMk id="197" creationId="{7AE5239B-D551-4E45-851D-EE4BDD33DA3B}"/>
          </ac:grpSpMkLst>
        </pc:grpChg>
        <pc:grpChg chg="add mod">
          <ac:chgData name="Stephen Blomefield" userId="b1031a36-86e3-4fc7-8940-c4d1aeae91d3" providerId="ADAL" clId="{9B88659C-3E2B-4B34-8FCD-5B05DD8FE07C}" dt="2020-08-12T18:39:00.329" v="2460" actId="1036"/>
          <ac:grpSpMkLst>
            <pc:docMk/>
            <pc:sldMk cId="1936885958" sldId="277"/>
            <ac:grpSpMk id="199" creationId="{AA0EED0F-AC2E-458F-AE1F-865F703DEC7B}"/>
          </ac:grpSpMkLst>
        </pc:grpChg>
        <pc:grpChg chg="add mod">
          <ac:chgData name="Stephen Blomefield" userId="b1031a36-86e3-4fc7-8940-c4d1aeae91d3" providerId="ADAL" clId="{9B88659C-3E2B-4B34-8FCD-5B05DD8FE07C}" dt="2020-08-12T18:38:53.091" v="2440" actId="1036"/>
          <ac:grpSpMkLst>
            <pc:docMk/>
            <pc:sldMk cId="1936885958" sldId="277"/>
            <ac:grpSpMk id="203" creationId="{40E18FF4-92FD-4445-B0BE-55F443B4EDB7}"/>
          </ac:grpSpMkLst>
        </pc:grpChg>
        <pc:grpChg chg="add del mod">
          <ac:chgData name="Stephen Blomefield" userId="b1031a36-86e3-4fc7-8940-c4d1aeae91d3" providerId="ADAL" clId="{9B88659C-3E2B-4B34-8FCD-5B05DD8FE07C}" dt="2020-08-12T10:54:12.078" v="936" actId="478"/>
          <ac:grpSpMkLst>
            <pc:docMk/>
            <pc:sldMk cId="1936885958" sldId="277"/>
            <ac:grpSpMk id="205" creationId="{477F3EDC-0FE5-4C6C-956D-ED50B934DD66}"/>
          </ac:grpSpMkLst>
        </pc:grpChg>
        <pc:grpChg chg="add mod">
          <ac:chgData name="Stephen Blomefield" userId="b1031a36-86e3-4fc7-8940-c4d1aeae91d3" providerId="ADAL" clId="{9B88659C-3E2B-4B34-8FCD-5B05DD8FE07C}" dt="2020-08-12T18:38:53.091" v="2440" actId="1036"/>
          <ac:grpSpMkLst>
            <pc:docMk/>
            <pc:sldMk cId="1936885958" sldId="277"/>
            <ac:grpSpMk id="206" creationId="{F06E3274-50B8-4788-AF86-77BA0888943D}"/>
          </ac:grpSpMkLst>
        </pc:grpChg>
        <pc:grpChg chg="add mod">
          <ac:chgData name="Stephen Blomefield" userId="b1031a36-86e3-4fc7-8940-c4d1aeae91d3" providerId="ADAL" clId="{9B88659C-3E2B-4B34-8FCD-5B05DD8FE07C}" dt="2020-08-12T18:38:53.091" v="2440" actId="1036"/>
          <ac:grpSpMkLst>
            <pc:docMk/>
            <pc:sldMk cId="1936885958" sldId="277"/>
            <ac:grpSpMk id="209" creationId="{81FDB685-5F96-4B79-94C3-B0E3FB29A6BC}"/>
          </ac:grpSpMkLst>
        </pc:grpChg>
        <pc:grpChg chg="add del mod topLvl">
          <ac:chgData name="Stephen Blomefield" userId="b1031a36-86e3-4fc7-8940-c4d1aeae91d3" providerId="ADAL" clId="{9B88659C-3E2B-4B34-8FCD-5B05DD8FE07C}" dt="2020-08-12T18:32:46.763" v="2268" actId="165"/>
          <ac:grpSpMkLst>
            <pc:docMk/>
            <pc:sldMk cId="1936885958" sldId="277"/>
            <ac:grpSpMk id="210" creationId="{6148085F-F286-4E77-BE20-47ED344A7E67}"/>
          </ac:grpSpMkLst>
        </pc:grpChg>
        <pc:grpChg chg="add del mod">
          <ac:chgData name="Stephen Blomefield" userId="b1031a36-86e3-4fc7-8940-c4d1aeae91d3" providerId="ADAL" clId="{9B88659C-3E2B-4B34-8FCD-5B05DD8FE07C}" dt="2020-08-11T18:58:55.844" v="374" actId="478"/>
          <ac:grpSpMkLst>
            <pc:docMk/>
            <pc:sldMk cId="1936885958" sldId="277"/>
            <ac:grpSpMk id="211" creationId="{49D83688-B150-488C-8558-01BFB4082694}"/>
          </ac:grpSpMkLst>
        </pc:grpChg>
        <pc:grpChg chg="add mod">
          <ac:chgData name="Stephen Blomefield" userId="b1031a36-86e3-4fc7-8940-c4d1aeae91d3" providerId="ADAL" clId="{9B88659C-3E2B-4B34-8FCD-5B05DD8FE07C}" dt="2020-08-12T18:38:53.091" v="2440" actId="1036"/>
          <ac:grpSpMkLst>
            <pc:docMk/>
            <pc:sldMk cId="1936885958" sldId="277"/>
            <ac:grpSpMk id="214" creationId="{7E830D81-1DED-4AB4-AB42-A63AAB9EE6B7}"/>
          </ac:grpSpMkLst>
        </pc:grpChg>
        <pc:grpChg chg="add del mod">
          <ac:chgData name="Stephen Blomefield" userId="b1031a36-86e3-4fc7-8940-c4d1aeae91d3" providerId="ADAL" clId="{9B88659C-3E2B-4B34-8FCD-5B05DD8FE07C}" dt="2020-08-12T18:22:12.322" v="1901" actId="478"/>
          <ac:grpSpMkLst>
            <pc:docMk/>
            <pc:sldMk cId="1936885958" sldId="277"/>
            <ac:grpSpMk id="216" creationId="{FF29D97E-D8A2-48DD-B031-75F7D66F71D6}"/>
          </ac:grpSpMkLst>
        </pc:grpChg>
        <pc:grpChg chg="add del mod">
          <ac:chgData name="Stephen Blomefield" userId="b1031a36-86e3-4fc7-8940-c4d1aeae91d3" providerId="ADAL" clId="{9B88659C-3E2B-4B34-8FCD-5B05DD8FE07C}" dt="2020-08-11T19:00:56.516" v="429" actId="478"/>
          <ac:grpSpMkLst>
            <pc:docMk/>
            <pc:sldMk cId="1936885958" sldId="277"/>
            <ac:grpSpMk id="222" creationId="{AB161A07-68C1-46B1-B4E1-BDF087D59A30}"/>
          </ac:grpSpMkLst>
        </pc:grpChg>
        <pc:grpChg chg="add del mod">
          <ac:chgData name="Stephen Blomefield" userId="b1031a36-86e3-4fc7-8940-c4d1aeae91d3" providerId="ADAL" clId="{9B88659C-3E2B-4B34-8FCD-5B05DD8FE07C}" dt="2020-08-12T11:13:03.689" v="1151" actId="478"/>
          <ac:grpSpMkLst>
            <pc:docMk/>
            <pc:sldMk cId="1936885958" sldId="277"/>
            <ac:grpSpMk id="227" creationId="{1853DF4E-6BD7-4474-9706-98BC8F141E7C}"/>
          </ac:grpSpMkLst>
        </pc:grpChg>
        <pc:grpChg chg="add mod">
          <ac:chgData name="Stephen Blomefield" userId="b1031a36-86e3-4fc7-8940-c4d1aeae91d3" providerId="ADAL" clId="{9B88659C-3E2B-4B34-8FCD-5B05DD8FE07C}" dt="2020-08-12T18:48:47.900" v="2656" actId="1038"/>
          <ac:grpSpMkLst>
            <pc:docMk/>
            <pc:sldMk cId="1936885958" sldId="277"/>
            <ac:grpSpMk id="229" creationId="{3759CADC-C240-4B04-B875-3B92AE217EB9}"/>
          </ac:grpSpMkLst>
        </pc:grpChg>
        <pc:grpChg chg="add del mod">
          <ac:chgData name="Stephen Blomefield" userId="b1031a36-86e3-4fc7-8940-c4d1aeae91d3" providerId="ADAL" clId="{9B88659C-3E2B-4B34-8FCD-5B05DD8FE07C}" dt="2020-08-12T18:32:42.055" v="2267" actId="165"/>
          <ac:grpSpMkLst>
            <pc:docMk/>
            <pc:sldMk cId="1936885958" sldId="277"/>
            <ac:grpSpMk id="231" creationId="{B63F7ECF-F0CF-4E6D-9507-862FB6D34752}"/>
          </ac:grpSpMkLst>
        </pc:grpChg>
        <pc:grpChg chg="add del mod">
          <ac:chgData name="Stephen Blomefield" userId="b1031a36-86e3-4fc7-8940-c4d1aeae91d3" providerId="ADAL" clId="{9B88659C-3E2B-4B34-8FCD-5B05DD8FE07C}" dt="2020-08-12T11:13:05.225" v="1152" actId="478"/>
          <ac:grpSpMkLst>
            <pc:docMk/>
            <pc:sldMk cId="1936885958" sldId="277"/>
            <ac:grpSpMk id="232" creationId="{3E32B2B8-AC6B-4D8C-A4CC-AC172C073AF5}"/>
          </ac:grpSpMkLst>
        </pc:grpChg>
        <pc:grpChg chg="add mod topLvl">
          <ac:chgData name="Stephen Blomefield" userId="b1031a36-86e3-4fc7-8940-c4d1aeae91d3" providerId="ADAL" clId="{9B88659C-3E2B-4B34-8FCD-5B05DD8FE07C}" dt="2020-08-12T18:31:25.781" v="2227" actId="164"/>
          <ac:grpSpMkLst>
            <pc:docMk/>
            <pc:sldMk cId="1936885958" sldId="277"/>
            <ac:grpSpMk id="234" creationId="{4E02E35C-3AE8-4823-BE80-461BD66CA69B}"/>
          </ac:grpSpMkLst>
        </pc:grpChg>
        <pc:grpChg chg="add mod">
          <ac:chgData name="Stephen Blomefield" userId="b1031a36-86e3-4fc7-8940-c4d1aeae91d3" providerId="ADAL" clId="{9B88659C-3E2B-4B34-8FCD-5B05DD8FE07C}" dt="2020-08-12T09:50:53.710" v="683" actId="164"/>
          <ac:grpSpMkLst>
            <pc:docMk/>
            <pc:sldMk cId="1936885958" sldId="277"/>
            <ac:grpSpMk id="237" creationId="{2071A4B3-ECF0-4A93-9280-5E8353AE42A5}"/>
          </ac:grpSpMkLst>
        </pc:grpChg>
        <pc:grpChg chg="add mod">
          <ac:chgData name="Stephen Blomefield" userId="b1031a36-86e3-4fc7-8940-c4d1aeae91d3" providerId="ADAL" clId="{9B88659C-3E2B-4B34-8FCD-5B05DD8FE07C}" dt="2020-08-12T09:50:53.710" v="683" actId="164"/>
          <ac:grpSpMkLst>
            <pc:docMk/>
            <pc:sldMk cId="1936885958" sldId="277"/>
            <ac:grpSpMk id="238" creationId="{8FCF943F-0F4A-44D9-80C2-AF53C31CFD04}"/>
          </ac:grpSpMkLst>
        </pc:grpChg>
        <pc:grpChg chg="add mod">
          <ac:chgData name="Stephen Blomefield" userId="b1031a36-86e3-4fc7-8940-c4d1aeae91d3" providerId="ADAL" clId="{9B88659C-3E2B-4B34-8FCD-5B05DD8FE07C}" dt="2020-08-12T18:38:53.091" v="2440" actId="1036"/>
          <ac:grpSpMkLst>
            <pc:docMk/>
            <pc:sldMk cId="1936885958" sldId="277"/>
            <ac:grpSpMk id="239" creationId="{EC42D8E6-B70E-4C02-B355-DBE14D0357D1}"/>
          </ac:grpSpMkLst>
        </pc:grpChg>
        <pc:grpChg chg="add mod">
          <ac:chgData name="Stephen Blomefield" userId="b1031a36-86e3-4fc7-8940-c4d1aeae91d3" providerId="ADAL" clId="{9B88659C-3E2B-4B34-8FCD-5B05DD8FE07C}" dt="2020-08-12T09:50:53.710" v="683" actId="164"/>
          <ac:grpSpMkLst>
            <pc:docMk/>
            <pc:sldMk cId="1936885958" sldId="277"/>
            <ac:grpSpMk id="241" creationId="{9AB5BE33-D4BC-478B-BD5D-9EF970AF1707}"/>
          </ac:grpSpMkLst>
        </pc:grpChg>
        <pc:grpChg chg="add del mod">
          <ac:chgData name="Stephen Blomefield" userId="b1031a36-86e3-4fc7-8940-c4d1aeae91d3" providerId="ADAL" clId="{9B88659C-3E2B-4B34-8FCD-5B05DD8FE07C}" dt="2020-08-12T11:12:58.602" v="1148" actId="478"/>
          <ac:grpSpMkLst>
            <pc:docMk/>
            <pc:sldMk cId="1936885958" sldId="277"/>
            <ac:grpSpMk id="242" creationId="{8F3B35A0-6994-4ADF-B894-E1FFE7EAD258}"/>
          </ac:grpSpMkLst>
        </pc:grpChg>
        <pc:grpChg chg="add mod">
          <ac:chgData name="Stephen Blomefield" userId="b1031a36-86e3-4fc7-8940-c4d1aeae91d3" providerId="ADAL" clId="{9B88659C-3E2B-4B34-8FCD-5B05DD8FE07C}" dt="2020-08-12T09:51:02.349" v="689" actId="164"/>
          <ac:grpSpMkLst>
            <pc:docMk/>
            <pc:sldMk cId="1936885958" sldId="277"/>
            <ac:grpSpMk id="246" creationId="{4952F329-FC58-4760-8EA0-D990B1DC40F1}"/>
          </ac:grpSpMkLst>
        </pc:grpChg>
        <pc:grpChg chg="add mod">
          <ac:chgData name="Stephen Blomefield" userId="b1031a36-86e3-4fc7-8940-c4d1aeae91d3" providerId="ADAL" clId="{9B88659C-3E2B-4B34-8FCD-5B05DD8FE07C}" dt="2020-08-12T09:51:02.349" v="689" actId="164"/>
          <ac:grpSpMkLst>
            <pc:docMk/>
            <pc:sldMk cId="1936885958" sldId="277"/>
            <ac:grpSpMk id="247" creationId="{72081FD2-13B3-4B8A-8FAF-7DF8B9F180ED}"/>
          </ac:grpSpMkLst>
        </pc:grpChg>
        <pc:grpChg chg="add del mod">
          <ac:chgData name="Stephen Blomefield" userId="b1031a36-86e3-4fc7-8940-c4d1aeae91d3" providerId="ADAL" clId="{9B88659C-3E2B-4B34-8FCD-5B05DD8FE07C}" dt="2020-08-12T11:13:00.491" v="1149" actId="478"/>
          <ac:grpSpMkLst>
            <pc:docMk/>
            <pc:sldMk cId="1936885958" sldId="277"/>
            <ac:grpSpMk id="249" creationId="{EE6F8AB9-34B2-4BE2-9FE7-360CB47033F4}"/>
          </ac:grpSpMkLst>
        </pc:grpChg>
        <pc:grpChg chg="add mod">
          <ac:chgData name="Stephen Blomefield" userId="b1031a36-86e3-4fc7-8940-c4d1aeae91d3" providerId="ADAL" clId="{9B88659C-3E2B-4B34-8FCD-5B05DD8FE07C}" dt="2020-08-12T18:38:53.091" v="2440" actId="1036"/>
          <ac:grpSpMkLst>
            <pc:docMk/>
            <pc:sldMk cId="1936885958" sldId="277"/>
            <ac:grpSpMk id="251" creationId="{210D29A1-B135-4F57-B2B6-85F67F421513}"/>
          </ac:grpSpMkLst>
        </pc:grpChg>
        <pc:grpChg chg="add del mod">
          <ac:chgData name="Stephen Blomefield" userId="b1031a36-86e3-4fc7-8940-c4d1aeae91d3" providerId="ADAL" clId="{9B88659C-3E2B-4B34-8FCD-5B05DD8FE07C}" dt="2020-08-12T11:15:38.491" v="1206" actId="478"/>
          <ac:grpSpMkLst>
            <pc:docMk/>
            <pc:sldMk cId="1936885958" sldId="277"/>
            <ac:grpSpMk id="252" creationId="{A4631B1A-60AE-46A0-B21C-D12F4420B544}"/>
          </ac:grpSpMkLst>
        </pc:grpChg>
        <pc:grpChg chg="add mod">
          <ac:chgData name="Stephen Blomefield" userId="b1031a36-86e3-4fc7-8940-c4d1aeae91d3" providerId="ADAL" clId="{9B88659C-3E2B-4B34-8FCD-5B05DD8FE07C}" dt="2020-08-12T18:38:53.091" v="2440" actId="1036"/>
          <ac:grpSpMkLst>
            <pc:docMk/>
            <pc:sldMk cId="1936885958" sldId="277"/>
            <ac:grpSpMk id="256" creationId="{96CBD97D-0064-4DA0-99B3-85F321A93BF4}"/>
          </ac:grpSpMkLst>
        </pc:grpChg>
        <pc:grpChg chg="add mod">
          <ac:chgData name="Stephen Blomefield" userId="b1031a36-86e3-4fc7-8940-c4d1aeae91d3" providerId="ADAL" clId="{9B88659C-3E2B-4B34-8FCD-5B05DD8FE07C}" dt="2020-08-12T18:38:53.091" v="2440" actId="1036"/>
          <ac:grpSpMkLst>
            <pc:docMk/>
            <pc:sldMk cId="1936885958" sldId="277"/>
            <ac:grpSpMk id="258" creationId="{3BD0FC65-C1EA-4030-9C1D-0D7FF3F9D10D}"/>
          </ac:grpSpMkLst>
        </pc:grpChg>
        <pc:grpChg chg="add del mod">
          <ac:chgData name="Stephen Blomefield" userId="b1031a36-86e3-4fc7-8940-c4d1aeae91d3" providerId="ADAL" clId="{9B88659C-3E2B-4B34-8FCD-5B05DD8FE07C}" dt="2020-08-12T11:30:38.890" v="1255" actId="478"/>
          <ac:grpSpMkLst>
            <pc:docMk/>
            <pc:sldMk cId="1936885958" sldId="277"/>
            <ac:grpSpMk id="259" creationId="{7100947F-AF40-4275-8E7F-163EC658B8A8}"/>
          </ac:grpSpMkLst>
        </pc:grpChg>
        <pc:grpChg chg="add mod">
          <ac:chgData name="Stephen Blomefield" userId="b1031a36-86e3-4fc7-8940-c4d1aeae91d3" providerId="ADAL" clId="{9B88659C-3E2B-4B34-8FCD-5B05DD8FE07C}" dt="2020-08-12T18:38:53.091" v="2440" actId="1036"/>
          <ac:grpSpMkLst>
            <pc:docMk/>
            <pc:sldMk cId="1936885958" sldId="277"/>
            <ac:grpSpMk id="262" creationId="{43D28728-22A4-4C9E-A708-872A6A807B38}"/>
          </ac:grpSpMkLst>
        </pc:grpChg>
        <pc:grpChg chg="add del mod">
          <ac:chgData name="Stephen Blomefield" userId="b1031a36-86e3-4fc7-8940-c4d1aeae91d3" providerId="ADAL" clId="{9B88659C-3E2B-4B34-8FCD-5B05DD8FE07C}" dt="2020-08-12T18:27:56.835" v="2072" actId="478"/>
          <ac:grpSpMkLst>
            <pc:docMk/>
            <pc:sldMk cId="1936885958" sldId="277"/>
            <ac:grpSpMk id="272" creationId="{465EDA2B-B198-4027-AA17-163AE45101CE}"/>
          </ac:grpSpMkLst>
        </pc:grpChg>
        <pc:grpChg chg="add mod topLvl">
          <ac:chgData name="Stephen Blomefield" userId="b1031a36-86e3-4fc7-8940-c4d1aeae91d3" providerId="ADAL" clId="{9B88659C-3E2B-4B34-8FCD-5B05DD8FE07C}" dt="2020-08-12T18:28:00.477" v="2073" actId="164"/>
          <ac:grpSpMkLst>
            <pc:docMk/>
            <pc:sldMk cId="1936885958" sldId="277"/>
            <ac:grpSpMk id="275" creationId="{A0BD252D-EF0A-43E1-AAA6-722403C4D2A5}"/>
          </ac:grpSpMkLst>
        </pc:grpChg>
        <pc:grpChg chg="add del mod topLvl">
          <ac:chgData name="Stephen Blomefield" userId="b1031a36-86e3-4fc7-8940-c4d1aeae91d3" providerId="ADAL" clId="{9B88659C-3E2B-4B34-8FCD-5B05DD8FE07C}" dt="2020-08-12T18:27:51.833" v="2069" actId="478"/>
          <ac:grpSpMkLst>
            <pc:docMk/>
            <pc:sldMk cId="1936885958" sldId="277"/>
            <ac:grpSpMk id="276" creationId="{9BED3850-5397-4102-8995-62CE5E1A85DF}"/>
          </ac:grpSpMkLst>
        </pc:grpChg>
        <pc:grpChg chg="add del mod">
          <ac:chgData name="Stephen Blomefield" userId="b1031a36-86e3-4fc7-8940-c4d1aeae91d3" providerId="ADAL" clId="{9B88659C-3E2B-4B34-8FCD-5B05DD8FE07C}" dt="2020-08-12T18:27:48.009" v="2068" actId="165"/>
          <ac:grpSpMkLst>
            <pc:docMk/>
            <pc:sldMk cId="1936885958" sldId="277"/>
            <ac:grpSpMk id="277" creationId="{B4A8287C-C286-43A0-B538-514E1581A74B}"/>
          </ac:grpSpMkLst>
        </pc:grpChg>
        <pc:grpChg chg="add mod">
          <ac:chgData name="Stephen Blomefield" userId="b1031a36-86e3-4fc7-8940-c4d1aeae91d3" providerId="ADAL" clId="{9B88659C-3E2B-4B34-8FCD-5B05DD8FE07C}" dt="2020-08-12T18:29:32.838" v="2093" actId="164"/>
          <ac:grpSpMkLst>
            <pc:docMk/>
            <pc:sldMk cId="1936885958" sldId="277"/>
            <ac:grpSpMk id="279" creationId="{12C9E2A3-6251-4CC1-A522-BAA63E3BD25B}"/>
          </ac:grpSpMkLst>
        </pc:grpChg>
        <pc:grpChg chg="mod">
          <ac:chgData name="Stephen Blomefield" userId="b1031a36-86e3-4fc7-8940-c4d1aeae91d3" providerId="ADAL" clId="{9B88659C-3E2B-4B34-8FCD-5B05DD8FE07C}" dt="2020-08-12T18:28:01.665" v="2074"/>
          <ac:grpSpMkLst>
            <pc:docMk/>
            <pc:sldMk cId="1936885958" sldId="277"/>
            <ac:grpSpMk id="280" creationId="{BBCC4C5E-8409-4F45-9FC5-18C89AF85761}"/>
          </ac:grpSpMkLst>
        </pc:grpChg>
        <pc:grpChg chg="add del mod topLvl">
          <ac:chgData name="Stephen Blomefield" userId="b1031a36-86e3-4fc7-8940-c4d1aeae91d3" providerId="ADAL" clId="{9B88659C-3E2B-4B34-8FCD-5B05DD8FE07C}" dt="2020-08-12T18:31:21.747" v="2226" actId="165"/>
          <ac:grpSpMkLst>
            <pc:docMk/>
            <pc:sldMk cId="1936885958" sldId="277"/>
            <ac:grpSpMk id="285" creationId="{75077FCB-53F8-466B-AFB0-F1C8DCF75B5A}"/>
          </ac:grpSpMkLst>
        </pc:grpChg>
        <pc:grpChg chg="add del mod">
          <ac:chgData name="Stephen Blomefield" userId="b1031a36-86e3-4fc7-8940-c4d1aeae91d3" providerId="ADAL" clId="{9B88659C-3E2B-4B34-8FCD-5B05DD8FE07C}" dt="2020-08-12T18:30:57.545" v="2173" actId="165"/>
          <ac:grpSpMkLst>
            <pc:docMk/>
            <pc:sldMk cId="1936885958" sldId="277"/>
            <ac:grpSpMk id="286" creationId="{DEE7B064-26AF-4610-87F3-E282617AC7F3}"/>
          </ac:grpSpMkLst>
        </pc:grpChg>
        <pc:grpChg chg="add del mod">
          <ac:chgData name="Stephen Blomefield" userId="b1031a36-86e3-4fc7-8940-c4d1aeae91d3" providerId="ADAL" clId="{9B88659C-3E2B-4B34-8FCD-5B05DD8FE07C}" dt="2020-08-12T18:30:24.939" v="2159" actId="165"/>
          <ac:grpSpMkLst>
            <pc:docMk/>
            <pc:sldMk cId="1936885958" sldId="277"/>
            <ac:grpSpMk id="287" creationId="{2F164C4B-980A-4ED0-985B-C2DF3D9008DF}"/>
          </ac:grpSpMkLst>
        </pc:grpChg>
        <pc:grpChg chg="add mod">
          <ac:chgData name="Stephen Blomefield" userId="b1031a36-86e3-4fc7-8940-c4d1aeae91d3" providerId="ADAL" clId="{9B88659C-3E2B-4B34-8FCD-5B05DD8FE07C}" dt="2020-08-12T18:38:19.517" v="2411" actId="164"/>
          <ac:grpSpMkLst>
            <pc:docMk/>
            <pc:sldMk cId="1936885958" sldId="277"/>
            <ac:grpSpMk id="298" creationId="{D7BE37F3-5CDC-475F-9F4F-E3D9A406E069}"/>
          </ac:grpSpMkLst>
        </pc:grpChg>
        <pc:grpChg chg="add mod">
          <ac:chgData name="Stephen Blomefield" userId="b1031a36-86e3-4fc7-8940-c4d1aeae91d3" providerId="ADAL" clId="{9B88659C-3E2B-4B34-8FCD-5B05DD8FE07C}" dt="2020-08-12T18:38:53.091" v="2440" actId="1036"/>
          <ac:grpSpMkLst>
            <pc:docMk/>
            <pc:sldMk cId="1936885958" sldId="277"/>
            <ac:grpSpMk id="305" creationId="{209CC64F-ED82-4D5C-A9A0-902FB45B4C2D}"/>
          </ac:grpSpMkLst>
        </pc:grpChg>
        <pc:picChg chg="add mod">
          <ac:chgData name="Stephen Blomefield" userId="b1031a36-86e3-4fc7-8940-c4d1aeae91d3" providerId="ADAL" clId="{9B88659C-3E2B-4B34-8FCD-5B05DD8FE07C}" dt="2020-08-12T18:28:00.477" v="2073" actId="164"/>
          <ac:picMkLst>
            <pc:docMk/>
            <pc:sldMk cId="1936885958" sldId="277"/>
            <ac:picMk id="105" creationId="{E4F4D862-18CA-4327-A1FE-CB007CB20A3F}"/>
          </ac:picMkLst>
        </pc:picChg>
        <pc:picChg chg="add mod">
          <ac:chgData name="Stephen Blomefield" userId="b1031a36-86e3-4fc7-8940-c4d1aeae91d3" providerId="ADAL" clId="{9B88659C-3E2B-4B34-8FCD-5B05DD8FE07C}" dt="2020-08-12T18:30:41.128" v="2171" actId="164"/>
          <ac:picMkLst>
            <pc:docMk/>
            <pc:sldMk cId="1936885958" sldId="277"/>
            <ac:picMk id="118" creationId="{EEE11956-F807-4BCF-A496-4C30EF8C7AB1}"/>
          </ac:picMkLst>
        </pc:picChg>
        <pc:picChg chg="mod topLvl">
          <ac:chgData name="Stephen Blomefield" userId="b1031a36-86e3-4fc7-8940-c4d1aeae91d3" providerId="ADAL" clId="{9B88659C-3E2B-4B34-8FCD-5B05DD8FE07C}" dt="2020-08-12T18:30:29.745" v="2160" actId="165"/>
          <ac:picMkLst>
            <pc:docMk/>
            <pc:sldMk cId="1936885958" sldId="277"/>
            <ac:picMk id="123" creationId="{BE851A9D-5F8E-4D99-9EBB-C221FC8E597C}"/>
          </ac:picMkLst>
        </pc:picChg>
        <pc:picChg chg="mod topLvl">
          <ac:chgData name="Stephen Blomefield" userId="b1031a36-86e3-4fc7-8940-c4d1aeae91d3" providerId="ADAL" clId="{9B88659C-3E2B-4B34-8FCD-5B05DD8FE07C}" dt="2020-08-12T18:30:29.745" v="2160" actId="165"/>
          <ac:picMkLst>
            <pc:docMk/>
            <pc:sldMk cId="1936885958" sldId="277"/>
            <ac:picMk id="124" creationId="{13A3B12C-E157-4D7D-8F8E-7B6F60368970}"/>
          </ac:picMkLst>
        </pc:picChg>
        <pc:picChg chg="mod">
          <ac:chgData name="Stephen Blomefield" userId="b1031a36-86e3-4fc7-8940-c4d1aeae91d3" providerId="ADAL" clId="{9B88659C-3E2B-4B34-8FCD-5B05DD8FE07C}" dt="2020-08-12T11:13:59.249" v="1157" actId="165"/>
          <ac:picMkLst>
            <pc:docMk/>
            <pc:sldMk cId="1936885958" sldId="277"/>
            <ac:picMk id="126" creationId="{5CEB38CF-EAC6-4AB6-A66E-417939EDB039}"/>
          </ac:picMkLst>
        </pc:picChg>
        <pc:picChg chg="mod">
          <ac:chgData name="Stephen Blomefield" userId="b1031a36-86e3-4fc7-8940-c4d1aeae91d3" providerId="ADAL" clId="{9B88659C-3E2B-4B34-8FCD-5B05DD8FE07C}" dt="2020-08-11T17:03:37.420" v="121" actId="208"/>
          <ac:picMkLst>
            <pc:docMk/>
            <pc:sldMk cId="1936885958" sldId="277"/>
            <ac:picMk id="127" creationId="{AAB9959C-781E-40E7-8692-99A06AD3CEF5}"/>
          </ac:picMkLst>
        </pc:picChg>
        <pc:picChg chg="mod">
          <ac:chgData name="Stephen Blomefield" userId="b1031a36-86e3-4fc7-8940-c4d1aeae91d3" providerId="ADAL" clId="{9B88659C-3E2B-4B34-8FCD-5B05DD8FE07C}" dt="2020-08-11T17:03:39.940" v="122" actId="208"/>
          <ac:picMkLst>
            <pc:docMk/>
            <pc:sldMk cId="1936885958" sldId="277"/>
            <ac:picMk id="128" creationId="{823A83C7-7A10-43BF-9AD8-2DBDBAA8F4C7}"/>
          </ac:picMkLst>
        </pc:picChg>
        <pc:picChg chg="add mod">
          <ac:chgData name="Stephen Blomefield" userId="b1031a36-86e3-4fc7-8940-c4d1aeae91d3" providerId="ADAL" clId="{9B88659C-3E2B-4B34-8FCD-5B05DD8FE07C}" dt="2020-08-12T18:31:25.781" v="2227" actId="164"/>
          <ac:picMkLst>
            <pc:docMk/>
            <pc:sldMk cId="1936885958" sldId="277"/>
            <ac:picMk id="132" creationId="{47A801F7-D07F-4368-AD76-4AF98F498BEA}"/>
          </ac:picMkLst>
        </pc:picChg>
        <pc:picChg chg="add mod">
          <ac:chgData name="Stephen Blomefield" userId="b1031a36-86e3-4fc7-8940-c4d1aeae91d3" providerId="ADAL" clId="{9B88659C-3E2B-4B34-8FCD-5B05DD8FE07C}" dt="2020-08-12T18:31:39.643" v="2236" actId="164"/>
          <ac:picMkLst>
            <pc:docMk/>
            <pc:sldMk cId="1936885958" sldId="277"/>
            <ac:picMk id="137" creationId="{4C46D42A-113C-46B3-92F6-DB71D307C07A}"/>
          </ac:picMkLst>
        </pc:picChg>
        <pc:picChg chg="mod">
          <ac:chgData name="Stephen Blomefield" userId="b1031a36-86e3-4fc7-8940-c4d1aeae91d3" providerId="ADAL" clId="{9B88659C-3E2B-4B34-8FCD-5B05DD8FE07C}" dt="2020-08-12T11:14:03.596" v="1158" actId="164"/>
          <ac:picMkLst>
            <pc:docMk/>
            <pc:sldMk cId="1936885958" sldId="277"/>
            <ac:picMk id="158" creationId="{CB2CCDF0-7B71-4196-B657-D041879A147B}"/>
          </ac:picMkLst>
        </pc:picChg>
        <pc:picChg chg="mod">
          <ac:chgData name="Stephen Blomefield" userId="b1031a36-86e3-4fc7-8940-c4d1aeae91d3" providerId="ADAL" clId="{9B88659C-3E2B-4B34-8FCD-5B05DD8FE07C}" dt="2020-08-12T18:47:18.797" v="2612" actId="1036"/>
          <ac:picMkLst>
            <pc:docMk/>
            <pc:sldMk cId="1936885958" sldId="277"/>
            <ac:picMk id="162" creationId="{F6FF70C2-D4EA-47F3-9B02-BB545A365D7E}"/>
          </ac:picMkLst>
        </pc:picChg>
        <pc:picChg chg="mod">
          <ac:chgData name="Stephen Blomefield" userId="b1031a36-86e3-4fc7-8940-c4d1aeae91d3" providerId="ADAL" clId="{9B88659C-3E2B-4B34-8FCD-5B05DD8FE07C}" dt="2020-08-12T18:48:30.716" v="2652" actId="1036"/>
          <ac:picMkLst>
            <pc:docMk/>
            <pc:sldMk cId="1936885958" sldId="277"/>
            <ac:picMk id="164" creationId="{A60E642C-E093-477A-9DCB-46BF1420CD49}"/>
          </ac:picMkLst>
        </pc:picChg>
        <pc:picChg chg="mod">
          <ac:chgData name="Stephen Blomefield" userId="b1031a36-86e3-4fc7-8940-c4d1aeae91d3" providerId="ADAL" clId="{9B88659C-3E2B-4B34-8FCD-5B05DD8FE07C}" dt="2020-08-12T18:47:41.279" v="2633" actId="1035"/>
          <ac:picMkLst>
            <pc:docMk/>
            <pc:sldMk cId="1936885958" sldId="277"/>
            <ac:picMk id="170" creationId="{C02DD9FA-311D-406E-B348-DF5B64895541}"/>
          </ac:picMkLst>
        </pc:picChg>
        <pc:picChg chg="mod topLvl">
          <ac:chgData name="Stephen Blomefield" userId="b1031a36-86e3-4fc7-8940-c4d1aeae91d3" providerId="ADAL" clId="{9B88659C-3E2B-4B34-8FCD-5B05DD8FE07C}" dt="2020-08-12T18:42:56.769" v="2561" actId="208"/>
          <ac:picMkLst>
            <pc:docMk/>
            <pc:sldMk cId="1936885958" sldId="277"/>
            <ac:picMk id="178" creationId="{32CB7F54-D15E-47D9-B1C5-059082151808}"/>
          </ac:picMkLst>
        </pc:picChg>
        <pc:picChg chg="mod topLvl">
          <ac:chgData name="Stephen Blomefield" userId="b1031a36-86e3-4fc7-8940-c4d1aeae91d3" providerId="ADAL" clId="{9B88659C-3E2B-4B34-8FCD-5B05DD8FE07C}" dt="2020-08-12T18:42:56.769" v="2561" actId="208"/>
          <ac:picMkLst>
            <pc:docMk/>
            <pc:sldMk cId="1936885958" sldId="277"/>
            <ac:picMk id="181" creationId="{9C32BBC6-1D2E-455A-AABC-87E48C8F6780}"/>
          </ac:picMkLst>
        </pc:picChg>
        <pc:picChg chg="add mod">
          <ac:chgData name="Stephen Blomefield" userId="b1031a36-86e3-4fc7-8940-c4d1aeae91d3" providerId="ADAL" clId="{9B88659C-3E2B-4B34-8FCD-5B05DD8FE07C}" dt="2020-08-11T18:44:56.860" v="277" actId="164"/>
          <ac:picMkLst>
            <pc:docMk/>
            <pc:sldMk cId="1936885958" sldId="277"/>
            <ac:picMk id="201" creationId="{F4AC104E-3DBB-4A15-9838-9910343FA566}"/>
          </ac:picMkLst>
        </pc:picChg>
        <pc:picChg chg="del mod topLvl">
          <ac:chgData name="Stephen Blomefield" userId="b1031a36-86e3-4fc7-8940-c4d1aeae91d3" providerId="ADAL" clId="{9B88659C-3E2B-4B34-8FCD-5B05DD8FE07C}" dt="2020-08-12T11:13:02.015" v="1150" actId="478"/>
          <ac:picMkLst>
            <pc:docMk/>
            <pc:sldMk cId="1936885958" sldId="277"/>
            <ac:picMk id="202" creationId="{0DDD22DF-03FA-40C1-90E1-E1744BD79FC8}"/>
          </ac:picMkLst>
        </pc:picChg>
        <pc:picChg chg="add mod">
          <ac:chgData name="Stephen Blomefield" userId="b1031a36-86e3-4fc7-8940-c4d1aeae91d3" providerId="ADAL" clId="{9B88659C-3E2B-4B34-8FCD-5B05DD8FE07C}" dt="2020-08-11T18:45:00.168" v="278" actId="164"/>
          <ac:picMkLst>
            <pc:docMk/>
            <pc:sldMk cId="1936885958" sldId="277"/>
            <ac:picMk id="204" creationId="{E003D838-84FD-4B86-AD45-F61908B0D910}"/>
          </ac:picMkLst>
        </pc:picChg>
        <pc:picChg chg="add mod">
          <ac:chgData name="Stephen Blomefield" userId="b1031a36-86e3-4fc7-8940-c4d1aeae91d3" providerId="ADAL" clId="{9B88659C-3E2B-4B34-8FCD-5B05DD8FE07C}" dt="2020-08-12T18:24:56.640" v="1982" actId="1037"/>
          <ac:picMkLst>
            <pc:docMk/>
            <pc:sldMk cId="1936885958" sldId="277"/>
            <ac:picMk id="208" creationId="{B35C9BBC-3A45-4C64-A923-6F432A3F72E7}"/>
          </ac:picMkLst>
        </pc:picChg>
        <pc:picChg chg="add mod">
          <ac:chgData name="Stephen Blomefield" userId="b1031a36-86e3-4fc7-8940-c4d1aeae91d3" providerId="ADAL" clId="{9B88659C-3E2B-4B34-8FCD-5B05DD8FE07C}" dt="2020-08-12T12:11:19.864" v="1629" actId="1035"/>
          <ac:picMkLst>
            <pc:docMk/>
            <pc:sldMk cId="1936885958" sldId="277"/>
            <ac:picMk id="219" creationId="{FC095115-B219-429D-8A82-6E4F046C5C1F}"/>
          </ac:picMkLst>
        </pc:picChg>
        <pc:picChg chg="add mod">
          <ac:chgData name="Stephen Blomefield" userId="b1031a36-86e3-4fc7-8940-c4d1aeae91d3" providerId="ADAL" clId="{9B88659C-3E2B-4B34-8FCD-5B05DD8FE07C}" dt="2020-08-12T12:11:14.042" v="1623" actId="1037"/>
          <ac:picMkLst>
            <pc:docMk/>
            <pc:sldMk cId="1936885958" sldId="277"/>
            <ac:picMk id="221" creationId="{9F231789-99A9-4234-8BC2-A2836B950670}"/>
          </ac:picMkLst>
        </pc:picChg>
        <pc:picChg chg="mod">
          <ac:chgData name="Stephen Blomefield" userId="b1031a36-86e3-4fc7-8940-c4d1aeae91d3" providerId="ADAL" clId="{9B88659C-3E2B-4B34-8FCD-5B05DD8FE07C}" dt="2020-08-12T18:21:16.494" v="1857"/>
          <ac:picMkLst>
            <pc:docMk/>
            <pc:sldMk cId="1936885958" sldId="277"/>
            <ac:picMk id="224" creationId="{B52714A5-5794-42E5-8A01-E73676533F80}"/>
          </ac:picMkLst>
        </pc:picChg>
        <pc:picChg chg="del mod topLvl">
          <ac:chgData name="Stephen Blomefield" userId="b1031a36-86e3-4fc7-8940-c4d1aeae91d3" providerId="ADAL" clId="{9B88659C-3E2B-4B34-8FCD-5B05DD8FE07C}" dt="2020-08-12T11:13:03.689" v="1151" actId="478"/>
          <ac:picMkLst>
            <pc:docMk/>
            <pc:sldMk cId="1936885958" sldId="277"/>
            <ac:picMk id="229" creationId="{83BA4A01-6123-44E5-9278-2E2DA75AEDE8}"/>
          </ac:picMkLst>
        </pc:picChg>
        <pc:picChg chg="mod">
          <ac:chgData name="Stephen Blomefield" userId="b1031a36-86e3-4fc7-8940-c4d1aeae91d3" providerId="ADAL" clId="{9B88659C-3E2B-4B34-8FCD-5B05DD8FE07C}" dt="2020-08-12T18:22:55.268" v="1934" actId="1037"/>
          <ac:picMkLst>
            <pc:docMk/>
            <pc:sldMk cId="1936885958" sldId="277"/>
            <ac:picMk id="232" creationId="{31887679-B914-4719-AE33-B101C793965D}"/>
          </ac:picMkLst>
        </pc:picChg>
        <pc:picChg chg="del mod topLvl">
          <ac:chgData name="Stephen Blomefield" userId="b1031a36-86e3-4fc7-8940-c4d1aeae91d3" providerId="ADAL" clId="{9B88659C-3E2B-4B34-8FCD-5B05DD8FE07C}" dt="2020-08-12T11:13:05.225" v="1152" actId="478"/>
          <ac:picMkLst>
            <pc:docMk/>
            <pc:sldMk cId="1936885958" sldId="277"/>
            <ac:picMk id="239" creationId="{15C50F44-33E7-4057-B822-9EED9F10FEB1}"/>
          </ac:picMkLst>
        </pc:picChg>
        <pc:picChg chg="del mod topLvl">
          <ac:chgData name="Stephen Blomefield" userId="b1031a36-86e3-4fc7-8940-c4d1aeae91d3" providerId="ADAL" clId="{9B88659C-3E2B-4B34-8FCD-5B05DD8FE07C}" dt="2020-08-12T11:12:58.602" v="1148" actId="478"/>
          <ac:picMkLst>
            <pc:docMk/>
            <pc:sldMk cId="1936885958" sldId="277"/>
            <ac:picMk id="248" creationId="{00A4F380-B04D-4F45-A430-87999F849959}"/>
          </ac:picMkLst>
        </pc:picChg>
        <pc:picChg chg="mod">
          <ac:chgData name="Stephen Blomefield" userId="b1031a36-86e3-4fc7-8940-c4d1aeae91d3" providerId="ADAL" clId="{9B88659C-3E2B-4B34-8FCD-5B05DD8FE07C}" dt="2020-08-12T18:23:03.439" v="1935"/>
          <ac:picMkLst>
            <pc:docMk/>
            <pc:sldMk cId="1936885958" sldId="277"/>
            <ac:picMk id="248" creationId="{7AB8F7C6-283C-4E46-8367-BFC35CFF5BAA}"/>
          </ac:picMkLst>
        </pc:picChg>
        <pc:picChg chg="del mod topLvl">
          <ac:chgData name="Stephen Blomefield" userId="b1031a36-86e3-4fc7-8940-c4d1aeae91d3" providerId="ADAL" clId="{9B88659C-3E2B-4B34-8FCD-5B05DD8FE07C}" dt="2020-08-12T11:13:00.491" v="1149" actId="478"/>
          <ac:picMkLst>
            <pc:docMk/>
            <pc:sldMk cId="1936885958" sldId="277"/>
            <ac:picMk id="251" creationId="{499E5C6F-B533-4FEA-886F-86F393320DB5}"/>
          </ac:picMkLst>
        </pc:picChg>
        <pc:picChg chg="del mod topLvl">
          <ac:chgData name="Stephen Blomefield" userId="b1031a36-86e3-4fc7-8940-c4d1aeae91d3" providerId="ADAL" clId="{9B88659C-3E2B-4B34-8FCD-5B05DD8FE07C}" dt="2020-08-12T11:15:38.491" v="1206" actId="478"/>
          <ac:picMkLst>
            <pc:docMk/>
            <pc:sldMk cId="1936885958" sldId="277"/>
            <ac:picMk id="254" creationId="{42EA1F83-60CC-465D-AC88-2F94A0A8AD43}"/>
          </ac:picMkLst>
        </pc:picChg>
        <pc:picChg chg="mod">
          <ac:chgData name="Stephen Blomefield" userId="b1031a36-86e3-4fc7-8940-c4d1aeae91d3" providerId="ADAL" clId="{9B88659C-3E2B-4B34-8FCD-5B05DD8FE07C}" dt="2020-08-12T18:23:09.783" v="1937"/>
          <ac:picMkLst>
            <pc:docMk/>
            <pc:sldMk cId="1936885958" sldId="277"/>
            <ac:picMk id="254" creationId="{74591B4D-6C92-40C2-9D99-025664FDB18F}"/>
          </ac:picMkLst>
        </pc:picChg>
        <pc:picChg chg="mod">
          <ac:chgData name="Stephen Blomefield" userId="b1031a36-86e3-4fc7-8940-c4d1aeae91d3" providerId="ADAL" clId="{9B88659C-3E2B-4B34-8FCD-5B05DD8FE07C}" dt="2020-08-12T18:23:14.687" v="1939"/>
          <ac:picMkLst>
            <pc:docMk/>
            <pc:sldMk cId="1936885958" sldId="277"/>
            <ac:picMk id="259" creationId="{E6864068-DCE7-44ED-AB88-C3F3AF0F28D5}"/>
          </ac:picMkLst>
        </pc:picChg>
        <pc:picChg chg="mod">
          <ac:chgData name="Stephen Blomefield" userId="b1031a36-86e3-4fc7-8940-c4d1aeae91d3" providerId="ADAL" clId="{9B88659C-3E2B-4B34-8FCD-5B05DD8FE07C}" dt="2020-08-12T18:23:58.562" v="1951"/>
          <ac:picMkLst>
            <pc:docMk/>
            <pc:sldMk cId="1936885958" sldId="277"/>
            <ac:picMk id="266" creationId="{5022BAC3-488D-4257-9FB0-E0E334C3B53D}"/>
          </ac:picMkLst>
        </pc:picChg>
        <pc:picChg chg="mod">
          <ac:chgData name="Stephen Blomefield" userId="b1031a36-86e3-4fc7-8940-c4d1aeae91d3" providerId="ADAL" clId="{9B88659C-3E2B-4B34-8FCD-5B05DD8FE07C}" dt="2020-08-12T18:28:01.665" v="2074"/>
          <ac:picMkLst>
            <pc:docMk/>
            <pc:sldMk cId="1936885958" sldId="277"/>
            <ac:picMk id="281" creationId="{20285BF8-FDAE-493A-B81B-DBC93818CD32}"/>
          </ac:picMkLst>
        </pc:picChg>
        <pc:picChg chg="add mod">
          <ac:chgData name="Stephen Blomefield" userId="b1031a36-86e3-4fc7-8940-c4d1aeae91d3" providerId="ADAL" clId="{9B88659C-3E2B-4B34-8FCD-5B05DD8FE07C}" dt="2020-08-12T18:42:56.769" v="2561" actId="208"/>
          <ac:picMkLst>
            <pc:docMk/>
            <pc:sldMk cId="1936885958" sldId="277"/>
            <ac:picMk id="295" creationId="{6EE834C6-2A23-435A-A55A-5DA2FB7363A9}"/>
          </ac:picMkLst>
        </pc:picChg>
        <pc:picChg chg="add mod">
          <ac:chgData name="Stephen Blomefield" userId="b1031a36-86e3-4fc7-8940-c4d1aeae91d3" providerId="ADAL" clId="{9B88659C-3E2B-4B34-8FCD-5B05DD8FE07C}" dt="2020-08-12T18:22:51.077" v="1931" actId="1037"/>
          <ac:picMkLst>
            <pc:docMk/>
            <pc:sldMk cId="1936885958" sldId="277"/>
            <ac:picMk id="300" creationId="{52DA4816-D911-458C-837F-864A92597B5E}"/>
          </ac:picMkLst>
        </pc:picChg>
        <pc:picChg chg="add del mod">
          <ac:chgData name="Stephen Blomefield" userId="b1031a36-86e3-4fc7-8940-c4d1aeae91d3" providerId="ADAL" clId="{9B88659C-3E2B-4B34-8FCD-5B05DD8FE07C}" dt="2020-08-12T15:08:16.078" v="1746" actId="478"/>
          <ac:picMkLst>
            <pc:docMk/>
            <pc:sldMk cId="1936885958" sldId="277"/>
            <ac:picMk id="302" creationId="{A4AD81E4-0BD4-49EC-A73E-23542B21A733}"/>
          </ac:picMkLst>
        </pc:picChg>
        <pc:cxnChg chg="add del mod">
          <ac:chgData name="Stephen Blomefield" userId="b1031a36-86e3-4fc7-8940-c4d1aeae91d3" providerId="ADAL" clId="{9B88659C-3E2B-4B34-8FCD-5B05DD8FE07C}" dt="2020-08-11T17:04:12.338" v="132" actId="478"/>
          <ac:cxnSpMkLst>
            <pc:docMk/>
            <pc:sldMk cId="1936885958" sldId="277"/>
            <ac:cxnSpMk id="50" creationId="{646EEB68-F2A1-48C5-AC6E-0C447778C4F1}"/>
          </ac:cxnSpMkLst>
        </pc:cxnChg>
        <pc:cxnChg chg="add del mod">
          <ac:chgData name="Stephen Blomefield" userId="b1031a36-86e3-4fc7-8940-c4d1aeae91d3" providerId="ADAL" clId="{9B88659C-3E2B-4B34-8FCD-5B05DD8FE07C}" dt="2020-08-12T12:19:37.983" v="1692" actId="478"/>
          <ac:cxnSpMkLst>
            <pc:docMk/>
            <pc:sldMk cId="1936885958" sldId="277"/>
            <ac:cxnSpMk id="138" creationId="{71CDF879-6DCA-473C-B9E7-CA1D070A3DF9}"/>
          </ac:cxnSpMkLst>
        </pc:cxnChg>
        <pc:cxnChg chg="add del mod">
          <ac:chgData name="Stephen Blomefield" userId="b1031a36-86e3-4fc7-8940-c4d1aeae91d3" providerId="ADAL" clId="{9B88659C-3E2B-4B34-8FCD-5B05DD8FE07C}" dt="2020-08-11T17:00:37.083" v="71" actId="478"/>
          <ac:cxnSpMkLst>
            <pc:docMk/>
            <pc:sldMk cId="1936885958" sldId="277"/>
            <ac:cxnSpMk id="147" creationId="{3BB342E6-962F-4630-A000-0ED1E067E4C8}"/>
          </ac:cxnSpMkLst>
        </pc:cxnChg>
        <pc:cxnChg chg="add mod">
          <ac:chgData name="Stephen Blomefield" userId="b1031a36-86e3-4fc7-8940-c4d1aeae91d3" providerId="ADAL" clId="{9B88659C-3E2B-4B34-8FCD-5B05DD8FE07C}" dt="2020-08-12T12:19:36.514" v="1691" actId="478"/>
          <ac:cxnSpMkLst>
            <pc:docMk/>
            <pc:sldMk cId="1936885958" sldId="277"/>
            <ac:cxnSpMk id="153" creationId="{B2A2853F-E3CA-4F0A-BCC4-F30D0BA9C2DC}"/>
          </ac:cxnSpMkLst>
        </pc:cxnChg>
        <pc:cxnChg chg="add mod">
          <ac:chgData name="Stephen Blomefield" userId="b1031a36-86e3-4fc7-8940-c4d1aeae91d3" providerId="ADAL" clId="{9B88659C-3E2B-4B34-8FCD-5B05DD8FE07C}" dt="2020-08-12T12:11:56.768" v="1630" actId="14100"/>
          <ac:cxnSpMkLst>
            <pc:docMk/>
            <pc:sldMk cId="1936885958" sldId="277"/>
            <ac:cxnSpMk id="154" creationId="{3FC0DD2D-B160-4909-876D-179EB407F9FE}"/>
          </ac:cxnSpMkLst>
        </pc:cxnChg>
        <pc:cxnChg chg="add del mod">
          <ac:chgData name="Stephen Blomefield" userId="b1031a36-86e3-4fc7-8940-c4d1aeae91d3" providerId="ADAL" clId="{9B88659C-3E2B-4B34-8FCD-5B05DD8FE07C}" dt="2020-08-11T17:01:25.969" v="88" actId="478"/>
          <ac:cxnSpMkLst>
            <pc:docMk/>
            <pc:sldMk cId="1936885958" sldId="277"/>
            <ac:cxnSpMk id="156" creationId="{FAFD49BC-BB2A-41D9-B53C-AB167F0198BF}"/>
          </ac:cxnSpMkLst>
        </pc:cxnChg>
        <pc:cxnChg chg="add del mod">
          <ac:chgData name="Stephen Blomefield" userId="b1031a36-86e3-4fc7-8940-c4d1aeae91d3" providerId="ADAL" clId="{9B88659C-3E2B-4B34-8FCD-5B05DD8FE07C}" dt="2020-08-12T12:19:39.222" v="1693" actId="478"/>
          <ac:cxnSpMkLst>
            <pc:docMk/>
            <pc:sldMk cId="1936885958" sldId="277"/>
            <ac:cxnSpMk id="159" creationId="{9EE7E2C2-E75E-4FFE-B59E-C89A603260E7}"/>
          </ac:cxnSpMkLst>
        </pc:cxnChg>
        <pc:cxnChg chg="add del mod">
          <ac:chgData name="Stephen Blomefield" userId="b1031a36-86e3-4fc7-8940-c4d1aeae91d3" providerId="ADAL" clId="{9B88659C-3E2B-4B34-8FCD-5B05DD8FE07C}" dt="2020-08-11T17:01:10.094" v="82" actId="478"/>
          <ac:cxnSpMkLst>
            <pc:docMk/>
            <pc:sldMk cId="1936885958" sldId="277"/>
            <ac:cxnSpMk id="163" creationId="{90CEEFF7-5C27-41A2-98AA-400583B9100C}"/>
          </ac:cxnSpMkLst>
        </pc:cxnChg>
        <pc:cxnChg chg="add del mod">
          <ac:chgData name="Stephen Blomefield" userId="b1031a36-86e3-4fc7-8940-c4d1aeae91d3" providerId="ADAL" clId="{9B88659C-3E2B-4B34-8FCD-5B05DD8FE07C}" dt="2020-08-12T11:00:42.811" v="1095" actId="478"/>
          <ac:cxnSpMkLst>
            <pc:docMk/>
            <pc:sldMk cId="1936885958" sldId="277"/>
            <ac:cxnSpMk id="183" creationId="{0CD9FB71-D08E-4062-9F6C-35E41DF6B1BD}"/>
          </ac:cxnSpMkLst>
        </pc:cxnChg>
        <pc:cxnChg chg="add del mod">
          <ac:chgData name="Stephen Blomefield" userId="b1031a36-86e3-4fc7-8940-c4d1aeae91d3" providerId="ADAL" clId="{9B88659C-3E2B-4B34-8FCD-5B05DD8FE07C}" dt="2020-08-12T10:54:11.067" v="935" actId="478"/>
          <ac:cxnSpMkLst>
            <pc:docMk/>
            <pc:sldMk cId="1936885958" sldId="277"/>
            <ac:cxnSpMk id="187" creationId="{99C4D8D8-0BC7-47CB-9E74-6EBC30A86315}"/>
          </ac:cxnSpMkLst>
        </pc:cxnChg>
        <pc:cxnChg chg="add del mod">
          <ac:chgData name="Stephen Blomefield" userId="b1031a36-86e3-4fc7-8940-c4d1aeae91d3" providerId="ADAL" clId="{9B88659C-3E2B-4B34-8FCD-5B05DD8FE07C}" dt="2020-08-11T18:15:43.945" v="216" actId="11529"/>
          <ac:cxnSpMkLst>
            <pc:docMk/>
            <pc:sldMk cId="1936885958" sldId="277"/>
            <ac:cxnSpMk id="193" creationId="{88CEC323-031B-49B7-9898-B401D7DC173A}"/>
          </ac:cxnSpMkLst>
        </pc:cxnChg>
        <pc:cxnChg chg="add del mod">
          <ac:chgData name="Stephen Blomefield" userId="b1031a36-86e3-4fc7-8940-c4d1aeae91d3" providerId="ADAL" clId="{9B88659C-3E2B-4B34-8FCD-5B05DD8FE07C}" dt="2020-08-11T19:01:52.665" v="465" actId="478"/>
          <ac:cxnSpMkLst>
            <pc:docMk/>
            <pc:sldMk cId="1936885958" sldId="277"/>
            <ac:cxnSpMk id="228" creationId="{37397B9B-C993-4B72-BC0F-C481917B2F0F}"/>
          </ac:cxnSpMkLst>
        </pc:cxnChg>
        <pc:cxnChg chg="add del mod">
          <ac:chgData name="Stephen Blomefield" userId="b1031a36-86e3-4fc7-8940-c4d1aeae91d3" providerId="ADAL" clId="{9B88659C-3E2B-4B34-8FCD-5B05DD8FE07C}" dt="2020-08-12T12:07:05.686" v="1474" actId="478"/>
          <ac:cxnSpMkLst>
            <pc:docMk/>
            <pc:sldMk cId="1936885958" sldId="277"/>
            <ac:cxnSpMk id="230" creationId="{3323D57A-8037-4760-BF67-4A355D35AC23}"/>
          </ac:cxnSpMkLst>
        </pc:cxnChg>
      </pc:sldChg>
      <pc:sldChg chg="addSp delSp modSp add del mod">
        <pc:chgData name="Stephen Blomefield" userId="b1031a36-86e3-4fc7-8940-c4d1aeae91d3" providerId="ADAL" clId="{9B88659C-3E2B-4B34-8FCD-5B05DD8FE07C}" dt="2020-08-12T18:51:42.431" v="2753" actId="47"/>
        <pc:sldMkLst>
          <pc:docMk/>
          <pc:sldMk cId="976744309" sldId="278"/>
        </pc:sldMkLst>
        <pc:spChg chg="mod">
          <ac:chgData name="Stephen Blomefield" userId="b1031a36-86e3-4fc7-8940-c4d1aeae91d3" providerId="ADAL" clId="{9B88659C-3E2B-4B34-8FCD-5B05DD8FE07C}" dt="2020-08-12T18:49:22.522" v="2699" actId="1038"/>
          <ac:spMkLst>
            <pc:docMk/>
            <pc:sldMk cId="976744309" sldId="278"/>
            <ac:spMk id="102" creationId="{24AB6F5C-36F4-41F6-B5DD-361BE31C86A8}"/>
          </ac:spMkLst>
        </pc:spChg>
        <pc:spChg chg="mod">
          <ac:chgData name="Stephen Blomefield" userId="b1031a36-86e3-4fc7-8940-c4d1aeae91d3" providerId="ADAL" clId="{9B88659C-3E2B-4B34-8FCD-5B05DD8FE07C}" dt="2020-08-12T18:49:22.522" v="2699" actId="1038"/>
          <ac:spMkLst>
            <pc:docMk/>
            <pc:sldMk cId="976744309" sldId="278"/>
            <ac:spMk id="104" creationId="{E232DBB1-9B19-4F1B-8AD5-BECC951A607B}"/>
          </ac:spMkLst>
        </pc:spChg>
        <pc:spChg chg="mod">
          <ac:chgData name="Stephen Blomefield" userId="b1031a36-86e3-4fc7-8940-c4d1aeae91d3" providerId="ADAL" clId="{9B88659C-3E2B-4B34-8FCD-5B05DD8FE07C}" dt="2020-08-12T18:49:22.522" v="2699" actId="1038"/>
          <ac:spMkLst>
            <pc:docMk/>
            <pc:sldMk cId="976744309" sldId="278"/>
            <ac:spMk id="110" creationId="{E956210D-A0BB-415E-A725-3FE9698CB443}"/>
          </ac:spMkLst>
        </pc:spChg>
        <pc:spChg chg="mod">
          <ac:chgData name="Stephen Blomefield" userId="b1031a36-86e3-4fc7-8940-c4d1aeae91d3" providerId="ADAL" clId="{9B88659C-3E2B-4B34-8FCD-5B05DD8FE07C}" dt="2020-08-12T18:49:22.522" v="2699" actId="1038"/>
          <ac:spMkLst>
            <pc:docMk/>
            <pc:sldMk cId="976744309" sldId="278"/>
            <ac:spMk id="111" creationId="{01456782-D15A-466B-B02D-1855BA80E4C4}"/>
          </ac:spMkLst>
        </pc:spChg>
        <pc:spChg chg="mod">
          <ac:chgData name="Stephen Blomefield" userId="b1031a36-86e3-4fc7-8940-c4d1aeae91d3" providerId="ADAL" clId="{9B88659C-3E2B-4B34-8FCD-5B05DD8FE07C}" dt="2020-08-12T18:49:22.522" v="2699" actId="1038"/>
          <ac:spMkLst>
            <pc:docMk/>
            <pc:sldMk cId="976744309" sldId="278"/>
            <ac:spMk id="114" creationId="{EA092DB7-EB15-480F-9B34-A3E400895CED}"/>
          </ac:spMkLst>
        </pc:spChg>
        <pc:spChg chg="mod">
          <ac:chgData name="Stephen Blomefield" userId="b1031a36-86e3-4fc7-8940-c4d1aeae91d3" providerId="ADAL" clId="{9B88659C-3E2B-4B34-8FCD-5B05DD8FE07C}" dt="2020-08-12T18:49:15.046" v="2677" actId="1037"/>
          <ac:spMkLst>
            <pc:docMk/>
            <pc:sldMk cId="976744309" sldId="278"/>
            <ac:spMk id="130" creationId="{64C0A27C-C302-4388-9B93-2CD1547B822A}"/>
          </ac:spMkLst>
        </pc:spChg>
        <pc:spChg chg="mod">
          <ac:chgData name="Stephen Blomefield" userId="b1031a36-86e3-4fc7-8940-c4d1aeae91d3" providerId="ADAL" clId="{9B88659C-3E2B-4B34-8FCD-5B05DD8FE07C}" dt="2020-08-12T18:49:22.522" v="2699" actId="1038"/>
          <ac:spMkLst>
            <pc:docMk/>
            <pc:sldMk cId="976744309" sldId="278"/>
            <ac:spMk id="141" creationId="{1F21D0E9-DDD2-4AEF-8227-2AD831193983}"/>
          </ac:spMkLst>
        </pc:spChg>
        <pc:spChg chg="mod">
          <ac:chgData name="Stephen Blomefield" userId="b1031a36-86e3-4fc7-8940-c4d1aeae91d3" providerId="ADAL" clId="{9B88659C-3E2B-4B34-8FCD-5B05DD8FE07C}" dt="2020-08-12T18:49:15.046" v="2677" actId="1037"/>
          <ac:spMkLst>
            <pc:docMk/>
            <pc:sldMk cId="976744309" sldId="278"/>
            <ac:spMk id="174" creationId="{158DA27B-CA3C-4DF9-8019-60442563A706}"/>
          </ac:spMkLst>
        </pc:spChg>
        <pc:spChg chg="mod">
          <ac:chgData name="Stephen Blomefield" userId="b1031a36-86e3-4fc7-8940-c4d1aeae91d3" providerId="ADAL" clId="{9B88659C-3E2B-4B34-8FCD-5B05DD8FE07C}" dt="2020-08-12T18:49:22.522" v="2699" actId="1038"/>
          <ac:spMkLst>
            <pc:docMk/>
            <pc:sldMk cId="976744309" sldId="278"/>
            <ac:spMk id="179" creationId="{029869B1-E0F2-400D-85F9-965C262007B0}"/>
          </ac:spMkLst>
        </pc:spChg>
        <pc:spChg chg="mod">
          <ac:chgData name="Stephen Blomefield" userId="b1031a36-86e3-4fc7-8940-c4d1aeae91d3" providerId="ADAL" clId="{9B88659C-3E2B-4B34-8FCD-5B05DD8FE07C}" dt="2020-08-12T18:49:15.046" v="2677" actId="1037"/>
          <ac:spMkLst>
            <pc:docMk/>
            <pc:sldMk cId="976744309" sldId="278"/>
            <ac:spMk id="289" creationId="{F147EED5-05B0-41E1-A3FA-D7DDFA64D5D7}"/>
          </ac:spMkLst>
        </pc:spChg>
        <pc:spChg chg="mod">
          <ac:chgData name="Stephen Blomefield" userId="b1031a36-86e3-4fc7-8940-c4d1aeae91d3" providerId="ADAL" clId="{9B88659C-3E2B-4B34-8FCD-5B05DD8FE07C}" dt="2020-08-12T18:49:15.046" v="2677" actId="1037"/>
          <ac:spMkLst>
            <pc:docMk/>
            <pc:sldMk cId="976744309" sldId="278"/>
            <ac:spMk id="293" creationId="{785672BF-14F6-4857-B6EA-6D1A91B1529A}"/>
          </ac:spMkLst>
        </pc:spChg>
        <pc:grpChg chg="mod">
          <ac:chgData name="Stephen Blomefield" userId="b1031a36-86e3-4fc7-8940-c4d1aeae91d3" providerId="ADAL" clId="{9B88659C-3E2B-4B34-8FCD-5B05DD8FE07C}" dt="2020-08-12T18:49:15.046" v="2677" actId="1037"/>
          <ac:grpSpMkLst>
            <pc:docMk/>
            <pc:sldMk cId="976744309" sldId="278"/>
            <ac:grpSpMk id="46" creationId="{9728057A-FF2A-4A1D-BB65-11EC92C7B2BE}"/>
          </ac:grpSpMkLst>
        </pc:grpChg>
        <pc:grpChg chg="mod">
          <ac:chgData name="Stephen Blomefield" userId="b1031a36-86e3-4fc7-8940-c4d1aeae91d3" providerId="ADAL" clId="{9B88659C-3E2B-4B34-8FCD-5B05DD8FE07C}" dt="2020-08-12T18:49:15.046" v="2677" actId="1037"/>
          <ac:grpSpMkLst>
            <pc:docMk/>
            <pc:sldMk cId="976744309" sldId="278"/>
            <ac:grpSpMk id="117" creationId="{7C4A3278-E38E-451B-9F4C-F64B3D480226}"/>
          </ac:grpSpMkLst>
        </pc:grpChg>
        <pc:grpChg chg="mod">
          <ac:chgData name="Stephen Blomefield" userId="b1031a36-86e3-4fc7-8940-c4d1aeae91d3" providerId="ADAL" clId="{9B88659C-3E2B-4B34-8FCD-5B05DD8FE07C}" dt="2020-08-12T18:49:15.046" v="2677" actId="1037"/>
          <ac:grpSpMkLst>
            <pc:docMk/>
            <pc:sldMk cId="976744309" sldId="278"/>
            <ac:grpSpMk id="122" creationId="{A593D014-3FA4-453D-98AD-4B0E29ECD2DC}"/>
          </ac:grpSpMkLst>
        </pc:grpChg>
        <pc:grpChg chg="mod">
          <ac:chgData name="Stephen Blomefield" userId="b1031a36-86e3-4fc7-8940-c4d1aeae91d3" providerId="ADAL" clId="{9B88659C-3E2B-4B34-8FCD-5B05DD8FE07C}" dt="2020-08-12T18:49:15.046" v="2677" actId="1037"/>
          <ac:grpSpMkLst>
            <pc:docMk/>
            <pc:sldMk cId="976744309" sldId="278"/>
            <ac:grpSpMk id="139" creationId="{57CF098E-0A10-46ED-A151-851012806CE3}"/>
          </ac:grpSpMkLst>
        </pc:grpChg>
        <pc:grpChg chg="mod">
          <ac:chgData name="Stephen Blomefield" userId="b1031a36-86e3-4fc7-8940-c4d1aeae91d3" providerId="ADAL" clId="{9B88659C-3E2B-4B34-8FCD-5B05DD8FE07C}" dt="2020-08-12T18:51:38.546" v="2751" actId="1036"/>
          <ac:grpSpMkLst>
            <pc:docMk/>
            <pc:sldMk cId="976744309" sldId="278"/>
            <ac:grpSpMk id="199" creationId="{AA0EED0F-AC2E-458F-AE1F-865F703DEC7B}"/>
          </ac:grpSpMkLst>
        </pc:grpChg>
        <pc:grpChg chg="mod">
          <ac:chgData name="Stephen Blomefield" userId="b1031a36-86e3-4fc7-8940-c4d1aeae91d3" providerId="ADAL" clId="{9B88659C-3E2B-4B34-8FCD-5B05DD8FE07C}" dt="2020-08-12T18:49:22.522" v="2699" actId="1038"/>
          <ac:grpSpMkLst>
            <pc:docMk/>
            <pc:sldMk cId="976744309" sldId="278"/>
            <ac:grpSpMk id="206" creationId="{F06E3274-50B8-4788-AF86-77BA0888943D}"/>
          </ac:grpSpMkLst>
        </pc:grpChg>
        <pc:grpChg chg="mod">
          <ac:chgData name="Stephen Blomefield" userId="b1031a36-86e3-4fc7-8940-c4d1aeae91d3" providerId="ADAL" clId="{9B88659C-3E2B-4B34-8FCD-5B05DD8FE07C}" dt="2020-08-12T18:49:22.522" v="2699" actId="1038"/>
          <ac:grpSpMkLst>
            <pc:docMk/>
            <pc:sldMk cId="976744309" sldId="278"/>
            <ac:grpSpMk id="209" creationId="{81FDB685-5F96-4B79-94C3-B0E3FB29A6BC}"/>
          </ac:grpSpMkLst>
        </pc:grpChg>
        <pc:grpChg chg="mod">
          <ac:chgData name="Stephen Blomefield" userId="b1031a36-86e3-4fc7-8940-c4d1aeae91d3" providerId="ADAL" clId="{9B88659C-3E2B-4B34-8FCD-5B05DD8FE07C}" dt="2020-08-12T18:51:08.323" v="2743" actId="1038"/>
          <ac:grpSpMkLst>
            <pc:docMk/>
            <pc:sldMk cId="976744309" sldId="278"/>
            <ac:grpSpMk id="229" creationId="{3759CADC-C240-4B04-B875-3B92AE217EB9}"/>
          </ac:grpSpMkLst>
        </pc:grpChg>
        <pc:grpChg chg="mod">
          <ac:chgData name="Stephen Blomefield" userId="b1031a36-86e3-4fc7-8940-c4d1aeae91d3" providerId="ADAL" clId="{9B88659C-3E2B-4B34-8FCD-5B05DD8FE07C}" dt="2020-08-12T18:50:37.360" v="2724" actId="1037"/>
          <ac:grpSpMkLst>
            <pc:docMk/>
            <pc:sldMk cId="976744309" sldId="278"/>
            <ac:grpSpMk id="251" creationId="{210D29A1-B135-4F57-B2B6-85F67F421513}"/>
          </ac:grpSpMkLst>
        </pc:grpChg>
        <pc:grpChg chg="mod">
          <ac:chgData name="Stephen Blomefield" userId="b1031a36-86e3-4fc7-8940-c4d1aeae91d3" providerId="ADAL" clId="{9B88659C-3E2B-4B34-8FCD-5B05DD8FE07C}" dt="2020-08-12T18:50:32.903" v="2718" actId="1038"/>
          <ac:grpSpMkLst>
            <pc:docMk/>
            <pc:sldMk cId="976744309" sldId="278"/>
            <ac:grpSpMk id="256" creationId="{96CBD97D-0064-4DA0-99B3-85F321A93BF4}"/>
          </ac:grpSpMkLst>
        </pc:grpChg>
        <pc:grpChg chg="mod">
          <ac:chgData name="Stephen Blomefield" userId="b1031a36-86e3-4fc7-8940-c4d1aeae91d3" providerId="ADAL" clId="{9B88659C-3E2B-4B34-8FCD-5B05DD8FE07C}" dt="2020-08-12T18:49:15.046" v="2677" actId="1037"/>
          <ac:grpSpMkLst>
            <pc:docMk/>
            <pc:sldMk cId="976744309" sldId="278"/>
            <ac:grpSpMk id="258" creationId="{3BD0FC65-C1EA-4030-9C1D-0D7FF3F9D10D}"/>
          </ac:grpSpMkLst>
        </pc:grpChg>
        <pc:grpChg chg="mod">
          <ac:chgData name="Stephen Blomefield" userId="b1031a36-86e3-4fc7-8940-c4d1aeae91d3" providerId="ADAL" clId="{9B88659C-3E2B-4B34-8FCD-5B05DD8FE07C}" dt="2020-08-12T18:49:22.522" v="2699" actId="1038"/>
          <ac:grpSpMkLst>
            <pc:docMk/>
            <pc:sldMk cId="976744309" sldId="278"/>
            <ac:grpSpMk id="262" creationId="{43D28728-22A4-4C9E-A708-872A6A807B38}"/>
          </ac:grpSpMkLst>
        </pc:grpChg>
        <pc:grpChg chg="mod">
          <ac:chgData name="Stephen Blomefield" userId="b1031a36-86e3-4fc7-8940-c4d1aeae91d3" providerId="ADAL" clId="{9B88659C-3E2B-4B34-8FCD-5B05DD8FE07C}" dt="2020-08-12T18:50:58.367" v="2737" actId="1038"/>
          <ac:grpSpMkLst>
            <pc:docMk/>
            <pc:sldMk cId="976744309" sldId="278"/>
            <ac:grpSpMk id="305" creationId="{209CC64F-ED82-4D5C-A9A0-902FB45B4C2D}"/>
          </ac:grpSpMkLst>
        </pc:grpChg>
        <pc:cxnChg chg="add del mod">
          <ac:chgData name="Stephen Blomefield" userId="b1031a36-86e3-4fc7-8940-c4d1aeae91d3" providerId="ADAL" clId="{9B88659C-3E2B-4B34-8FCD-5B05DD8FE07C}" dt="2020-08-12T18:49:42.187" v="2701" actId="478"/>
          <ac:cxnSpMkLst>
            <pc:docMk/>
            <pc:sldMk cId="976744309" sldId="278"/>
            <ac:cxnSpMk id="163" creationId="{BEC16F5E-9114-47DF-BE34-9976B1C3F0CD}"/>
          </ac:cxnSpMkLst>
        </pc:cxnChg>
        <pc:cxnChg chg="add mod">
          <ac:chgData name="Stephen Blomefield" userId="b1031a36-86e3-4fc7-8940-c4d1aeae91d3" providerId="ADAL" clId="{9B88659C-3E2B-4B34-8FCD-5B05DD8FE07C}" dt="2020-08-12T18:49:57.559" v="2703" actId="208"/>
          <ac:cxnSpMkLst>
            <pc:docMk/>
            <pc:sldMk cId="976744309" sldId="278"/>
            <ac:cxnSpMk id="183" creationId="{3C676535-29C1-4F82-B04C-9B81D4579395}"/>
          </ac:cxnSpMkLst>
        </pc:cxnChg>
        <pc:cxnChg chg="add mod">
          <ac:chgData name="Stephen Blomefield" userId="b1031a36-86e3-4fc7-8940-c4d1aeae91d3" providerId="ADAL" clId="{9B88659C-3E2B-4B34-8FCD-5B05DD8FE07C}" dt="2020-08-12T18:50:32.903" v="2718" actId="1038"/>
          <ac:cxnSpMkLst>
            <pc:docMk/>
            <pc:sldMk cId="976744309" sldId="278"/>
            <ac:cxnSpMk id="185" creationId="{65524FF1-D769-4446-80FB-0B5741BB34E5}"/>
          </ac:cxnSpMkLst>
        </pc:cxnChg>
        <pc:cxnChg chg="add mod">
          <ac:chgData name="Stephen Blomefield" userId="b1031a36-86e3-4fc7-8940-c4d1aeae91d3" providerId="ADAL" clId="{9B88659C-3E2B-4B34-8FCD-5B05DD8FE07C}" dt="2020-08-12T18:50:37.360" v="2724" actId="1037"/>
          <ac:cxnSpMkLst>
            <pc:docMk/>
            <pc:sldMk cId="976744309" sldId="278"/>
            <ac:cxnSpMk id="187" creationId="{D7F8E1DD-6CCA-41D0-94E3-D66B86A66D9E}"/>
          </ac:cxnSpMkLst>
        </pc:cxnChg>
        <pc:cxnChg chg="add mod">
          <ac:chgData name="Stephen Blomefield" userId="b1031a36-86e3-4fc7-8940-c4d1aeae91d3" providerId="ADAL" clId="{9B88659C-3E2B-4B34-8FCD-5B05DD8FE07C}" dt="2020-08-12T18:50:58.367" v="2737" actId="1038"/>
          <ac:cxnSpMkLst>
            <pc:docMk/>
            <pc:sldMk cId="976744309" sldId="278"/>
            <ac:cxnSpMk id="189" creationId="{25D92DAB-C647-4CAB-A7D6-2329FB1C717E}"/>
          </ac:cxnSpMkLst>
        </pc:cxnChg>
        <pc:cxnChg chg="add mod">
          <ac:chgData name="Stephen Blomefield" userId="b1031a36-86e3-4fc7-8940-c4d1aeae91d3" providerId="ADAL" clId="{9B88659C-3E2B-4B34-8FCD-5B05DD8FE07C}" dt="2020-08-12T18:51:08.323" v="2743" actId="1038"/>
          <ac:cxnSpMkLst>
            <pc:docMk/>
            <pc:sldMk cId="976744309" sldId="278"/>
            <ac:cxnSpMk id="191" creationId="{CBD97510-8172-429C-B409-4CF86DEB3872}"/>
          </ac:cxnSpMkLst>
        </pc:cxnChg>
      </pc:sldChg>
      <pc:sldChg chg="modSp add del mod ord">
        <pc:chgData name="Stephen Blomefield" userId="b1031a36-86e3-4fc7-8940-c4d1aeae91d3" providerId="ADAL" clId="{9B88659C-3E2B-4B34-8FCD-5B05DD8FE07C}" dt="2020-08-12T19:06:12.193" v="2931" actId="47"/>
        <pc:sldMkLst>
          <pc:docMk/>
          <pc:sldMk cId="3912816073" sldId="279"/>
        </pc:sldMkLst>
        <pc:grpChg chg="mod">
          <ac:chgData name="Stephen Blomefield" userId="b1031a36-86e3-4fc7-8940-c4d1aeae91d3" providerId="ADAL" clId="{9B88659C-3E2B-4B34-8FCD-5B05DD8FE07C}" dt="2020-08-12T18:51:28.658" v="2748" actId="1076"/>
          <ac:grpSpMkLst>
            <pc:docMk/>
            <pc:sldMk cId="3912816073" sldId="279"/>
            <ac:grpSpMk id="199" creationId="{AA0EED0F-AC2E-458F-AE1F-865F703DEC7B}"/>
          </ac:grpSpMkLst>
        </pc:grpChg>
      </pc:sldChg>
      <pc:sldChg chg="addSp delSp modSp add mod">
        <pc:chgData name="Stephen Blomefield" userId="b1031a36-86e3-4fc7-8940-c4d1aeae91d3" providerId="ADAL" clId="{9B88659C-3E2B-4B34-8FCD-5B05DD8FE07C}" dt="2020-08-19T08:28:31.227" v="3777"/>
        <pc:sldMkLst>
          <pc:docMk/>
          <pc:sldMk cId="2888727131" sldId="280"/>
        </pc:sldMkLst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" creationId="{60EE3D5C-9784-45A1-8AB8-1D55CA4E1D8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" creationId="{8FDCA609-7013-4764-AD69-131D8734506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6" creationId="{17CF1FBE-2CB5-4954-97B3-EF76FC2E7E3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7" creationId="{F9AB4EEC-DE3B-40F3-B28C-C930FF0A9BD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9" creationId="{4CCAFA84-7966-4F16-BCCF-99D47087197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0" creationId="{37385B99-73DF-4B0C-A590-C07236EEB73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2" creationId="{38E3AE77-DA38-4FCB-99C0-1848B63B63C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5" creationId="{5BE5B897-7846-44FB-8AC5-528F2207567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6" creationId="{CE2BEC00-AB9C-42D7-8F78-B478ED26991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7" creationId="{F7BF0A91-CDEB-43E6-963E-CC6D5A807CF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8" creationId="{FD2D7842-984F-4A3D-BBC9-5034814F84B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0" creationId="{9DC04087-DF24-4369-A617-D3C61A568D5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2" creationId="{55507229-6107-4382-A32A-240A49B79D8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3" creationId="{AD248E6D-F1EB-4C5F-A7A7-EC6D57A8AC2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4" creationId="{D860908E-8F49-4C24-BE0E-B4BD63970CD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5" creationId="{D62CD994-F744-43FC-B285-A7BAB1E09ED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7" creationId="{C75F1640-C32D-4CC9-AB21-3206B8AD4AF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8" creationId="{B8FF56AD-CA9B-4C74-AEA1-C0E28160B51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9" creationId="{765B2B98-6164-44AA-9A3A-0366BDF7277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0" creationId="{B9AEF154-D628-4797-99BC-72316447D7F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1" creationId="{6FE5D07F-E7FB-4590-942D-B4EC43C512B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4" creationId="{07FE89DC-85F6-4A20-AD38-9ACF94EBA11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5" creationId="{6EC92E96-5F77-41F1-8373-C3F530670D0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6" creationId="{6B5DEB56-E5C9-47B6-A8B7-8C78FECE87C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7" creationId="{CE9F2D33-7446-41F4-9CB4-92EF66440D2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8" creationId="{57A37D89-EF0B-4A2C-A1D5-8F381746871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9" creationId="{9CCB87CC-79D4-444B-9565-00516674914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40" creationId="{30F085EB-F158-47C1-BA58-1D01C361147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41" creationId="{EBCAD0E4-9163-4431-AD19-BE64DA79285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43" creationId="{6FCD913F-B55C-4300-B07C-874C86BFEAF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44" creationId="{F94AE1DB-736B-4197-B1CC-3485B1DBD8A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47" creationId="{C89418B2-1E2F-45E8-9680-D509B619B5F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48" creationId="{3D5B9C3B-CFCA-43E2-8ABD-A3EBFB4A26F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49" creationId="{C7FEA950-E7F3-4FAB-B4BC-B6E98CB1F21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50" creationId="{4830ECF8-E003-4041-9AC5-B9C9C1178B4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51" creationId="{3449D445-73FE-491B-8840-2FC07CC84DF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52" creationId="{7981A7EA-FCAA-4780-B1B2-6C13789733D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54" creationId="{190A74DC-2389-4B1D-86C7-AC3CD70EDBE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55" creationId="{5B972331-BAFE-485C-AB89-16E99806EF9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56" creationId="{D73AEF20-8790-4567-8BF3-9414ED0DCAC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57" creationId="{5B19BBE3-09F0-4FC9-8700-64684FD629B1}"/>
          </ac:spMkLst>
        </pc:spChg>
        <pc:spChg chg="add 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59" creationId="{9BFCDA2A-6C5D-4557-93FD-12D7A8C8E16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60" creationId="{ACB716D6-E955-4525-9A86-FB4AEA0E607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61" creationId="{286CAB33-56D7-4ECB-B608-1AD10627371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68" creationId="{E3D4BD79-5B31-4E29-8951-4E6292C464F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69" creationId="{3A88E3FD-4C76-407C-9297-24C708546C5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70" creationId="{7D1E75AC-37E4-4650-98DC-72E52D1105C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74" creationId="{794F002F-6966-4799-948B-C2ABF49BAC2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75" creationId="{23EDA4C1-C625-4D24-9452-D6650927C2F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77" creationId="{10BEA621-E467-4F54-B127-D7C82124302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78" creationId="{C7062738-F58C-41F2-BB6E-F8DED09C1DC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84" creationId="{1A8B5D64-BDD2-4109-BC3A-1AE3391AC9B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86" creationId="{DA327FD5-B804-4421-B8DA-B917A3021AE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94" creationId="{D74606F1-B44D-48BB-9B5D-B406C143674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96" creationId="{1EB981A8-953B-4CB8-B9CA-80F320F39D5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98" creationId="{F5A27462-F5B4-42DD-B309-8134A5862EA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99" creationId="{A3A38873-4AD2-41E6-AA56-CE834E8225D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02" creationId="{24AB6F5C-36F4-41F6-B5DD-361BE31C86A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04" creationId="{E232DBB1-9B19-4F1B-8AD5-BECC951A607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06" creationId="{98D46051-7C46-4BD2-AD52-F0B5F0B8177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08" creationId="{F8CAE5CE-DD53-4DC9-9D68-042F91BA356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10" creationId="{E956210D-A0BB-415E-A725-3FE9698CB44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11" creationId="{01456782-D15A-466B-B02D-1855BA80E4C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14" creationId="{EA092DB7-EB15-480F-9B34-A3E400895CE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15" creationId="{0356E7A8-F0B0-44C6-A082-6EE789B2619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20" creationId="{9A77C4D2-1B98-4B4B-8C94-CB4DADE0153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30" creationId="{64C0A27C-C302-4388-9B93-2CD1547B822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35" creationId="{4CAC0C5B-70F4-4C16-8131-9605B37CB7D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40" creationId="{8ABAB627-930F-4D9B-B8FB-D70B790446E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41" creationId="{1F21D0E9-DDD2-4AEF-8227-2AD83119398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42" creationId="{FC8C67A4-AC9C-4756-B858-FCC94DAD401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45" creationId="{895D3BF8-546A-4EFE-83D9-DE793BC3FE7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51" creationId="{625B0AFA-9E05-4929-A9FC-C485F126F27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54" creationId="{677402DA-FCCF-4AAA-9892-CEAABC33F4C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74" creationId="{158DA27B-CA3C-4DF9-8019-60442563A70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76" creationId="{D699127D-2B49-437E-B53B-3558CE5915B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79" creationId="{029869B1-E0F2-400D-85F9-965C262007B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96" creationId="{A1C9D9DD-0BA0-4237-8987-2CE0E5808E5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198" creationId="{153645C1-D1C4-4765-A088-241AD24E57E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12" creationId="{7537C38B-6BD5-4BB7-9499-AD43EE02983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15" creationId="{3D5BC378-A0C7-4A10-893B-6C8F6B65647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17" creationId="{62A15031-F480-4B67-9F6A-CBB55510F64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18" creationId="{B292F4D9-473C-4EEF-8EB3-0D62F8C416E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22" creationId="{0D39C13F-711F-4735-A2CD-2C52B9AC9D5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28" creationId="{976C78AC-DC4B-4C5C-92D4-AEF6FFC2114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30" creationId="{1A0D8EC3-2209-4C52-84D0-00BF511365B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33" creationId="{6C8D2865-AAD0-4E77-B618-8ED883D1E0A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35" creationId="{EADC6F44-0BAB-49F5-AE97-86223E64EF1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36" creationId="{77FB530C-C119-436B-A453-76066A4C26D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40" creationId="{171C2449-52E1-46D6-B88C-4AAA63CB194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42" creationId="{7EDE68BE-59B9-4E65-BBFE-456CEFF6F4E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43" creationId="{FBD92CF6-57E1-4D7C-8119-B1866EAC3DD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45" creationId="{4F58383F-7429-407B-B0CB-625D642AEE6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49" creationId="{ED07FD20-6808-4F3E-BFE8-FAC2915E30F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52" creationId="{AFAF8441-AE00-4A86-9B7C-627A1B67AED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55" creationId="{EEBA3903-EC27-4319-AB1E-80B6D7D8DEC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57" creationId="{0D3B1C59-B73C-4BC7-BC45-BDA549F30B8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61" creationId="{93DCAB26-8D83-45FB-A402-B5B676D69AF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63" creationId="{89E41A38-5D57-4B8A-B07D-A2FBD83DE05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64" creationId="{D6437E78-9451-4E65-94B4-88359577D12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65" creationId="{B805D5BA-D138-4F7B-AC4B-D39FC921202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68" creationId="{C2849080-EA28-4144-ACD3-3C0389611C3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78" creationId="{F66844A3-1DBC-41CA-89CD-2DA9BD4C877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82" creationId="{D4327E53-5A0A-413E-8B3E-0B3D8F475E7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83" creationId="{028B6DBD-FA8B-4D9C-A301-5EF7182F154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84" creationId="{9BD43D23-306A-40DA-B060-CB5BDE8D24B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86" creationId="{1EC24D33-7235-49CB-8413-6FE10C3963C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87" creationId="{0561561B-BA88-482F-8819-FF63846A14D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89" creationId="{F147EED5-05B0-41E1-A3FA-D7DDFA64D5D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90" creationId="{1662E8C5-41DB-46AE-A2DB-E2A1FDCDE85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93" creationId="{785672BF-14F6-4857-B6EA-6D1A91B1529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94" creationId="{46102A26-904D-4A7D-B91B-423E01B3DBB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296" creationId="{DFDD3EB5-6CBA-4A8B-B3DD-04FEB95BFCA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02" creationId="{47DC275F-8626-42B8-85D6-2C7DD4C3B80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03" creationId="{88E4CF4E-6B43-4995-968F-C5A03C57EA4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04" creationId="{DCC25622-C246-4BEE-B00D-BD840FF44A7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07" creationId="{E6320339-FD97-450B-9B4C-EF93AA95C2A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08" creationId="{50C44B57-FD8A-4912-AE48-92987DD8DB3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09" creationId="{CA37B276-77E6-4FA2-97D3-5873D8BDA2C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11" creationId="{C2EC6308-FC46-4E1B-97EC-996F057DAEF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12" creationId="{773311C5-1D49-4AF4-B438-C85680DDEC6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13" creationId="{1CEC3142-64CB-4765-9ECB-DDD1A18D97E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15" creationId="{9CC9304B-E287-40BB-8848-118826D837C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16" creationId="{AD6D3BA8-DAF1-4129-9045-8DCFD193AC4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888727131" sldId="280"/>
            <ac:spMk id="318" creationId="{276F83AE-2428-40A1-8294-3CD5F114F10A}"/>
          </ac:spMkLst>
        </pc:s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1" creationId="{C3AFCFAD-25BD-435B-865A-E2856E7051E2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9" creationId="{EFEF0DC6-71EF-4AB9-86D8-E0462452BE6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42" creationId="{3CEC9D29-EADF-4162-BB73-4672CF9B437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45" creationId="{2777B478-C3FB-4CB2-BA1E-2D98A1D7D83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46" creationId="{9728057A-FF2A-4A1D-BB65-11EC92C7B2BE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71" creationId="{0A8AD863-AE62-4BA8-8C34-FC6527F44C0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89" creationId="{BFEA0AE9-BAD7-4854-ADEA-38505894B5E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91" creationId="{0AD19097-B9DB-4C83-A159-0EBBADFDBE1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01" creationId="{7AF2840F-4E58-41E8-8CD2-4299471ED7AF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07" creationId="{5779A506-050C-4F67-9A62-E84E9161695F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09" creationId="{CC414653-59AE-4EDA-98F6-92AD51A0B6B6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16" creationId="{EADD4E4C-0E7B-4660-8E7D-6D1D7550F83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17" creationId="{7C4A3278-E38E-451B-9F4C-F64B3D480226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21" creationId="{6A3478D9-7BDE-4D74-B554-FA59A372378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22" creationId="{A593D014-3FA4-453D-98AD-4B0E29ECD2D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29" creationId="{3E43C998-9D62-48E2-8516-17B8B0B6BD3E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31" creationId="{F0595C2F-B809-41F6-A05B-AA50415CFA52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33" creationId="{A63EDA67-18AE-47C8-B84F-9B137984E208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34" creationId="{24F4340F-6B1C-4B87-B6A3-D433A5653406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38" creationId="{9B02F067-02F2-42DE-AF77-638410B1B59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39" creationId="{57CF098E-0A10-46ED-A151-851012806CE3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44" creationId="{317C74ED-B4FC-412F-886B-F4DC06210DCA}"/>
          </ac:grpSpMkLst>
        </pc:grpChg>
        <pc:grpChg chg="del">
          <ac:chgData name="Stephen Blomefield" userId="b1031a36-86e3-4fc7-8940-c4d1aeae91d3" providerId="ADAL" clId="{9B88659C-3E2B-4B34-8FCD-5B05DD8FE07C}" dt="2020-08-13T05:17:14.745" v="3014" actId="478"/>
          <ac:grpSpMkLst>
            <pc:docMk/>
            <pc:sldMk cId="2888727131" sldId="280"/>
            <ac:grpSpMk id="156" creationId="{8AE6229D-8940-4272-976A-D493401E4AD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59" creationId="{D6DF29A4-4EBB-4A4F-987D-E6D22276984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65" creationId="{7D369C70-988D-4647-A4EB-691DF4C0A1A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67" creationId="{187692CB-5EF8-46DC-9236-1F1671500B93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68" creationId="{CF33F696-5A8A-4581-BADC-5AD8D7136FA9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71" creationId="{722870D7-C998-4F0E-863F-30EA1569DA6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72" creationId="{0E0151B3-160D-44A5-B778-6C0AE297149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73" creationId="{62517CB2-789D-48E6-88B3-33B42253566D}"/>
          </ac:grpSpMkLst>
        </pc:grpChg>
        <pc:grpChg chg="add 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90" creationId="{A373B479-04E0-4D12-AE68-4133C88FCBB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95" creationId="{94698D4C-C369-4FD6-B2E5-21876B31102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199" creationId="{AA0EED0F-AC2E-458F-AE1F-865F703DEC7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03" creationId="{40E18FF4-92FD-4445-B0BE-55F443B4EDB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06" creationId="{F06E3274-50B8-4788-AF86-77BA0888943D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09" creationId="{81FDB685-5F96-4B79-94C3-B0E3FB29A6B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14" creationId="{7E830D81-1DED-4AB4-AB42-A63AAB9EE6B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29" creationId="{3759CADC-C240-4B04-B875-3B92AE217EB9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34" creationId="{4E02E35C-3AE8-4823-BE80-461BD66CA69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37" creationId="{2071A4B3-ECF0-4A93-9280-5E8353AE42A5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38" creationId="{8FCF943F-0F4A-44D9-80C2-AF53C31CFD0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39" creationId="{EC42D8E6-B70E-4C02-B355-DBE14D0357D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41" creationId="{9AB5BE33-D4BC-478B-BD5D-9EF970AF170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46" creationId="{4952F329-FC58-4760-8EA0-D990B1DC40F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47" creationId="{72081FD2-13B3-4B8A-8FAF-7DF8B9F180ED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51" creationId="{210D29A1-B135-4F57-B2B6-85F67F421513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56" creationId="{96CBD97D-0064-4DA0-99B3-85F321A93BF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58" creationId="{3BD0FC65-C1EA-4030-9C1D-0D7FF3F9D10D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62" creationId="{43D28728-22A4-4C9E-A708-872A6A807B38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75" creationId="{A0BD252D-EF0A-43E1-AAA6-722403C4D2A5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79" creationId="{12C9E2A3-6251-4CC1-A522-BAA63E3BD25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80" creationId="{BBCC4C5E-8409-4F45-9FC5-18C89AF85761}"/>
          </ac:grpSpMkLst>
        </pc:grpChg>
        <pc:grpChg chg="add 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85" creationId="{C5720351-AD02-49FB-9073-6C687B8483F9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91" creationId="{8D4008E9-4311-437C-B6C9-ABE241ECE1D5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292" creationId="{C8D49FAE-C4A0-4EC9-A31F-5D72504EB95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301" creationId="{466A5D79-FD7B-4E3B-A0D1-6773F874F5C2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888727131" sldId="280"/>
            <ac:grpSpMk id="305" creationId="{209CC64F-ED82-4D5C-A9A0-902FB45B4C2D}"/>
          </ac:grpSpMkLst>
        </pc:grp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3" creationId="{7DAE9FD8-E4EB-4B1A-B972-A7891F453A1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4" creationId="{72C7E00D-ACBA-42A9-A1CE-6870BE25B95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32" creationId="{9A940EC7-624C-45FD-A26D-97FF835A66E5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63" creationId="{53DE4EB4-F7B2-4097-896E-D01A48A9A84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72" creationId="{BC1FA1EC-84B5-4BC5-8720-9900E51A959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76" creationId="{4630D4DD-FE7E-4B7A-9AB3-B4DE20BC8E86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80" creationId="{990E8C5D-1891-494E-9AFE-B84AC75773A2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82" creationId="{63586A13-27A8-406C-A6E7-B437B1A33453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83" creationId="{52A8949B-A8A3-4923-B922-F0917745CD9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92" creationId="{73B899FC-62BF-42D3-9C68-3E5811DF374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95" creationId="{A0D965C2-ABAD-498F-B894-BDAAE59FEF9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97" creationId="{A4ECFA0C-AFA7-4B93-A9BB-EBD13F343F9E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03" creationId="{72364491-0D05-47B5-9542-914EFF1BBE6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05" creationId="{E4F4D862-18CA-4327-A1FE-CB007CB20A3F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18" creationId="{EEE11956-F807-4BCF-A496-4C30EF8C7AB1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19" creationId="{BE908621-6865-46D5-A753-A95B79CADF08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23" creationId="{BE851A9D-5F8E-4D99-9EBB-C221FC8E597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24" creationId="{13A3B12C-E157-4D7D-8F8E-7B6F6036897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26" creationId="{5CEB38CF-EAC6-4AB6-A66E-417939EDB03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27" creationId="{AAB9959C-781E-40E7-8692-99A06AD3CEF5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28" creationId="{823A83C7-7A10-43BF-9AD8-2DBDBAA8F4C7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32" creationId="{47A801F7-D07F-4368-AD76-4AF98F498BEA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37" creationId="{4C46D42A-113C-46B3-92F6-DB71D307C07A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58" creationId="{CB2CCDF0-7B71-4196-B657-D041879A147B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60" creationId="{50BB8DF6-83DF-487C-9776-0DF07B37BB07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62" creationId="{F6FF70C2-D4EA-47F3-9B02-BB545A365D7E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64" creationId="{A60E642C-E093-477A-9DCB-46BF1420CD4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66" creationId="{639F34F8-C471-4FF4-85DE-6F9BA67BB1A8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170" creationId="{C02DD9FA-311D-406E-B348-DF5B64895541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204" creationId="{E003D838-84FD-4B86-AD45-F61908B0D91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208" creationId="{B35C9BBC-3A45-4C64-A923-6F432A3F72E7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219" creationId="{FC095115-B219-429D-8A82-6E4F046C5C1F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221" creationId="{9F231789-99A9-4234-8BC2-A2836B95067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232" creationId="{31887679-B914-4719-AE33-B101C793965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248" creationId="{7AB8F7C6-283C-4E46-8367-BFC35CFF5BAA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254" creationId="{74591B4D-6C92-40C2-9D99-025664FDB18F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259" creationId="{E6864068-DCE7-44ED-AB88-C3F3AF0F28D5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266" creationId="{5022BAC3-488D-4257-9FB0-E0E334C3B53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281" creationId="{20285BF8-FDAE-493A-B81B-DBC93818CD32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300" creationId="{52DA4816-D911-458C-837F-864A92597B5E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314" creationId="{AA131328-1C4B-4999-82D1-951BF08E7823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317" creationId="{33A47541-B361-4979-A958-C1C405030283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888727131" sldId="280"/>
            <ac:picMk id="319" creationId="{22874171-BB0C-49F5-BDAA-2455F4C971B8}"/>
          </ac:picMkLst>
        </pc:pic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4" creationId="{BDEAA492-AB48-4AB4-A9E1-676306093E00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5" creationId="{6C67FF95-9E26-4D05-A7A1-3AE96A8CAA28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8" creationId="{F0562848-6F3B-4CE6-8365-9FFB27AB8808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21" creationId="{778F4D0F-974F-4817-8C94-55497A5DEDCB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26" creationId="{65647F8B-82E1-4FF1-B815-E676F8325B42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33" creationId="{41DDC3A5-2E5E-4CDE-A757-5954BBFE0845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53" creationId="{43CF9FC4-8420-4832-8947-7F13EEC9B273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58" creationId="{FDA32ABA-988C-4919-9E7A-A1B1D4A1E2FA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65" creationId="{924573F3-9DFB-4713-AE75-257AF58A89E2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66" creationId="{67DB28D0-0D65-4B2D-A50B-CFB5847DE2A3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73" creationId="{B23056B3-D478-4DB7-99E9-EBFD70D0D11A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79" creationId="{DE09F732-73EF-4B12-BD97-8EE3837A018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81" creationId="{017E2914-835E-4C05-886C-47DF988FD68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85" creationId="{41411CFF-AB78-4754-9637-BDDDEC028A69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87" creationId="{CC594FB1-DDD5-42E1-91D4-0B629A0EFDB6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88" creationId="{9E9A7ADD-68DC-4E4B-8636-ADC78529C37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90" creationId="{390DAB9C-3B38-403D-AE32-7CF9D768307C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93" creationId="{F61A7DB2-33D1-4C77-988E-5E3F60F0CA1E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100" creationId="{320C6646-EABD-4FB3-989C-E2F08A1CF25D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112" creationId="{A3E57E9E-A9FC-4EE8-A588-4BE5AA2B35B7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113" creationId="{F82F7273-F64C-4C11-84D2-18B8C457AD96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125" creationId="{DE7AE58F-9411-4A34-AD93-1013EC61BB7C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136" creationId="{A8858ACF-CD9B-4348-A781-C3607B3C80E6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143" creationId="{FDEB131F-B808-46E0-A551-DF763425D4C3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152" creationId="{3F8CB33C-EE85-47DE-9EA1-45E6E2A7029B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163" creationId="{BE13252C-7033-4A8C-8720-8CACC9C632D2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183" creationId="{3C676535-29C1-4F82-B04C-9B81D4579395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185" creationId="{65524FF1-D769-4446-80FB-0B5741BB34E5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187" creationId="{D7F8E1DD-6CCA-41D0-94E3-D66B86A66D9E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189" creationId="{25D92DAB-C647-4CAB-A7D6-2329FB1C717E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191" creationId="{CBD97510-8172-429C-B409-4CF86DEB3872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200" creationId="{7E863853-6CDD-41DB-B117-30BA266F4836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207" creationId="{792958BB-816E-4535-88ED-9676F7E3A07F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211" creationId="{17C516AC-9510-4E31-86FF-7594426636DE}"/>
          </ac:cxnSpMkLst>
        </pc:cxnChg>
        <pc:cxnChg chg="add del mod">
          <ac:chgData name="Stephen Blomefield" userId="b1031a36-86e3-4fc7-8940-c4d1aeae91d3" providerId="ADAL" clId="{9B88659C-3E2B-4B34-8FCD-5B05DD8FE07C}" dt="2020-08-13T05:08:53.127" v="2933" actId="478"/>
          <ac:cxnSpMkLst>
            <pc:docMk/>
            <pc:sldMk cId="2888727131" sldId="280"/>
            <ac:cxnSpMk id="216" creationId="{599EA013-CD0C-4C81-8658-2F4F8A5500BE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225" creationId="{36F7A250-C966-49CB-9A44-FC175C683BC3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260" creationId="{8D480D73-1E82-46AA-817C-C71DB60D881D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267" creationId="{B3DE9644-855A-45F7-BBED-4F9A215CFC1B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269" creationId="{577D10B9-24AD-4B6B-B702-874E22ADBE9E}"/>
          </ac:cxnSpMkLst>
        </pc:cxnChg>
        <pc:cxnChg chg="add del mod">
          <ac:chgData name="Stephen Blomefield" userId="b1031a36-86e3-4fc7-8940-c4d1aeae91d3" providerId="ADAL" clId="{9B88659C-3E2B-4B34-8FCD-5B05DD8FE07C}" dt="2020-08-12T19:03:26.274" v="2899" actId="478"/>
          <ac:cxnSpMkLst>
            <pc:docMk/>
            <pc:sldMk cId="2888727131" sldId="280"/>
            <ac:cxnSpMk id="270" creationId="{0DA87F86-B152-424E-8E6D-4E6607939743}"/>
          </ac:cxnSpMkLst>
        </pc:cxnChg>
        <pc:cxnChg chg="add del mod">
          <ac:chgData name="Stephen Blomefield" userId="b1031a36-86e3-4fc7-8940-c4d1aeae91d3" providerId="ADAL" clId="{9B88659C-3E2B-4B34-8FCD-5B05DD8FE07C}" dt="2020-08-12T19:01:28.129" v="2882" actId="478"/>
          <ac:cxnSpMkLst>
            <pc:docMk/>
            <pc:sldMk cId="2888727131" sldId="280"/>
            <ac:cxnSpMk id="271" creationId="{A68500A0-AC55-47BF-BE50-B25924791BBB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276" creationId="{1E07A883-4892-4DEE-B239-03ED76E41DBE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288" creationId="{9545A45D-210F-4E44-B400-6CAF50669EA8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299" creationId="{2BB5D1AA-2AEB-47DA-A7B1-27444FB789D0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306" creationId="{0FDAF821-6DF1-4EB8-9130-251A9EE09C41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888727131" sldId="280"/>
            <ac:cxnSpMk id="310" creationId="{E39C7C51-AFC9-43B0-8ECD-649538D6408E}"/>
          </ac:cxnSpMkLst>
        </pc:cxnChg>
      </pc:sldChg>
      <pc:sldChg chg="addSp delSp modSp add mod ord">
        <pc:chgData name="Stephen Blomefield" userId="b1031a36-86e3-4fc7-8940-c4d1aeae91d3" providerId="ADAL" clId="{9B88659C-3E2B-4B34-8FCD-5B05DD8FE07C}" dt="2020-08-19T08:28:31.227" v="3777"/>
        <pc:sldMkLst>
          <pc:docMk/>
          <pc:sldMk cId="2278574685" sldId="281"/>
        </pc:sldMkLst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" creationId="{60EE3D5C-9784-45A1-8AB8-1D55CA4E1D8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3" creationId="{8FDCA609-7013-4764-AD69-131D8734506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6" creationId="{17CF1FBE-2CB5-4954-97B3-EF76FC2E7E3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7" creationId="{F9AB4EEC-DE3B-40F3-B28C-C930FF0A9BD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9" creationId="{4CCAFA84-7966-4F16-BCCF-99D47087197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0" creationId="{37385B99-73DF-4B0C-A590-C07236EEB73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2" creationId="{38E3AE77-DA38-4FCB-99C0-1848B63B63C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5" creationId="{5BE5B897-7846-44FB-8AC5-528F2207567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6" creationId="{CE2BEC00-AB9C-42D7-8F78-B478ED26991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7" creationId="{F7BF0A91-CDEB-43E6-963E-CC6D5A807CF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8" creationId="{FD2D7842-984F-4A3D-BBC9-5034814F84B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0" creationId="{9DC04087-DF24-4369-A617-D3C61A568D5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2" creationId="{55507229-6107-4382-A32A-240A49B79D8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3" creationId="{AD248E6D-F1EB-4C5F-A7A7-EC6D57A8AC2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4" creationId="{D860908E-8F49-4C24-BE0E-B4BD63970CD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5" creationId="{D62CD994-F744-43FC-B285-A7BAB1E09ED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7" creationId="{C75F1640-C32D-4CC9-AB21-3206B8AD4AF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8" creationId="{B8FF56AD-CA9B-4C74-AEA1-C0E28160B51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9" creationId="{765B2B98-6164-44AA-9A3A-0366BDF7277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30" creationId="{B9AEF154-D628-4797-99BC-72316447D7F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31" creationId="{6FE5D07F-E7FB-4590-942D-B4EC43C512B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34" creationId="{07FE89DC-85F6-4A20-AD38-9ACF94EBA11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35" creationId="{6EC92E96-5F77-41F1-8373-C3F530670D0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36" creationId="{6B5DEB56-E5C9-47B6-A8B7-8C78FECE87C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37" creationId="{CE9F2D33-7446-41F4-9CB4-92EF66440D2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38" creationId="{57A37D89-EF0B-4A2C-A1D5-8F381746871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39" creationId="{9CCB87CC-79D4-444B-9565-00516674914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40" creationId="{30F085EB-F158-47C1-BA58-1D01C361147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41" creationId="{EBCAD0E4-9163-4431-AD19-BE64DA79285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43" creationId="{6FCD913F-B55C-4300-B07C-874C86BFEAF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44" creationId="{F94AE1DB-736B-4197-B1CC-3485B1DBD8A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47" creationId="{C89418B2-1E2F-45E8-9680-D509B619B5F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48" creationId="{3D5B9C3B-CFCA-43E2-8ABD-A3EBFB4A26F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49" creationId="{C7FEA950-E7F3-4FAB-B4BC-B6E98CB1F21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50" creationId="{4830ECF8-E003-4041-9AC5-B9C9C1178B4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51" creationId="{3449D445-73FE-491B-8840-2FC07CC84DF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52" creationId="{7981A7EA-FCAA-4780-B1B2-6C13789733D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54" creationId="{190A74DC-2389-4B1D-86C7-AC3CD70EDBE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55" creationId="{5B972331-BAFE-485C-AB89-16E99806EF9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56" creationId="{D73AEF20-8790-4567-8BF3-9414ED0DCAC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57" creationId="{5B19BBE3-09F0-4FC9-8700-64684FD629B1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59" creationId="{6393F70A-30E7-4D88-B942-F844A7B7D43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60" creationId="{ACB716D6-E955-4525-9A86-FB4AEA0E607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61" creationId="{286CAB33-56D7-4ECB-B608-1AD10627371A}"/>
          </ac:spMkLst>
        </pc:spChg>
        <pc:spChg chg="del">
          <ac:chgData name="Stephen Blomefield" userId="b1031a36-86e3-4fc7-8940-c4d1aeae91d3" providerId="ADAL" clId="{9B88659C-3E2B-4B34-8FCD-5B05DD8FE07C}" dt="2020-08-13T05:14:36.934" v="2975" actId="478"/>
          <ac:spMkLst>
            <pc:docMk/>
            <pc:sldMk cId="2278574685" sldId="281"/>
            <ac:spMk id="62" creationId="{9A9C8849-F96F-4290-B453-7274C1AF3C81}"/>
          </ac:spMkLst>
        </pc:spChg>
        <pc:spChg chg="add 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62" creationId="{C4EC41EE-131D-4A61-8C48-73EC02D61531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64" creationId="{2788A5A9-873D-4FD6-8D9B-B839A584D5AC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67" creationId="{6BE7BA3E-C19F-4911-9AFA-A5F1A8B8BA6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68" creationId="{E3D4BD79-5B31-4E29-8951-4E6292C464F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69" creationId="{3A88E3FD-4C76-407C-9297-24C708546C5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70" creationId="{7D1E75AC-37E4-4650-98DC-72E52D1105C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74" creationId="{794F002F-6966-4799-948B-C2ABF49BAC2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75" creationId="{23EDA4C1-C625-4D24-9452-D6650927C2F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77" creationId="{10BEA621-E467-4F54-B127-D7C82124302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78" creationId="{C7062738-F58C-41F2-BB6E-F8DED09C1DC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84" creationId="{1A8B5D64-BDD2-4109-BC3A-1AE3391AC9B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86" creationId="{DA327FD5-B804-4421-B8DA-B917A3021AE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94" creationId="{D74606F1-B44D-48BB-9B5D-B406C143674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96" creationId="{1EB981A8-953B-4CB8-B9CA-80F320F39D5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98" creationId="{F5A27462-F5B4-42DD-B309-8134A5862EA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99" creationId="{A3A38873-4AD2-41E6-AA56-CE834E8225D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02" creationId="{24AB6F5C-36F4-41F6-B5DD-361BE31C86A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04" creationId="{E232DBB1-9B19-4F1B-8AD5-BECC951A607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06" creationId="{98D46051-7C46-4BD2-AD52-F0B5F0B8177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08" creationId="{F8CAE5CE-DD53-4DC9-9D68-042F91BA356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10" creationId="{E956210D-A0BB-415E-A725-3FE9698CB44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11" creationId="{01456782-D15A-466B-B02D-1855BA80E4C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14" creationId="{EA092DB7-EB15-480F-9B34-A3E400895CE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15" creationId="{0356E7A8-F0B0-44C6-A082-6EE789B2619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20" creationId="{9A77C4D2-1B98-4B4B-8C94-CB4DADE0153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30" creationId="{64C0A27C-C302-4388-9B93-2CD1547B822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35" creationId="{4CAC0C5B-70F4-4C16-8131-9605B37CB7D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40" creationId="{8ABAB627-930F-4D9B-B8FB-D70B790446E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41" creationId="{1F21D0E9-DDD2-4AEF-8227-2AD83119398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42" creationId="{FC8C67A4-AC9C-4756-B858-FCC94DAD401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45" creationId="{895D3BF8-546A-4EFE-83D9-DE793BC3FE7B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46" creationId="{D51DF6D8-74A1-4815-9108-856960539BBF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47" creationId="{AC9DC89F-FE75-4E75-BA38-96A4EAF8963D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48" creationId="{19B40A87-37F5-49AC-92F8-17351832D9F6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49" creationId="{5A3C5CBA-20B0-4767-B39F-39B26BE9FB84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50" creationId="{C0838F66-1E9B-409B-B10F-04EBC2815B0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51" creationId="{625B0AFA-9E05-4929-A9FC-C485F126F27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54" creationId="{677402DA-FCCF-4AAA-9892-CEAABC33F4C5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55" creationId="{DEB73ECF-F47C-4D05-BF54-CE6672F74273}"/>
          </ac:spMkLst>
        </pc:spChg>
        <pc:spChg chg="add 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57" creationId="{E93BB675-5809-44A7-B86E-2E0CF0C76D74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61" creationId="{AD337AEE-6B3C-4C8B-A3FA-375CC88726C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74" creationId="{158DA27B-CA3C-4DF9-8019-60442563A70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76" creationId="{D699127D-2B49-437E-B53B-3558CE5915B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77" creationId="{FB68BDE0-EBC0-4E4E-A1F3-EF006AA5430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79" creationId="{029869B1-E0F2-400D-85F9-965C262007B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80" creationId="{78C51BDF-C8B0-4001-B6C9-B0D2962E996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96" creationId="{A1C9D9DD-0BA0-4237-8987-2CE0E5808E5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198" creationId="{153645C1-D1C4-4765-A088-241AD24E57E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12" creationId="{7537C38B-6BD5-4BB7-9499-AD43EE02983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15" creationId="{3D5BC378-A0C7-4A10-893B-6C8F6B65647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17" creationId="{62A15031-F480-4B67-9F6A-CBB55510F64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18" creationId="{B292F4D9-473C-4EEF-8EB3-0D62F8C416E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22" creationId="{0D39C13F-711F-4735-A2CD-2C52B9AC9D52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23" creationId="{A54F95FF-F85E-4245-AD48-4F7ECA8E11A5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26" creationId="{02F0A9FB-1A33-449B-81C7-63E98D31030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28" creationId="{976C78AC-DC4B-4C5C-92D4-AEF6FFC2114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30" creationId="{1A0D8EC3-2209-4C52-84D0-00BF511365B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33" creationId="{6C8D2865-AAD0-4E77-B618-8ED883D1E0A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35" creationId="{EADC6F44-0BAB-49F5-AE97-86223E64EF1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36" creationId="{77FB530C-C119-436B-A453-76066A4C26D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40" creationId="{171C2449-52E1-46D6-B88C-4AAA63CB194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42" creationId="{7EDE68BE-59B9-4E65-BBFE-456CEFF6F4E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43" creationId="{FBD92CF6-57E1-4D7C-8119-B1866EAC3DD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45" creationId="{4F58383F-7429-407B-B0CB-625D642AEE6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49" creationId="{ED07FD20-6808-4F3E-BFE8-FAC2915E30F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52" creationId="{AFAF8441-AE00-4A86-9B7C-627A1B67AED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55" creationId="{EEBA3903-EC27-4319-AB1E-80B6D7D8DEC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57" creationId="{0D3B1C59-B73C-4BC7-BC45-BDA549F30B8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61" creationId="{93DCAB26-8D83-45FB-A402-B5B676D69AF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63" creationId="{89E41A38-5D57-4B8A-B07D-A2FBD83DE05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64" creationId="{D6437E78-9451-4E65-94B4-88359577D12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65" creationId="{B805D5BA-D138-4F7B-AC4B-D39FC921202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68" creationId="{C2849080-EA28-4144-ACD3-3C0389611C3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78" creationId="{F66844A3-1DBC-41CA-89CD-2DA9BD4C877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82" creationId="{D4327E53-5A0A-413E-8B3E-0B3D8F475E7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83" creationId="{028B6DBD-FA8B-4D9C-A301-5EF7182F154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84" creationId="{9BD43D23-306A-40DA-B060-CB5BDE8D24B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89" creationId="{F147EED5-05B0-41E1-A3FA-D7DDFA64D5D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93" creationId="{785672BF-14F6-4857-B6EA-6D1A91B1529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297" creationId="{FF82DE25-16D2-4C0D-AE6A-EAC9EC90696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278574685" sldId="281"/>
            <ac:spMk id="304" creationId="{DCC25622-C246-4BEE-B00D-BD840FF44A7C}"/>
          </ac:spMkLst>
        </pc:s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1" creationId="{C3AFCFAD-25BD-435B-865A-E2856E7051E2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9" creationId="{EFEF0DC6-71EF-4AB9-86D8-E0462452BE6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42" creationId="{3CEC9D29-EADF-4162-BB73-4672CF9B437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45" creationId="{2777B478-C3FB-4CB2-BA1E-2D98A1D7D83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46" creationId="{9728057A-FF2A-4A1D-BB65-11EC92C7B2BE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71" creationId="{0A8AD863-AE62-4BA8-8C34-FC6527F44C0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89" creationId="{BFEA0AE9-BAD7-4854-ADEA-38505894B5E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91" creationId="{0AD19097-B9DB-4C83-A159-0EBBADFDBE1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01" creationId="{7AF2840F-4E58-41E8-8CD2-4299471ED7AF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07" creationId="{5779A506-050C-4F67-9A62-E84E9161695F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09" creationId="{CC414653-59AE-4EDA-98F6-92AD51A0B6B6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16" creationId="{EADD4E4C-0E7B-4660-8E7D-6D1D7550F83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17" creationId="{7C4A3278-E38E-451B-9F4C-F64B3D480226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21" creationId="{6A3478D9-7BDE-4D74-B554-FA59A372378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22" creationId="{A593D014-3FA4-453D-98AD-4B0E29ECD2D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29" creationId="{3E43C998-9D62-48E2-8516-17B8B0B6BD3E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31" creationId="{F0595C2F-B809-41F6-A05B-AA50415CFA52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33" creationId="{A63EDA67-18AE-47C8-B84F-9B137984E208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34" creationId="{24F4340F-6B1C-4B87-B6A3-D433A5653406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38" creationId="{9B02F067-02F2-42DE-AF77-638410B1B59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39" creationId="{57CF098E-0A10-46ED-A151-851012806CE3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44" creationId="{317C74ED-B4FC-412F-886B-F4DC06210DCA}"/>
          </ac:grpSpMkLst>
        </pc:grpChg>
        <pc:grpChg chg="del mod topLvl">
          <ac:chgData name="Stephen Blomefield" userId="b1031a36-86e3-4fc7-8940-c4d1aeae91d3" providerId="ADAL" clId="{9B88659C-3E2B-4B34-8FCD-5B05DD8FE07C}" dt="2020-08-13T05:14:58.790" v="2983" actId="165"/>
          <ac:grpSpMkLst>
            <pc:docMk/>
            <pc:sldMk cId="2278574685" sldId="281"/>
            <ac:grpSpMk id="153" creationId="{9183378B-BF13-43FE-8803-E919E8BDFA95}"/>
          </ac:grpSpMkLst>
        </pc:grpChg>
        <pc:grpChg chg="del">
          <ac:chgData name="Stephen Blomefield" userId="b1031a36-86e3-4fc7-8940-c4d1aeae91d3" providerId="ADAL" clId="{9B88659C-3E2B-4B34-8FCD-5B05DD8FE07C}" dt="2020-08-13T05:14:48.571" v="2982" actId="165"/>
          <ac:grpSpMkLst>
            <pc:docMk/>
            <pc:sldMk cId="2278574685" sldId="281"/>
            <ac:grpSpMk id="156" creationId="{8AE6229D-8940-4272-976A-D493401E4AD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59" creationId="{D6DF29A4-4EBB-4A4F-987D-E6D22276984B}"/>
          </ac:grpSpMkLst>
        </pc:grpChg>
        <pc:grpChg chg="add 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63" creationId="{2766485C-2145-429B-835E-7C80D4E13E39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65" creationId="{7D369C70-988D-4647-A4EB-691DF4C0A1A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67" creationId="{187692CB-5EF8-46DC-9236-1F1671500B93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68" creationId="{CF33F696-5A8A-4581-BADC-5AD8D7136FA9}"/>
          </ac:grpSpMkLst>
        </pc:grpChg>
        <pc:grpChg chg="mod topLvl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69" creationId="{CCB88D53-8033-410A-A4E2-E07F3C05940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71" creationId="{722870D7-C998-4F0E-863F-30EA1569DA6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72" creationId="{0E0151B3-160D-44A5-B778-6C0AE297149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73" creationId="{62517CB2-789D-48E6-88B3-33B42253566D}"/>
          </ac:grpSpMkLst>
        </pc:grpChg>
        <pc:grpChg chg="mod topLvl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82" creationId="{422EE0BC-744B-4BC7-89A3-62EBC6794320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90" creationId="{A373B479-04E0-4D12-AE68-4133C88FCBB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95" creationId="{94698D4C-C369-4FD6-B2E5-21876B31102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199" creationId="{AA0EED0F-AC2E-458F-AE1F-865F703DEC7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03" creationId="{40E18FF4-92FD-4445-B0BE-55F443B4EDB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06" creationId="{F06E3274-50B8-4788-AF86-77BA0888943D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09" creationId="{81FDB685-5F96-4B79-94C3-B0E3FB29A6B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14" creationId="{7E830D81-1DED-4AB4-AB42-A63AAB9EE6B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29" creationId="{3759CADC-C240-4B04-B875-3B92AE217EB9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34" creationId="{4E02E35C-3AE8-4823-BE80-461BD66CA69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37" creationId="{2071A4B3-ECF0-4A93-9280-5E8353AE42A5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38" creationId="{8FCF943F-0F4A-44D9-80C2-AF53C31CFD0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39" creationId="{EC42D8E6-B70E-4C02-B355-DBE14D0357D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41" creationId="{9AB5BE33-D4BC-478B-BD5D-9EF970AF170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46" creationId="{4952F329-FC58-4760-8EA0-D990B1DC40F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47" creationId="{72081FD2-13B3-4B8A-8FAF-7DF8B9F180ED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51" creationId="{210D29A1-B135-4F57-B2B6-85F67F421513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56" creationId="{96CBD97D-0064-4DA0-99B3-85F321A93BF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58" creationId="{3BD0FC65-C1EA-4030-9C1D-0D7FF3F9D10D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62" creationId="{43D28728-22A4-4C9E-A708-872A6A807B38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75" creationId="{A0BD252D-EF0A-43E1-AAA6-722403C4D2A5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79" creationId="{12C9E2A3-6251-4CC1-A522-BAA63E3BD25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80" creationId="{BBCC4C5E-8409-4F45-9FC5-18C89AF85761}"/>
          </ac:grpSpMkLst>
        </pc:grpChg>
        <pc:grpChg chg="mod topLvl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298" creationId="{D7BE37F3-5CDC-475F-9F4F-E3D9A406E069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278574685" sldId="281"/>
            <ac:grpSpMk id="305" creationId="{209CC64F-ED82-4D5C-A9A0-902FB45B4C2D}"/>
          </ac:grpSpMkLst>
        </pc:grp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3" creationId="{7DAE9FD8-E4EB-4B1A-B972-A7891F453A1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4" creationId="{72C7E00D-ACBA-42A9-A1CE-6870BE25B95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32" creationId="{9A940EC7-624C-45FD-A26D-97FF835A66E5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63" creationId="{53DE4EB4-F7B2-4097-896E-D01A48A9A84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72" creationId="{BC1FA1EC-84B5-4BC5-8720-9900E51A959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76" creationId="{4630D4DD-FE7E-4B7A-9AB3-B4DE20BC8E86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80" creationId="{990E8C5D-1891-494E-9AFE-B84AC75773A2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82" creationId="{63586A13-27A8-406C-A6E7-B437B1A33453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83" creationId="{52A8949B-A8A3-4923-B922-F0917745CD9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92" creationId="{73B899FC-62BF-42D3-9C68-3E5811DF374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95" creationId="{A0D965C2-ABAD-498F-B894-BDAAE59FEF9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97" creationId="{A4ECFA0C-AFA7-4B93-A9BB-EBD13F343F9E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03" creationId="{72364491-0D05-47B5-9542-914EFF1BBE6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05" creationId="{E4F4D862-18CA-4327-A1FE-CB007CB20A3F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18" creationId="{EEE11956-F807-4BCF-A496-4C30EF8C7AB1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19" creationId="{BE908621-6865-46D5-A753-A95B79CADF08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23" creationId="{BE851A9D-5F8E-4D99-9EBB-C221FC8E597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24" creationId="{13A3B12C-E157-4D7D-8F8E-7B6F6036897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26" creationId="{5CEB38CF-EAC6-4AB6-A66E-417939EDB03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27" creationId="{AAB9959C-781E-40E7-8692-99A06AD3CEF5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28" creationId="{823A83C7-7A10-43BF-9AD8-2DBDBAA8F4C7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32" creationId="{47A801F7-D07F-4368-AD76-4AF98F498BEA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37" creationId="{4C46D42A-113C-46B3-92F6-DB71D307C07A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58" creationId="{CB2CCDF0-7B71-4196-B657-D041879A147B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60" creationId="{50BB8DF6-83DF-487C-9776-0DF07B37BB07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62" creationId="{F6FF70C2-D4EA-47F3-9B02-BB545A365D7E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64" creationId="{A60E642C-E093-477A-9DCB-46BF1420CD4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66" creationId="{639F34F8-C471-4FF4-85DE-6F9BA67BB1A8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70" creationId="{C02DD9FA-311D-406E-B348-DF5B64895541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78" creationId="{32CB7F54-D15E-47D9-B1C5-059082151808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181" creationId="{9C32BBC6-1D2E-455A-AABC-87E48C8F678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204" creationId="{E003D838-84FD-4B86-AD45-F61908B0D91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208" creationId="{B35C9BBC-3A45-4C64-A923-6F432A3F72E7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219" creationId="{FC095115-B219-429D-8A82-6E4F046C5C1F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221" creationId="{9F231789-99A9-4234-8BC2-A2836B95067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232" creationId="{31887679-B914-4719-AE33-B101C793965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248" creationId="{7AB8F7C6-283C-4E46-8367-BFC35CFF5BAA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254" creationId="{74591B4D-6C92-40C2-9D99-025664FDB18F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259" creationId="{E6864068-DCE7-44ED-AB88-C3F3AF0F28D5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266" creationId="{5022BAC3-488D-4257-9FB0-E0E334C3B53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281" creationId="{20285BF8-FDAE-493A-B81B-DBC93818CD32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295" creationId="{6EE834C6-2A23-435A-A55A-5DA2FB7363A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278574685" sldId="281"/>
            <ac:picMk id="300" creationId="{52DA4816-D911-458C-837F-864A92597B5E}"/>
          </ac:picMkLst>
        </pc:pic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4" creationId="{BDEAA492-AB48-4AB4-A9E1-676306093E00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5" creationId="{6C67FF95-9E26-4D05-A7A1-3AE96A8CAA28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8" creationId="{F0562848-6F3B-4CE6-8365-9FFB27AB8808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21" creationId="{778F4D0F-974F-4817-8C94-55497A5DEDCB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26" creationId="{65647F8B-82E1-4FF1-B815-E676F8325B42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33" creationId="{41DDC3A5-2E5E-4CDE-A757-5954BBFE0845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53" creationId="{43CF9FC4-8420-4832-8947-7F13EEC9B273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58" creationId="{FDA32ABA-988C-4919-9E7A-A1B1D4A1E2FA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65" creationId="{924573F3-9DFB-4713-AE75-257AF58A89E2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66" creationId="{67DB28D0-0D65-4B2D-A50B-CFB5847DE2A3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73" creationId="{B23056B3-D478-4DB7-99E9-EBFD70D0D11A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79" creationId="{DE09F732-73EF-4B12-BD97-8EE3837A018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81" creationId="{017E2914-835E-4C05-886C-47DF988FD68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85" creationId="{41411CFF-AB78-4754-9637-BDDDEC028A69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87" creationId="{CC594FB1-DDD5-42E1-91D4-0B629A0EFDB6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88" creationId="{9E9A7ADD-68DC-4E4B-8636-ADC78529C37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90" creationId="{390DAB9C-3B38-403D-AE32-7CF9D768307C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93" creationId="{F61A7DB2-33D1-4C77-988E-5E3F60F0CA1E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100" creationId="{320C6646-EABD-4FB3-989C-E2F08A1CF25D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112" creationId="{A3E57E9E-A9FC-4EE8-A588-4BE5AA2B35B7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113" creationId="{F82F7273-F64C-4C11-84D2-18B8C457AD96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125" creationId="{DE7AE58F-9411-4A34-AD93-1013EC61BB7C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136" creationId="{A8858ACF-CD9B-4348-A781-C3607B3C80E6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143" creationId="{FDEB131F-B808-46E0-A551-DF763425D4C3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152" creationId="{3F8CB33C-EE85-47DE-9EA1-45E6E2A7029B}"/>
          </ac:cxnSpMkLst>
        </pc:cxnChg>
        <pc:cxnChg chg="del mod">
          <ac:chgData name="Stephen Blomefield" userId="b1031a36-86e3-4fc7-8940-c4d1aeae91d3" providerId="ADAL" clId="{9B88659C-3E2B-4B34-8FCD-5B05DD8FE07C}" dt="2020-08-12T19:06:03.285" v="2928" actId="478"/>
          <ac:cxnSpMkLst>
            <pc:docMk/>
            <pc:sldMk cId="2278574685" sldId="281"/>
            <ac:cxnSpMk id="163" creationId="{BE13252C-7033-4A8C-8720-8CACC9C632D2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183" creationId="{3C676535-29C1-4F82-B04C-9B81D4579395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185" creationId="{65524FF1-D769-4446-80FB-0B5741BB34E5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187" creationId="{D7F8E1DD-6CCA-41D0-94E3-D66B86A66D9E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189" creationId="{25D92DAB-C647-4CAB-A7D6-2329FB1C717E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191" creationId="{CBD97510-8172-429C-B409-4CF86DEB3872}"/>
          </ac:cxnSpMkLst>
        </pc:cxnChg>
        <pc:cxnChg chg="del">
          <ac:chgData name="Stephen Blomefield" userId="b1031a36-86e3-4fc7-8940-c4d1aeae91d3" providerId="ADAL" clId="{9B88659C-3E2B-4B34-8FCD-5B05DD8FE07C}" dt="2020-08-12T19:06:00.745" v="2924" actId="478"/>
          <ac:cxnSpMkLst>
            <pc:docMk/>
            <pc:sldMk cId="2278574685" sldId="281"/>
            <ac:cxnSpMk id="207" creationId="{792958BB-816E-4535-88ED-9676F7E3A07F}"/>
          </ac:cxnSpMkLst>
        </pc:cxnChg>
        <pc:cxnChg chg="del mod">
          <ac:chgData name="Stephen Blomefield" userId="b1031a36-86e3-4fc7-8940-c4d1aeae91d3" providerId="ADAL" clId="{9B88659C-3E2B-4B34-8FCD-5B05DD8FE07C}" dt="2020-08-12T19:05:59.582" v="2923" actId="478"/>
          <ac:cxnSpMkLst>
            <pc:docMk/>
            <pc:sldMk cId="2278574685" sldId="281"/>
            <ac:cxnSpMk id="211" creationId="{17C516AC-9510-4E31-86FF-7594426636DE}"/>
          </ac:cxnSpMkLst>
        </pc:cxnChg>
        <pc:cxnChg chg="del">
          <ac:chgData name="Stephen Blomefield" userId="b1031a36-86e3-4fc7-8940-c4d1aeae91d3" providerId="ADAL" clId="{9B88659C-3E2B-4B34-8FCD-5B05DD8FE07C}" dt="2020-08-12T19:05:56.834" v="2920" actId="478"/>
          <ac:cxnSpMkLst>
            <pc:docMk/>
            <pc:sldMk cId="2278574685" sldId="281"/>
            <ac:cxnSpMk id="216" creationId="{599EA013-CD0C-4C81-8658-2F4F8A5500BE}"/>
          </ac:cxnSpMkLst>
        </pc:cxnChg>
        <pc:cxnChg chg="del mod">
          <ac:chgData name="Stephen Blomefield" userId="b1031a36-86e3-4fc7-8940-c4d1aeae91d3" providerId="ADAL" clId="{9B88659C-3E2B-4B34-8FCD-5B05DD8FE07C}" dt="2020-08-12T19:05:57.815" v="2921" actId="478"/>
          <ac:cxnSpMkLst>
            <pc:docMk/>
            <pc:sldMk cId="2278574685" sldId="281"/>
            <ac:cxnSpMk id="225" creationId="{36F7A250-C966-49CB-9A44-FC175C683BC3}"/>
          </ac:cxnSpMkLst>
        </pc:cxnChg>
        <pc:cxnChg chg="del mod">
          <ac:chgData name="Stephen Blomefield" userId="b1031a36-86e3-4fc7-8940-c4d1aeae91d3" providerId="ADAL" clId="{9B88659C-3E2B-4B34-8FCD-5B05DD8FE07C}" dt="2020-08-12T19:06:02.757" v="2927" actId="478"/>
          <ac:cxnSpMkLst>
            <pc:docMk/>
            <pc:sldMk cId="2278574685" sldId="281"/>
            <ac:cxnSpMk id="260" creationId="{8D480D73-1E82-46AA-817C-C71DB60D881D}"/>
          </ac:cxnSpMkLst>
        </pc:cxnChg>
        <pc:cxnChg chg="del mod">
          <ac:chgData name="Stephen Blomefield" userId="b1031a36-86e3-4fc7-8940-c4d1aeae91d3" providerId="ADAL" clId="{9B88659C-3E2B-4B34-8FCD-5B05DD8FE07C}" dt="2020-08-12T19:06:02.135" v="2926" actId="478"/>
          <ac:cxnSpMkLst>
            <pc:docMk/>
            <pc:sldMk cId="2278574685" sldId="281"/>
            <ac:cxnSpMk id="267" creationId="{B3DE9644-855A-45F7-BBED-4F9A215CFC1B}"/>
          </ac:cxnSpMkLst>
        </pc:cxnChg>
        <pc:cxnChg chg="del mod">
          <ac:chgData name="Stephen Blomefield" userId="b1031a36-86e3-4fc7-8940-c4d1aeae91d3" providerId="ADAL" clId="{9B88659C-3E2B-4B34-8FCD-5B05DD8FE07C}" dt="2020-08-12T19:06:01.373" v="2925" actId="478"/>
          <ac:cxnSpMkLst>
            <pc:docMk/>
            <pc:sldMk cId="2278574685" sldId="281"/>
            <ac:cxnSpMk id="269" creationId="{577D10B9-24AD-4B6B-B702-874E22ADBE9E}"/>
          </ac:cxnSpMkLst>
        </pc:cxnChg>
        <pc:cxnChg chg="del">
          <ac:chgData name="Stephen Blomefield" userId="b1031a36-86e3-4fc7-8940-c4d1aeae91d3" providerId="ADAL" clId="{9B88659C-3E2B-4B34-8FCD-5B05DD8FE07C}" dt="2020-08-12T19:05:53.631" v="2918" actId="478"/>
          <ac:cxnSpMkLst>
            <pc:docMk/>
            <pc:sldMk cId="2278574685" sldId="281"/>
            <ac:cxnSpMk id="276" creationId="{1E07A883-4892-4DEE-B239-03ED76E41DBE}"/>
          </ac:cxnSpMkLst>
        </pc:cxnChg>
        <pc:cxnChg chg="del mod">
          <ac:chgData name="Stephen Blomefield" userId="b1031a36-86e3-4fc7-8940-c4d1aeae91d3" providerId="ADAL" clId="{9B88659C-3E2B-4B34-8FCD-5B05DD8FE07C}" dt="2020-08-12T19:05:55.112" v="2919" actId="478"/>
          <ac:cxnSpMkLst>
            <pc:docMk/>
            <pc:sldMk cId="2278574685" sldId="281"/>
            <ac:cxnSpMk id="288" creationId="{9545A45D-210F-4E44-B400-6CAF50669EA8}"/>
          </ac:cxnSpMkLst>
        </pc:cxnChg>
        <pc:cxnChg chg="del">
          <ac:chgData name="Stephen Blomefield" userId="b1031a36-86e3-4fc7-8940-c4d1aeae91d3" providerId="ADAL" clId="{9B88659C-3E2B-4B34-8FCD-5B05DD8FE07C}" dt="2020-08-12T19:05:52.611" v="2917" actId="478"/>
          <ac:cxnSpMkLst>
            <pc:docMk/>
            <pc:sldMk cId="2278574685" sldId="281"/>
            <ac:cxnSpMk id="299" creationId="{2BB5D1AA-2AEB-47DA-A7B1-27444FB789D0}"/>
          </ac:cxnSpMkLst>
        </pc:cxnChg>
        <pc:cxnChg chg="del mod">
          <ac:chgData name="Stephen Blomefield" userId="b1031a36-86e3-4fc7-8940-c4d1aeae91d3" providerId="ADAL" clId="{9B88659C-3E2B-4B34-8FCD-5B05DD8FE07C}" dt="2020-08-12T19:05:58.550" v="2922" actId="478"/>
          <ac:cxnSpMkLst>
            <pc:docMk/>
            <pc:sldMk cId="2278574685" sldId="281"/>
            <ac:cxnSpMk id="306" creationId="{0FDAF821-6DF1-4EB8-9130-251A9EE09C41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278574685" sldId="281"/>
            <ac:cxnSpMk id="310" creationId="{E39C7C51-AFC9-43B0-8ECD-649538D6408E}"/>
          </ac:cxnSpMkLst>
        </pc:cxnChg>
      </pc:sldChg>
      <pc:sldChg chg="addSp delSp modSp add mod ord">
        <pc:chgData name="Stephen Blomefield" userId="b1031a36-86e3-4fc7-8940-c4d1aeae91d3" providerId="ADAL" clId="{9B88659C-3E2B-4B34-8FCD-5B05DD8FE07C}" dt="2020-08-19T08:28:31.227" v="3777"/>
        <pc:sldMkLst>
          <pc:docMk/>
          <pc:sldMk cId="3750351835" sldId="282"/>
        </pc:sldMkLst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" creationId="{60EE3D5C-9784-45A1-8AB8-1D55CA4E1D8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3" creationId="{8FDCA609-7013-4764-AD69-131D8734506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6" creationId="{17CF1FBE-2CB5-4954-97B3-EF76FC2E7E3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7" creationId="{F9AB4EEC-DE3B-40F3-B28C-C930FF0A9BD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9" creationId="{4CCAFA84-7966-4F16-BCCF-99D47087197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0" creationId="{37385B99-73DF-4B0C-A590-C07236EEB73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2" creationId="{38E3AE77-DA38-4FCB-99C0-1848B63B63C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5" creationId="{5BE5B897-7846-44FB-8AC5-528F2207567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6" creationId="{CE2BEC00-AB9C-42D7-8F78-B478ED26991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7" creationId="{F7BF0A91-CDEB-43E6-963E-CC6D5A807CF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8" creationId="{FD2D7842-984F-4A3D-BBC9-5034814F84B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0" creationId="{9DC04087-DF24-4369-A617-D3C61A568D5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2" creationId="{55507229-6107-4382-A32A-240A49B79D8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3" creationId="{AD248E6D-F1EB-4C5F-A7A7-EC6D57A8AC2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4" creationId="{D860908E-8F49-4C24-BE0E-B4BD63970CD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5" creationId="{D62CD994-F744-43FC-B285-A7BAB1E09ED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7" creationId="{C75F1640-C32D-4CC9-AB21-3206B8AD4AF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8" creationId="{B8FF56AD-CA9B-4C74-AEA1-C0E28160B51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9" creationId="{765B2B98-6164-44AA-9A3A-0366BDF7277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30" creationId="{B9AEF154-D628-4797-99BC-72316447D7F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31" creationId="{6FE5D07F-E7FB-4590-942D-B4EC43C512B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34" creationId="{07FE89DC-85F6-4A20-AD38-9ACF94EBA11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35" creationId="{6EC92E96-5F77-41F1-8373-C3F530670D0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36" creationId="{6B5DEB56-E5C9-47B6-A8B7-8C78FECE87C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37" creationId="{CE9F2D33-7446-41F4-9CB4-92EF66440D2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38" creationId="{57A37D89-EF0B-4A2C-A1D5-8F381746871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39" creationId="{9CCB87CC-79D4-444B-9565-00516674914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40" creationId="{30F085EB-F158-47C1-BA58-1D01C361147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41" creationId="{EBCAD0E4-9163-4431-AD19-BE64DA79285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43" creationId="{6FCD913F-B55C-4300-B07C-874C86BFEAF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44" creationId="{F94AE1DB-736B-4197-B1CC-3485B1DBD8A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47" creationId="{C89418B2-1E2F-45E8-9680-D509B619B5F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48" creationId="{3D5B9C3B-CFCA-43E2-8ABD-A3EBFB4A26F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49" creationId="{C7FEA950-E7F3-4FAB-B4BC-B6E98CB1F21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50" creationId="{4830ECF8-E003-4041-9AC5-B9C9C1178B4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51" creationId="{3449D445-73FE-491B-8840-2FC07CC84DF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52" creationId="{7981A7EA-FCAA-4780-B1B2-6C13789733D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54" creationId="{190A74DC-2389-4B1D-86C7-AC3CD70EDBE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55" creationId="{5B972331-BAFE-485C-AB89-16E99806EF9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56" creationId="{D73AEF20-8790-4567-8BF3-9414ED0DCAC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57" creationId="{5B19BBE3-09F0-4FC9-8700-64684FD629B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59" creationId="{6393F70A-30E7-4D88-B942-F844A7B7D43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60" creationId="{ACB716D6-E955-4525-9A86-FB4AEA0E607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62" creationId="{C4EC41EE-131D-4A61-8C48-73EC02D6153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64" creationId="{2788A5A9-873D-4FD6-8D9B-B839A584D5A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67" creationId="{6BE7BA3E-C19F-4911-9AFA-A5F1A8B8BA6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68" creationId="{E3D4BD79-5B31-4E29-8951-4E6292C464F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69" creationId="{3A88E3FD-4C76-407C-9297-24C708546C5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74" creationId="{794F002F-6966-4799-948B-C2ABF49BAC2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75" creationId="{23EDA4C1-C625-4D24-9452-D6650927C2F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77" creationId="{10BEA621-E467-4F54-B127-D7C82124302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78" creationId="{C7062738-F58C-41F2-BB6E-F8DED09C1DC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84" creationId="{1A8B5D64-BDD2-4109-BC3A-1AE3391AC9B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86" creationId="{DA327FD5-B804-4421-B8DA-B917A3021AE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94" creationId="{D74606F1-B44D-48BB-9B5D-B406C143674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96" creationId="{1EB981A8-953B-4CB8-B9CA-80F320F39D5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98" creationId="{F5A27462-F5B4-42DD-B309-8134A5862EA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99" creationId="{A3A38873-4AD2-41E6-AA56-CE834E8225DD}"/>
          </ac:spMkLst>
        </pc:spChg>
        <pc:spChg chg="mod">
          <ac:chgData name="Stephen Blomefield" userId="b1031a36-86e3-4fc7-8940-c4d1aeae91d3" providerId="ADAL" clId="{9B88659C-3E2B-4B34-8FCD-5B05DD8FE07C}" dt="2020-08-18T05:45:53.540" v="3671" actId="164"/>
          <ac:spMkLst>
            <pc:docMk/>
            <pc:sldMk cId="3750351835" sldId="282"/>
            <ac:spMk id="102" creationId="{24AB6F5C-36F4-41F6-B5DD-361BE31C86A8}"/>
          </ac:spMkLst>
        </pc:spChg>
        <pc:spChg chg="del">
          <ac:chgData name="Stephen Blomefield" userId="b1031a36-86e3-4fc7-8940-c4d1aeae91d3" providerId="ADAL" clId="{9B88659C-3E2B-4B34-8FCD-5B05DD8FE07C}" dt="2020-08-18T05:46:07.626" v="3676" actId="478"/>
          <ac:spMkLst>
            <pc:docMk/>
            <pc:sldMk cId="3750351835" sldId="282"/>
            <ac:spMk id="104" creationId="{E232DBB1-9B19-4F1B-8AD5-BECC951A607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06" creationId="{98D46051-7C46-4BD2-AD52-F0B5F0B8177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08" creationId="{F8CAE5CE-DD53-4DC9-9D68-042F91BA356A}"/>
          </ac:spMkLst>
        </pc:spChg>
        <pc:spChg chg="mod">
          <ac:chgData name="Stephen Blomefield" userId="b1031a36-86e3-4fc7-8940-c4d1aeae91d3" providerId="ADAL" clId="{9B88659C-3E2B-4B34-8FCD-5B05DD8FE07C}" dt="2020-08-18T05:45:53.540" v="3671" actId="164"/>
          <ac:spMkLst>
            <pc:docMk/>
            <pc:sldMk cId="3750351835" sldId="282"/>
            <ac:spMk id="110" creationId="{E956210D-A0BB-415E-A725-3FE9698CB443}"/>
          </ac:spMkLst>
        </pc:spChg>
        <pc:spChg chg="del">
          <ac:chgData name="Stephen Blomefield" userId="b1031a36-86e3-4fc7-8940-c4d1aeae91d3" providerId="ADAL" clId="{9B88659C-3E2B-4B34-8FCD-5B05DD8FE07C}" dt="2020-08-18T05:46:08.426" v="3677" actId="478"/>
          <ac:spMkLst>
            <pc:docMk/>
            <pc:sldMk cId="3750351835" sldId="282"/>
            <ac:spMk id="111" creationId="{01456782-D15A-466B-B02D-1855BA80E4C4}"/>
          </ac:spMkLst>
        </pc:spChg>
        <pc:spChg chg="del">
          <ac:chgData name="Stephen Blomefield" userId="b1031a36-86e3-4fc7-8940-c4d1aeae91d3" providerId="ADAL" clId="{9B88659C-3E2B-4B34-8FCD-5B05DD8FE07C}" dt="2020-08-18T05:46:06.191" v="3674" actId="478"/>
          <ac:spMkLst>
            <pc:docMk/>
            <pc:sldMk cId="3750351835" sldId="282"/>
            <ac:spMk id="114" creationId="{EA092DB7-EB15-480F-9B34-A3E400895CE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15" creationId="{0356E7A8-F0B0-44C6-A082-6EE789B2619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20" creationId="{9A77C4D2-1B98-4B4B-8C94-CB4DADE0153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30" creationId="{64C0A27C-C302-4388-9B93-2CD1547B822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35" creationId="{4CAC0C5B-70F4-4C16-8131-9605B37CB7D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40" creationId="{8ABAB627-930F-4D9B-B8FB-D70B790446E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41" creationId="{1F21D0E9-DDD2-4AEF-8227-2AD83119398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42" creationId="{FC8C67A4-AC9C-4756-B858-FCC94DAD401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45" creationId="{895D3BF8-546A-4EFE-83D9-DE793BC3FE7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46" creationId="{D51DF6D8-74A1-4815-9108-856960539BB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47" creationId="{AC9DC89F-FE75-4E75-BA38-96A4EAF8963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48" creationId="{19B40A87-37F5-49AC-92F8-17351832D9F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49" creationId="{5A3C5CBA-20B0-4767-B39F-39B26BE9FB8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50" creationId="{C0838F66-1E9B-409B-B10F-04EBC2815B0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51" creationId="{625B0AFA-9E05-4929-A9FC-C485F126F271}"/>
          </ac:spMkLst>
        </pc:spChg>
        <pc:spChg chg="add mod or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53" creationId="{5DC21CFC-602A-405C-AFD4-CAA947DD107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54" creationId="{677402DA-FCCF-4AAA-9892-CEAABC33F4C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55" creationId="{DEB73ECF-F47C-4D05-BF54-CE6672F74273}"/>
          </ac:spMkLst>
        </pc:spChg>
        <pc:spChg chg="add 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56" creationId="{701AD749-45BB-478E-A79E-5919B70D4E6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57" creationId="{E93BB675-5809-44A7-B86E-2E0CF0C76D7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61" creationId="{AD337AEE-6B3C-4C8B-A3FA-375CC88726C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74" creationId="{158DA27B-CA3C-4DF9-8019-60442563A70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76" creationId="{D699127D-2B49-437E-B53B-3558CE5915B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77" creationId="{FB68BDE0-EBC0-4E4E-A1F3-EF006AA5430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79" creationId="{029869B1-E0F2-400D-85F9-965C262007B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80" creationId="{78C51BDF-C8B0-4001-B6C9-B0D2962E996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96" creationId="{A1C9D9DD-0BA0-4237-8987-2CE0E5808E5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198" creationId="{153645C1-D1C4-4765-A088-241AD24E57E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12" creationId="{7537C38B-6BD5-4BB7-9499-AD43EE02983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15" creationId="{3D5BC378-A0C7-4A10-893B-6C8F6B65647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17" creationId="{62A15031-F480-4B67-9F6A-CBB55510F64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18" creationId="{B292F4D9-473C-4EEF-8EB3-0D62F8C416E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22" creationId="{0D39C13F-711F-4735-A2CD-2C52B9AC9D5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23" creationId="{A54F95FF-F85E-4245-AD48-4F7ECA8E11A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26" creationId="{02F0A9FB-1A33-449B-81C7-63E98D31030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28" creationId="{976C78AC-DC4B-4C5C-92D4-AEF6FFC2114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30" creationId="{1A0D8EC3-2209-4C52-84D0-00BF511365B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33" creationId="{6C8D2865-AAD0-4E77-B618-8ED883D1E0A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35" creationId="{EADC6F44-0BAB-49F5-AE97-86223E64EF1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36" creationId="{77FB530C-C119-436B-A453-76066A4C26D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40" creationId="{171C2449-52E1-46D6-B88C-4AAA63CB194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42" creationId="{7EDE68BE-59B9-4E65-BBFE-456CEFF6F4E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43" creationId="{FBD92CF6-57E1-4D7C-8119-B1866EAC3DD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45" creationId="{4F58383F-7429-407B-B0CB-625D642AEE6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49" creationId="{ED07FD20-6808-4F3E-BFE8-FAC2915E30F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52" creationId="{AFAF8441-AE00-4A86-9B7C-627A1B67AED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55" creationId="{EEBA3903-EC27-4319-AB1E-80B6D7D8DEC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57" creationId="{0D3B1C59-B73C-4BC7-BC45-BDA549F30B8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61" creationId="{93DCAB26-8D83-45FB-A402-B5B676D69AF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63" creationId="{89E41A38-5D57-4B8A-B07D-A2FBD83DE05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64" creationId="{D6437E78-9451-4E65-94B4-88359577D12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65" creationId="{B805D5BA-D138-4F7B-AC4B-D39FC921202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68" creationId="{C2849080-EA28-4144-ACD3-3C0389611C36}"/>
          </ac:spMkLst>
        </pc:spChg>
        <pc:spChg chg="mod">
          <ac:chgData name="Stephen Blomefield" userId="b1031a36-86e3-4fc7-8940-c4d1aeae91d3" providerId="ADAL" clId="{9B88659C-3E2B-4B34-8FCD-5B05DD8FE07C}" dt="2020-08-18T05:46:01.185" v="3672"/>
          <ac:spMkLst>
            <pc:docMk/>
            <pc:sldMk cId="3750351835" sldId="282"/>
            <ac:spMk id="269" creationId="{A41D0A1C-C34E-4A44-8313-5CB761D5D7FF}"/>
          </ac:spMkLst>
        </pc:spChg>
        <pc:spChg chg="mod">
          <ac:chgData name="Stephen Blomefield" userId="b1031a36-86e3-4fc7-8940-c4d1aeae91d3" providerId="ADAL" clId="{9B88659C-3E2B-4B34-8FCD-5B05DD8FE07C}" dt="2020-08-18T05:46:01.185" v="3672"/>
          <ac:spMkLst>
            <pc:docMk/>
            <pc:sldMk cId="3750351835" sldId="282"/>
            <ac:spMk id="272" creationId="{113B5C73-493D-49FB-A7C0-57234F581606}"/>
          </ac:spMkLst>
        </pc:spChg>
        <pc:spChg chg="mod">
          <ac:chgData name="Stephen Blomefield" userId="b1031a36-86e3-4fc7-8940-c4d1aeae91d3" providerId="ADAL" clId="{9B88659C-3E2B-4B34-8FCD-5B05DD8FE07C}" dt="2020-08-18T05:46:01.185" v="3672"/>
          <ac:spMkLst>
            <pc:docMk/>
            <pc:sldMk cId="3750351835" sldId="282"/>
            <ac:spMk id="273" creationId="{3E075514-94BC-44AF-B196-504BA2FA495E}"/>
          </ac:spMkLst>
        </pc:spChg>
        <pc:spChg chg="mod">
          <ac:chgData name="Stephen Blomefield" userId="b1031a36-86e3-4fc7-8940-c4d1aeae91d3" providerId="ADAL" clId="{9B88659C-3E2B-4B34-8FCD-5B05DD8FE07C}" dt="2020-08-18T05:46:01.185" v="3672"/>
          <ac:spMkLst>
            <pc:docMk/>
            <pc:sldMk cId="3750351835" sldId="282"/>
            <ac:spMk id="274" creationId="{4FB79B78-9EC5-431C-9F16-779B90FE894B}"/>
          </ac:spMkLst>
        </pc:spChg>
        <pc:spChg chg="mod">
          <ac:chgData name="Stephen Blomefield" userId="b1031a36-86e3-4fc7-8940-c4d1aeae91d3" providerId="ADAL" clId="{9B88659C-3E2B-4B34-8FCD-5B05DD8FE07C}" dt="2020-08-18T05:46:01.185" v="3672"/>
          <ac:spMkLst>
            <pc:docMk/>
            <pc:sldMk cId="3750351835" sldId="282"/>
            <ac:spMk id="276" creationId="{A7BA6C3C-5A8F-407F-82F2-9127AA435E7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78" creationId="{F66844A3-1DBC-41CA-89CD-2DA9BD4C877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82" creationId="{D4327E53-5A0A-413E-8B3E-0B3D8F475E7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83" creationId="{028B6DBD-FA8B-4D9C-A301-5EF7182F154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84" creationId="{9BD43D23-306A-40DA-B060-CB5BDE8D24BA}"/>
          </ac:spMkLst>
        </pc:spChg>
        <pc:spChg chg="mod">
          <ac:chgData name="Stephen Blomefield" userId="b1031a36-86e3-4fc7-8940-c4d1aeae91d3" providerId="ADAL" clId="{9B88659C-3E2B-4B34-8FCD-5B05DD8FE07C}" dt="2020-08-18T05:46:01.185" v="3672"/>
          <ac:spMkLst>
            <pc:docMk/>
            <pc:sldMk cId="3750351835" sldId="282"/>
            <ac:spMk id="286" creationId="{3F87AC4E-F17B-4DDE-BCFD-A4EAD8F73EB3}"/>
          </ac:spMkLst>
        </pc:spChg>
        <pc:spChg chg="mod">
          <ac:chgData name="Stephen Blomefield" userId="b1031a36-86e3-4fc7-8940-c4d1aeae91d3" providerId="ADAL" clId="{9B88659C-3E2B-4B34-8FCD-5B05DD8FE07C}" dt="2020-08-18T05:46:01.185" v="3672"/>
          <ac:spMkLst>
            <pc:docMk/>
            <pc:sldMk cId="3750351835" sldId="282"/>
            <ac:spMk id="287" creationId="{9D9A3DA0-966A-4087-82E9-CA49EB1BB2A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89" creationId="{F147EED5-05B0-41E1-A3FA-D7DDFA64D5D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91" creationId="{AFC79488-8885-4BDA-B341-F057078789B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93" creationId="{785672BF-14F6-4857-B6EA-6D1A91B1529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96" creationId="{255F54AC-FFAE-4B79-9635-E98667B3C89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97" creationId="{FF82DE25-16D2-4C0D-AE6A-EAC9EC90696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299" creationId="{3AB1837C-A339-4215-A85A-FCEE11568C2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301" creationId="{3994EAAE-4CA9-4FEB-BB2F-C285CF8BD0D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302" creationId="{054BEFA5-B61B-4038-8DF9-9A9E79F42CC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304" creationId="{DCC25622-C246-4BEE-B00D-BD840FF44A7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307" creationId="{4B04221A-1F9D-48E7-988C-BE099329F6C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3750351835" sldId="282"/>
            <ac:spMk id="308" creationId="{B70F3751-D422-4254-AE74-110C5D0C74ED}"/>
          </ac:spMkLst>
        </pc:s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1" creationId="{C3AFCFAD-25BD-435B-865A-E2856E7051E2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9" creationId="{EFEF0DC6-71EF-4AB9-86D8-E0462452BE6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42" creationId="{3CEC9D29-EADF-4162-BB73-4672CF9B437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45" creationId="{2777B478-C3FB-4CB2-BA1E-2D98A1D7D83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46" creationId="{9728057A-FF2A-4A1D-BB65-11EC92C7B2BE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71" creationId="{0A8AD863-AE62-4BA8-8C34-FC6527F44C0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89" creationId="{BFEA0AE9-BAD7-4854-ADEA-38505894B5E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91" creationId="{0AD19097-B9DB-4C83-A159-0EBBADFDBE1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01" creationId="{7AF2840F-4E58-41E8-8CD2-4299471ED7AF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07" creationId="{5779A506-050C-4F67-9A62-E84E9161695F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09" creationId="{CC414653-59AE-4EDA-98F6-92AD51A0B6B6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16" creationId="{EADD4E4C-0E7B-4660-8E7D-6D1D7550F83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17" creationId="{7C4A3278-E38E-451B-9F4C-F64B3D480226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21" creationId="{6A3478D9-7BDE-4D74-B554-FA59A372378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22" creationId="{A593D014-3FA4-453D-98AD-4B0E29ECD2D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29" creationId="{3E43C998-9D62-48E2-8516-17B8B0B6BD3E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31" creationId="{F0595C2F-B809-41F6-A05B-AA50415CFA52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33" creationId="{A63EDA67-18AE-47C8-B84F-9B137984E208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34" creationId="{24F4340F-6B1C-4B87-B6A3-D433A5653406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38" creationId="{9B02F067-02F2-42DE-AF77-638410B1B59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39" creationId="{57CF098E-0A10-46ED-A151-851012806CE3}"/>
          </ac:grpSpMkLst>
        </pc:grpChg>
        <pc:grpChg chg="mod topLvl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59" creationId="{D6DF29A4-4EBB-4A4F-987D-E6D22276984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63" creationId="{2766485C-2145-429B-835E-7C80D4E13E39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65" creationId="{7D369C70-988D-4647-A4EB-691DF4C0A1A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67" creationId="{187692CB-5EF8-46DC-9236-1F1671500B93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68" creationId="{CF33F696-5A8A-4581-BADC-5AD8D7136FA9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69" creationId="{CCB88D53-8033-410A-A4E2-E07F3C05940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71" creationId="{722870D7-C998-4F0E-863F-30EA1569DA6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72" creationId="{0E0151B3-160D-44A5-B778-6C0AE297149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73" creationId="{62517CB2-789D-48E6-88B3-33B42253566D}"/>
          </ac:grpSpMkLst>
        </pc:grpChg>
        <pc:grpChg chg="add del mod">
          <ac:chgData name="Stephen Blomefield" userId="b1031a36-86e3-4fc7-8940-c4d1aeae91d3" providerId="ADAL" clId="{9B88659C-3E2B-4B34-8FCD-5B05DD8FE07C}" dt="2020-08-18T05:46:07.014" v="3675" actId="478"/>
          <ac:grpSpMkLst>
            <pc:docMk/>
            <pc:sldMk cId="3750351835" sldId="282"/>
            <ac:grpSpMk id="175" creationId="{74DC8063-4FD7-483A-9E87-90D6A14106D0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82" creationId="{422EE0BC-744B-4BC7-89A3-62EBC6794320}"/>
          </ac:grpSpMkLst>
        </pc:grpChg>
        <pc:grpChg chg="del mod">
          <ac:chgData name="Stephen Blomefield" userId="b1031a36-86e3-4fc7-8940-c4d1aeae91d3" providerId="ADAL" clId="{9B88659C-3E2B-4B34-8FCD-5B05DD8FE07C}" dt="2020-08-17T05:05:49.783" v="3087" actId="165"/>
          <ac:grpSpMkLst>
            <pc:docMk/>
            <pc:sldMk cId="3750351835" sldId="282"/>
            <ac:grpSpMk id="190" creationId="{A373B479-04E0-4D12-AE68-4133C88FCBB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95" creationId="{94698D4C-C369-4FD6-B2E5-21876B31102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199" creationId="{AA0EED0F-AC2E-458F-AE1F-865F703DEC7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03" creationId="{40E18FF4-92FD-4445-B0BE-55F443B4EDB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06" creationId="{F06E3274-50B8-4788-AF86-77BA0888943D}"/>
          </ac:grpSpMkLst>
        </pc:grpChg>
        <pc:grpChg chg="del">
          <ac:chgData name="Stephen Blomefield" userId="b1031a36-86e3-4fc7-8940-c4d1aeae91d3" providerId="ADAL" clId="{9B88659C-3E2B-4B34-8FCD-5B05DD8FE07C}" dt="2020-08-18T05:46:08.969" v="3678" actId="478"/>
          <ac:grpSpMkLst>
            <pc:docMk/>
            <pc:sldMk cId="3750351835" sldId="282"/>
            <ac:grpSpMk id="209" creationId="{81FDB685-5F96-4B79-94C3-B0E3FB29A6B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14" creationId="{7E830D81-1DED-4AB4-AB42-A63AAB9EE6B7}"/>
          </ac:grpSpMkLst>
        </pc:grpChg>
        <pc:grpChg chg="mod topLvl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29" creationId="{3759CADC-C240-4B04-B875-3B92AE217EB9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34" creationId="{4E02E35C-3AE8-4823-BE80-461BD66CA69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37" creationId="{2071A4B3-ECF0-4A93-9280-5E8353AE42A5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38" creationId="{8FCF943F-0F4A-44D9-80C2-AF53C31CFD04}"/>
          </ac:grpSpMkLst>
        </pc:grpChg>
        <pc:grpChg chg="mod topLvl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39" creationId="{EC42D8E6-B70E-4C02-B355-DBE14D0357D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41" creationId="{9AB5BE33-D4BC-478B-BD5D-9EF970AF170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46" creationId="{4952F329-FC58-4760-8EA0-D990B1DC40F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47" creationId="{72081FD2-13B3-4B8A-8FAF-7DF8B9F180ED}"/>
          </ac:grpSpMkLst>
        </pc:grpChg>
        <pc:grpChg chg="mod topLvl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51" creationId="{210D29A1-B135-4F57-B2B6-85F67F421513}"/>
          </ac:grpSpMkLst>
        </pc:grpChg>
        <pc:grpChg chg="mod topLvl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56" creationId="{96CBD97D-0064-4DA0-99B3-85F321A93BF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58" creationId="{3BD0FC65-C1EA-4030-9C1D-0D7FF3F9D10D}"/>
          </ac:grpSpMkLst>
        </pc:grpChg>
        <pc:grpChg chg="add del mod">
          <ac:chgData name="Stephen Blomefield" userId="b1031a36-86e3-4fc7-8940-c4d1aeae91d3" providerId="ADAL" clId="{9B88659C-3E2B-4B34-8FCD-5B05DD8FE07C}" dt="2020-08-18T05:46:03.333" v="3673"/>
          <ac:grpSpMkLst>
            <pc:docMk/>
            <pc:sldMk cId="3750351835" sldId="282"/>
            <ac:grpSpMk id="260" creationId="{5FDDAB36-C175-4290-8F3B-C74F71363702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62" creationId="{43D28728-22A4-4C9E-A708-872A6A807B38}"/>
          </ac:grpSpMkLst>
        </pc:grpChg>
        <pc:grpChg chg="mod">
          <ac:chgData name="Stephen Blomefield" userId="b1031a36-86e3-4fc7-8940-c4d1aeae91d3" providerId="ADAL" clId="{9B88659C-3E2B-4B34-8FCD-5B05DD8FE07C}" dt="2020-08-18T05:46:01.185" v="3672"/>
          <ac:grpSpMkLst>
            <pc:docMk/>
            <pc:sldMk cId="3750351835" sldId="282"/>
            <ac:grpSpMk id="267" creationId="{376C6A23-8FA2-425E-9725-480349E5431B}"/>
          </ac:grpSpMkLst>
        </pc:grpChg>
        <pc:grpChg chg="mod">
          <ac:chgData name="Stephen Blomefield" userId="b1031a36-86e3-4fc7-8940-c4d1aeae91d3" providerId="ADAL" clId="{9B88659C-3E2B-4B34-8FCD-5B05DD8FE07C}" dt="2020-08-18T05:46:01.185" v="3672"/>
          <ac:grpSpMkLst>
            <pc:docMk/>
            <pc:sldMk cId="3750351835" sldId="282"/>
            <ac:grpSpMk id="270" creationId="{FD641AF4-AA2E-41EB-B780-FE953127F1A6}"/>
          </ac:grpSpMkLst>
        </pc:grpChg>
        <pc:grpChg chg="mod">
          <ac:chgData name="Stephen Blomefield" userId="b1031a36-86e3-4fc7-8940-c4d1aeae91d3" providerId="ADAL" clId="{9B88659C-3E2B-4B34-8FCD-5B05DD8FE07C}" dt="2020-08-18T05:46:01.185" v="3672"/>
          <ac:grpSpMkLst>
            <pc:docMk/>
            <pc:sldMk cId="3750351835" sldId="282"/>
            <ac:grpSpMk id="271" creationId="{0D83CA6A-E044-4EAA-9E9F-959EE0DE31A3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75" creationId="{A0BD252D-EF0A-43E1-AAA6-722403C4D2A5}"/>
          </ac:grpSpMkLst>
        </pc:grpChg>
        <pc:grpChg chg="mod">
          <ac:chgData name="Stephen Blomefield" userId="b1031a36-86e3-4fc7-8940-c4d1aeae91d3" providerId="ADAL" clId="{9B88659C-3E2B-4B34-8FCD-5B05DD8FE07C}" dt="2020-08-18T05:46:01.185" v="3672"/>
          <ac:grpSpMkLst>
            <pc:docMk/>
            <pc:sldMk cId="3750351835" sldId="282"/>
            <ac:grpSpMk id="277" creationId="{4AF4E324-C455-4E0A-B333-A0F7FFDA64D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79" creationId="{12C9E2A3-6251-4CC1-A522-BAA63E3BD25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80" creationId="{BBCC4C5E-8409-4F45-9FC5-18C89AF85761}"/>
          </ac:grpSpMkLst>
        </pc:grpChg>
        <pc:grpChg chg="add 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88" creationId="{612CA6AE-0E6D-49A1-AB5D-16159A5556B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90" creationId="{2E6D21EC-4F1B-4A93-9502-E83060E9BAD3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92" creationId="{5DE84E31-2417-49A9-B06E-DDF32ED3D58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94" creationId="{8A830CBE-6EB0-4D7F-85B3-46CD0CD8096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298" creationId="{D7BE37F3-5CDC-475F-9F4F-E3D9A406E069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303" creationId="{44D00A59-6E38-4086-84F0-E946419DFB67}"/>
          </ac:grpSpMkLst>
        </pc:grpChg>
        <pc:grpChg chg="mod topLvl">
          <ac:chgData name="Stephen Blomefield" userId="b1031a36-86e3-4fc7-8940-c4d1aeae91d3" providerId="ADAL" clId="{9B88659C-3E2B-4B34-8FCD-5B05DD8FE07C}" dt="2020-08-19T08:28:31.227" v="3777"/>
          <ac:grpSpMkLst>
            <pc:docMk/>
            <pc:sldMk cId="3750351835" sldId="282"/>
            <ac:grpSpMk id="305" creationId="{209CC64F-ED82-4D5C-A9A0-902FB45B4C2D}"/>
          </ac:grpSpMkLst>
        </pc:grp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3" creationId="{7DAE9FD8-E4EB-4B1A-B972-A7891F453A1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4" creationId="{72C7E00D-ACBA-42A9-A1CE-6870BE25B95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32" creationId="{9A940EC7-624C-45FD-A26D-97FF835A66E5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63" creationId="{53DE4EB4-F7B2-4097-896E-D01A48A9A84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72" creationId="{BC1FA1EC-84B5-4BC5-8720-9900E51A959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76" creationId="{4630D4DD-FE7E-4B7A-9AB3-B4DE20BC8E86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80" creationId="{990E8C5D-1891-494E-9AFE-B84AC75773A2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82" creationId="{63586A13-27A8-406C-A6E7-B437B1A33453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83" creationId="{52A8949B-A8A3-4923-B922-F0917745CD9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92" creationId="{73B899FC-62BF-42D3-9C68-3E5811DF374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95" creationId="{A0D965C2-ABAD-498F-B894-BDAAE59FEF9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97" creationId="{A4ECFA0C-AFA7-4B93-A9BB-EBD13F343F9E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03" creationId="{72364491-0D05-47B5-9542-914EFF1BBE6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05" creationId="{E4F4D862-18CA-4327-A1FE-CB007CB20A3F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18" creationId="{EEE11956-F807-4BCF-A496-4C30EF8C7AB1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19" creationId="{BE908621-6865-46D5-A753-A95B79CADF08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23" creationId="{BE851A9D-5F8E-4D99-9EBB-C221FC8E597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24" creationId="{13A3B12C-E157-4D7D-8F8E-7B6F6036897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26" creationId="{5CEB38CF-EAC6-4AB6-A66E-417939EDB03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27" creationId="{AAB9959C-781E-40E7-8692-99A06AD3CEF5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28" creationId="{823A83C7-7A10-43BF-9AD8-2DBDBAA8F4C7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32" creationId="{47A801F7-D07F-4368-AD76-4AF98F498BEA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37" creationId="{4C46D42A-113C-46B3-92F6-DB71D307C07A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58" creationId="{CB2CCDF0-7B71-4196-B657-D041879A147B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60" creationId="{50BB8DF6-83DF-487C-9776-0DF07B37BB07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62" creationId="{F6FF70C2-D4EA-47F3-9B02-BB545A365D7E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64" creationId="{A60E642C-E093-477A-9DCB-46BF1420CD4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66" creationId="{639F34F8-C471-4FF4-85DE-6F9BA67BB1A8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70" creationId="{C02DD9FA-311D-406E-B348-DF5B64895541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78" creationId="{32CB7F54-D15E-47D9-B1C5-059082151808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181" creationId="{9C32BBC6-1D2E-455A-AABC-87E48C8F678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204" creationId="{E003D838-84FD-4B86-AD45-F61908B0D91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219" creationId="{FC095115-B219-429D-8A82-6E4F046C5C1F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221" creationId="{9F231789-99A9-4234-8BC2-A2836B95067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232" creationId="{31887679-B914-4719-AE33-B101C793965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248" creationId="{7AB8F7C6-283C-4E46-8367-BFC35CFF5BAA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254" creationId="{74591B4D-6C92-40C2-9D99-025664FDB18F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259" creationId="{E6864068-DCE7-44ED-AB88-C3F3AF0F28D5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266" creationId="{5022BAC3-488D-4257-9FB0-E0E334C3B53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281" creationId="{20285BF8-FDAE-493A-B81B-DBC93818CD32}"/>
          </ac:picMkLst>
        </pc:picChg>
        <pc:picChg chg="mod">
          <ac:chgData name="Stephen Blomefield" userId="b1031a36-86e3-4fc7-8940-c4d1aeae91d3" providerId="ADAL" clId="{9B88659C-3E2B-4B34-8FCD-5B05DD8FE07C}" dt="2020-08-18T05:46:01.185" v="3672"/>
          <ac:picMkLst>
            <pc:docMk/>
            <pc:sldMk cId="3750351835" sldId="282"/>
            <ac:picMk id="285" creationId="{AB9EC8E3-D2A5-488B-B38F-E372DE707AD6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295" creationId="{6EE834C6-2A23-435A-A55A-5DA2FB7363A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300" creationId="{52DA4816-D911-458C-837F-864A92597B5E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3750351835" sldId="282"/>
            <ac:picMk id="306" creationId="{0FD0F071-0F6F-4A73-A72A-434E702696C0}"/>
          </ac:picMkLst>
        </pc:pic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4" creationId="{BDEAA492-AB48-4AB4-A9E1-676306093E00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5" creationId="{6C67FF95-9E26-4D05-A7A1-3AE96A8CAA28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8" creationId="{F0562848-6F3B-4CE6-8365-9FFB27AB8808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21" creationId="{778F4D0F-974F-4817-8C94-55497A5DEDCB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26" creationId="{65647F8B-82E1-4FF1-B815-E676F8325B42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33" creationId="{41DDC3A5-2E5E-4CDE-A757-5954BBFE0845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53" creationId="{43CF9FC4-8420-4832-8947-7F13EEC9B273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58" creationId="{FDA32ABA-988C-4919-9E7A-A1B1D4A1E2FA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65" creationId="{924573F3-9DFB-4713-AE75-257AF58A89E2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66" creationId="{67DB28D0-0D65-4B2D-A50B-CFB5847DE2A3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73" creationId="{B23056B3-D478-4DB7-99E9-EBFD70D0D11A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79" creationId="{DE09F732-73EF-4B12-BD97-8EE3837A018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81" creationId="{017E2914-835E-4C05-886C-47DF988FD68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85" creationId="{41411CFF-AB78-4754-9637-BDDDEC028A69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87" creationId="{CC594FB1-DDD5-42E1-91D4-0B629A0EFDB6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88" creationId="{9E9A7ADD-68DC-4E4B-8636-ADC78529C37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90" creationId="{390DAB9C-3B38-403D-AE32-7CF9D768307C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93" creationId="{F61A7DB2-33D1-4C77-988E-5E3F60F0CA1E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100" creationId="{320C6646-EABD-4FB3-989C-E2F08A1CF25D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112" creationId="{A3E57E9E-A9FC-4EE8-A588-4BE5AA2B35B7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113" creationId="{F82F7273-F64C-4C11-84D2-18B8C457AD96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125" creationId="{DE7AE58F-9411-4A34-AD93-1013EC61BB7C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136" creationId="{A8858ACF-CD9B-4348-A781-C3607B3C80E6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143" creationId="{FDEB131F-B808-46E0-A551-DF763425D4C3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152" creationId="{3F8CB33C-EE85-47DE-9EA1-45E6E2A7029B}"/>
          </ac:cxnSpMkLst>
        </pc:cxnChg>
        <pc:cxnChg chg="mod topLvl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183" creationId="{3C676535-29C1-4F82-B04C-9B81D4579395}"/>
          </ac:cxnSpMkLst>
        </pc:cxnChg>
        <pc:cxnChg chg="add del mod">
          <ac:chgData name="Stephen Blomefield" userId="b1031a36-86e3-4fc7-8940-c4d1aeae91d3" providerId="ADAL" clId="{9B88659C-3E2B-4B34-8FCD-5B05DD8FE07C}" dt="2020-08-17T11:41:37.141" v="3366" actId="478"/>
          <ac:cxnSpMkLst>
            <pc:docMk/>
            <pc:sldMk cId="3750351835" sldId="282"/>
            <ac:cxnSpMk id="184" creationId="{2FF10E27-A0E9-4C2B-B0FD-5ED2D64B208B}"/>
          </ac:cxnSpMkLst>
        </pc:cxnChg>
        <pc:cxnChg chg="mod topLvl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185" creationId="{65524FF1-D769-4446-80FB-0B5741BB34E5}"/>
          </ac:cxnSpMkLst>
        </pc:cxnChg>
        <pc:cxnChg chg="mod topLvl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187" creationId="{D7F8E1DD-6CCA-41D0-94E3-D66B86A66D9E}"/>
          </ac:cxnSpMkLst>
        </pc:cxnChg>
        <pc:cxnChg chg="add del mod">
          <ac:chgData name="Stephen Blomefield" userId="b1031a36-86e3-4fc7-8940-c4d1aeae91d3" providerId="ADAL" clId="{9B88659C-3E2B-4B34-8FCD-5B05DD8FE07C}" dt="2020-08-17T11:41:36.297" v="3365" actId="478"/>
          <ac:cxnSpMkLst>
            <pc:docMk/>
            <pc:sldMk cId="3750351835" sldId="282"/>
            <ac:cxnSpMk id="188" creationId="{D21A22FC-8EF4-421E-A978-A10E528591EC}"/>
          </ac:cxnSpMkLst>
        </pc:cxnChg>
        <pc:cxnChg chg="mod topLvl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189" creationId="{25D92DAB-C647-4CAB-A7D6-2329FB1C717E}"/>
          </ac:cxnSpMkLst>
        </pc:cxnChg>
        <pc:cxnChg chg="mod topLvl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191" creationId="{CBD97510-8172-429C-B409-4CF86DEB3872}"/>
          </ac:cxnSpMkLst>
        </pc:cxnChg>
        <pc:cxnChg chg="add del mod">
          <ac:chgData name="Stephen Blomefield" userId="b1031a36-86e3-4fc7-8940-c4d1aeae91d3" providerId="ADAL" clId="{9B88659C-3E2B-4B34-8FCD-5B05DD8FE07C}" dt="2020-08-17T05:12:41.695" v="3349" actId="478"/>
          <ac:cxnSpMkLst>
            <pc:docMk/>
            <pc:sldMk cId="3750351835" sldId="282"/>
            <ac:cxnSpMk id="269" creationId="{7CB8A0AC-20E7-465E-A881-98070BFB0086}"/>
          </ac:cxnSpMkLst>
        </pc:cxnChg>
        <pc:cxnChg chg="add del mod">
          <ac:chgData name="Stephen Blomefield" userId="b1031a36-86e3-4fc7-8940-c4d1aeae91d3" providerId="ADAL" clId="{9B88659C-3E2B-4B34-8FCD-5B05DD8FE07C}" dt="2020-08-17T11:41:35.524" v="3364" actId="478"/>
          <ac:cxnSpMkLst>
            <pc:docMk/>
            <pc:sldMk cId="3750351835" sldId="282"/>
            <ac:cxnSpMk id="270" creationId="{3C67CCFB-D6B0-4791-B44F-8F6991B6BB9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3750351835" sldId="282"/>
            <ac:cxnSpMk id="310" creationId="{E39C7C51-AFC9-43B0-8ECD-649538D6408E}"/>
          </ac:cxnSpMkLst>
        </pc:cxnChg>
      </pc:sldChg>
      <pc:sldChg chg="addSp delSp modSp add mod">
        <pc:chgData name="Stephen Blomefield" userId="b1031a36-86e3-4fc7-8940-c4d1aeae91d3" providerId="ADAL" clId="{9B88659C-3E2B-4B34-8FCD-5B05DD8FE07C}" dt="2020-08-19T08:28:31.227" v="3777"/>
        <pc:sldMkLst>
          <pc:docMk/>
          <pc:sldMk cId="2171901789" sldId="283"/>
        </pc:sldMkLst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" creationId="{60EE3D5C-9784-45A1-8AB8-1D55CA4E1D8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3" creationId="{8FDCA609-7013-4764-AD69-131D8734506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6" creationId="{17CF1FBE-2CB5-4954-97B3-EF76FC2E7E3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7" creationId="{F9AB4EEC-DE3B-40F3-B28C-C930FF0A9BD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9" creationId="{4CCAFA84-7966-4F16-BCCF-99D47087197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0" creationId="{37385B99-73DF-4B0C-A590-C07236EEB73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2" creationId="{38E3AE77-DA38-4FCB-99C0-1848B63B63C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5" creationId="{5BE5B897-7846-44FB-8AC5-528F2207567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6" creationId="{CE2BEC00-AB9C-42D7-8F78-B478ED26991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7" creationId="{F7BF0A91-CDEB-43E6-963E-CC6D5A807CF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8" creationId="{FD2D7842-984F-4A3D-BBC9-5034814F84B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0" creationId="{9DC04087-DF24-4369-A617-D3C61A568D5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2" creationId="{55507229-6107-4382-A32A-240A49B79D8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3" creationId="{AD248E6D-F1EB-4C5F-A7A7-EC6D57A8AC2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4" creationId="{D860908E-8F49-4C24-BE0E-B4BD63970CD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5" creationId="{D62CD994-F744-43FC-B285-A7BAB1E09ED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7" creationId="{C75F1640-C32D-4CC9-AB21-3206B8AD4AF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8" creationId="{B8FF56AD-CA9B-4C74-AEA1-C0E28160B51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9" creationId="{765B2B98-6164-44AA-9A3A-0366BDF7277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30" creationId="{B9AEF154-D628-4797-99BC-72316447D7F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31" creationId="{6FE5D07F-E7FB-4590-942D-B4EC43C512B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34" creationId="{07FE89DC-85F6-4A20-AD38-9ACF94EBA11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35" creationId="{6EC92E96-5F77-41F1-8373-C3F530670D0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36" creationId="{6B5DEB56-E5C9-47B6-A8B7-8C78FECE87C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37" creationId="{CE9F2D33-7446-41F4-9CB4-92EF66440D2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38" creationId="{57A37D89-EF0B-4A2C-A1D5-8F381746871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39" creationId="{9CCB87CC-79D4-444B-9565-00516674914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40" creationId="{30F085EB-F158-47C1-BA58-1D01C361147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41" creationId="{EBCAD0E4-9163-4431-AD19-BE64DA79285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43" creationId="{6FCD913F-B55C-4300-B07C-874C86BFEAF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44" creationId="{F94AE1DB-736B-4197-B1CC-3485B1DBD8A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47" creationId="{C89418B2-1E2F-45E8-9680-D509B619B5F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48" creationId="{3D5B9C3B-CFCA-43E2-8ABD-A3EBFB4A26F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49" creationId="{C7FEA950-E7F3-4FAB-B4BC-B6E98CB1F21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50" creationId="{4830ECF8-E003-4041-9AC5-B9C9C1178B4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51" creationId="{3449D445-73FE-491B-8840-2FC07CC84DF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52" creationId="{7981A7EA-FCAA-4780-B1B2-6C13789733D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54" creationId="{190A74DC-2389-4B1D-86C7-AC3CD70EDBE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55" creationId="{5B972331-BAFE-485C-AB89-16E99806EF9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56" creationId="{D73AEF20-8790-4567-8BF3-9414ED0DCAC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57" creationId="{5B19BBE3-09F0-4FC9-8700-64684FD629B1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59" creationId="{6393F70A-30E7-4D88-B942-F844A7B7D43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60" creationId="{ACB716D6-E955-4525-9A86-FB4AEA0E607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61" creationId="{286CAB33-56D7-4ECB-B608-1AD10627371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62" creationId="{C4EC41EE-131D-4A61-8C48-73EC02D61531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64" creationId="{2788A5A9-873D-4FD6-8D9B-B839A584D5AC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67" creationId="{6BE7BA3E-C19F-4911-9AFA-A5F1A8B8BA6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68" creationId="{E3D4BD79-5B31-4E29-8951-4E6292C464F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69" creationId="{3A88E3FD-4C76-407C-9297-24C708546C5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70" creationId="{7D1E75AC-37E4-4650-98DC-72E52D1105C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74" creationId="{794F002F-6966-4799-948B-C2ABF49BAC2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75" creationId="{23EDA4C1-C625-4D24-9452-D6650927C2F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77" creationId="{10BEA621-E467-4F54-B127-D7C82124302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78" creationId="{C7062738-F58C-41F2-BB6E-F8DED09C1DC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84" creationId="{1A8B5D64-BDD2-4109-BC3A-1AE3391AC9B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86" creationId="{DA327FD5-B804-4421-B8DA-B917A3021AE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94" creationId="{D74606F1-B44D-48BB-9B5D-B406C143674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96" creationId="{1EB981A8-953B-4CB8-B9CA-80F320F39D5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98" creationId="{F5A27462-F5B4-42DD-B309-8134A5862EA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99" creationId="{A3A38873-4AD2-41E6-AA56-CE834E8225D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02" creationId="{24AB6F5C-36F4-41F6-B5DD-361BE31C86A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04" creationId="{E232DBB1-9B19-4F1B-8AD5-BECC951A607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06" creationId="{98D46051-7C46-4BD2-AD52-F0B5F0B8177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08" creationId="{F8CAE5CE-DD53-4DC9-9D68-042F91BA356A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10" creationId="{E956210D-A0BB-415E-A725-3FE9698CB443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11" creationId="{01456782-D15A-466B-B02D-1855BA80E4C4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14" creationId="{EA092DB7-EB15-480F-9B34-A3E400895CE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15" creationId="{0356E7A8-F0B0-44C6-A082-6EE789B2619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20" creationId="{9A77C4D2-1B98-4B4B-8C94-CB4DADE0153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30" creationId="{64C0A27C-C302-4388-9B93-2CD1547B822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35" creationId="{4CAC0C5B-70F4-4C16-8131-9605B37CB7D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40" creationId="{8ABAB627-930F-4D9B-B8FB-D70B790446E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41" creationId="{1F21D0E9-DDD2-4AEF-8227-2AD83119398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42" creationId="{FC8C67A4-AC9C-4756-B858-FCC94DAD401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45" creationId="{895D3BF8-546A-4EFE-83D9-DE793BC3FE7B}"/>
          </ac:spMkLst>
        </pc:spChg>
        <pc:spChg chg="del mod topLvl">
          <ac:chgData name="Stephen Blomefield" userId="b1031a36-86e3-4fc7-8940-c4d1aeae91d3" providerId="ADAL" clId="{9B88659C-3E2B-4B34-8FCD-5B05DD8FE07C}" dt="2020-08-18T05:33:40.018" v="3556" actId="478"/>
          <ac:spMkLst>
            <pc:docMk/>
            <pc:sldMk cId="2171901789" sldId="283"/>
            <ac:spMk id="146" creationId="{D51DF6D8-74A1-4815-9108-856960539BBF}"/>
          </ac:spMkLst>
        </pc:spChg>
        <pc:spChg chg="del mod topLvl">
          <ac:chgData name="Stephen Blomefield" userId="b1031a36-86e3-4fc7-8940-c4d1aeae91d3" providerId="ADAL" clId="{9B88659C-3E2B-4B34-8FCD-5B05DD8FE07C}" dt="2020-08-18T05:33:43.899" v="3560" actId="478"/>
          <ac:spMkLst>
            <pc:docMk/>
            <pc:sldMk cId="2171901789" sldId="283"/>
            <ac:spMk id="147" creationId="{AC9DC89F-FE75-4E75-BA38-96A4EAF8963D}"/>
          </ac:spMkLst>
        </pc:spChg>
        <pc:spChg chg="del mod topLvl">
          <ac:chgData name="Stephen Blomefield" userId="b1031a36-86e3-4fc7-8940-c4d1aeae91d3" providerId="ADAL" clId="{9B88659C-3E2B-4B34-8FCD-5B05DD8FE07C}" dt="2020-08-18T05:33:44.747" v="3561" actId="478"/>
          <ac:spMkLst>
            <pc:docMk/>
            <pc:sldMk cId="2171901789" sldId="283"/>
            <ac:spMk id="148" creationId="{19B40A87-37F5-49AC-92F8-17351832D9F6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49" creationId="{5A3C5CBA-20B0-4767-B39F-39B26BE9FB84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50" creationId="{C0838F66-1E9B-409B-B10F-04EBC2815B0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51" creationId="{625B0AFA-9E05-4929-A9FC-C485F126F27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53" creationId="{5DC21CFC-602A-405C-AFD4-CAA947DD107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54" creationId="{677402DA-FCCF-4AAA-9892-CEAABC33F4C5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55" creationId="{DEB73ECF-F47C-4D05-BF54-CE6672F7427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56" creationId="{701AD749-45BB-478E-A79E-5919B70D4E65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57" creationId="{E93BB675-5809-44A7-B86E-2E0CF0C76D74}"/>
          </ac:spMkLst>
        </pc:spChg>
        <pc:spChg chg="mod topLvl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61" creationId="{AD337AEE-6B3C-4C8B-A3FA-375CC88726C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74" creationId="{158DA27B-CA3C-4DF9-8019-60442563A70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76" creationId="{D699127D-2B49-437E-B53B-3558CE5915B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77" creationId="{FB68BDE0-EBC0-4E4E-A1F3-EF006AA5430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79" creationId="{029869B1-E0F2-400D-85F9-965C262007B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80" creationId="{78C51BDF-C8B0-4001-B6C9-B0D2962E996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96" creationId="{A1C9D9DD-0BA0-4237-8987-2CE0E5808E5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198" creationId="{153645C1-D1C4-4765-A088-241AD24E57E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12" creationId="{7537C38B-6BD5-4BB7-9499-AD43EE02983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15" creationId="{3D5BC378-A0C7-4A10-893B-6C8F6B65647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17" creationId="{62A15031-F480-4B67-9F6A-CBB55510F64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18" creationId="{B292F4D9-473C-4EEF-8EB3-0D62F8C416E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22" creationId="{0D39C13F-711F-4735-A2CD-2C52B9AC9D52}"/>
          </ac:spMkLst>
        </pc:spChg>
        <pc:spChg chg="del mod topLvl">
          <ac:chgData name="Stephen Blomefield" userId="b1031a36-86e3-4fc7-8940-c4d1aeae91d3" providerId="ADAL" clId="{9B88659C-3E2B-4B34-8FCD-5B05DD8FE07C}" dt="2020-08-18T05:33:40.829" v="3557" actId="478"/>
          <ac:spMkLst>
            <pc:docMk/>
            <pc:sldMk cId="2171901789" sldId="283"/>
            <ac:spMk id="223" creationId="{A54F95FF-F85E-4245-AD48-4F7ECA8E11A5}"/>
          </ac:spMkLst>
        </pc:spChg>
        <pc:spChg chg="del mod topLvl">
          <ac:chgData name="Stephen Blomefield" userId="b1031a36-86e3-4fc7-8940-c4d1aeae91d3" providerId="ADAL" clId="{9B88659C-3E2B-4B34-8FCD-5B05DD8FE07C}" dt="2020-08-18T05:33:42.987" v="3559" actId="478"/>
          <ac:spMkLst>
            <pc:docMk/>
            <pc:sldMk cId="2171901789" sldId="283"/>
            <ac:spMk id="226" creationId="{02F0A9FB-1A33-449B-81C7-63E98D31030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28" creationId="{976C78AC-DC4B-4C5C-92D4-AEF6FFC2114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30" creationId="{1A0D8EC3-2209-4C52-84D0-00BF511365B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33" creationId="{6C8D2865-AAD0-4E77-B618-8ED883D1E0A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35" creationId="{EADC6F44-0BAB-49F5-AE97-86223E64EF1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36" creationId="{77FB530C-C119-436B-A453-76066A4C26D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40" creationId="{171C2449-52E1-46D6-B88C-4AAA63CB194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42" creationId="{7EDE68BE-59B9-4E65-BBFE-456CEFF6F4E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43" creationId="{FBD92CF6-57E1-4D7C-8119-B1866EAC3DD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45" creationId="{4F58383F-7429-407B-B0CB-625D642AEE6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49" creationId="{ED07FD20-6808-4F3E-BFE8-FAC2915E30F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52" creationId="{AFAF8441-AE00-4A86-9B7C-627A1B67AED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55" creationId="{EEBA3903-EC27-4319-AB1E-80B6D7D8DEC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57" creationId="{0D3B1C59-B73C-4BC7-BC45-BDA549F30B8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61" creationId="{93DCAB26-8D83-45FB-A402-B5B676D69AF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63" creationId="{89E41A38-5D57-4B8A-B07D-A2FBD83DE05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64" creationId="{D6437E78-9451-4E65-94B4-88359577D12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65" creationId="{B805D5BA-D138-4F7B-AC4B-D39FC921202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68" creationId="{C2849080-EA28-4144-ACD3-3C0389611C3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78" creationId="{F66844A3-1DBC-41CA-89CD-2DA9BD4C877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82" creationId="{D4327E53-5A0A-413E-8B3E-0B3D8F475E7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83" creationId="{028B6DBD-FA8B-4D9C-A301-5EF7182F154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84" creationId="{9BD43D23-306A-40DA-B060-CB5BDE8D24B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89" creationId="{F147EED5-05B0-41E1-A3FA-D7DDFA64D5D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93" creationId="{785672BF-14F6-4857-B6EA-6D1A91B1529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297" creationId="{FF82DE25-16D2-4C0D-AE6A-EAC9EC90696C}"/>
          </ac:spMkLst>
        </pc:spChg>
        <pc:spChg chg="add 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301" creationId="{5B4061AD-EF59-4CD1-967F-8ACD14510E8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171901789" sldId="283"/>
            <ac:spMk id="304" creationId="{DCC25622-C246-4BEE-B00D-BD840FF44A7C}"/>
          </ac:spMkLst>
        </pc:s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1" creationId="{C3AFCFAD-25BD-435B-865A-E2856E7051E2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9" creationId="{EFEF0DC6-71EF-4AB9-86D8-E0462452BE6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42" creationId="{3CEC9D29-EADF-4162-BB73-4672CF9B437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45" creationId="{2777B478-C3FB-4CB2-BA1E-2D98A1D7D83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46" creationId="{9728057A-FF2A-4A1D-BB65-11EC92C7B2BE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71" creationId="{0A8AD863-AE62-4BA8-8C34-FC6527F44C0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89" creationId="{BFEA0AE9-BAD7-4854-ADEA-38505894B5E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91" creationId="{0AD19097-B9DB-4C83-A159-0EBBADFDBE1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01" creationId="{7AF2840F-4E58-41E8-8CD2-4299471ED7AF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07" creationId="{5779A506-050C-4F67-9A62-E84E9161695F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09" creationId="{CC414653-59AE-4EDA-98F6-92AD51A0B6B6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16" creationId="{EADD4E4C-0E7B-4660-8E7D-6D1D7550F83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17" creationId="{7C4A3278-E38E-451B-9F4C-F64B3D480226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21" creationId="{6A3478D9-7BDE-4D74-B554-FA59A372378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22" creationId="{A593D014-3FA4-453D-98AD-4B0E29ECD2D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29" creationId="{3E43C998-9D62-48E2-8516-17B8B0B6BD3E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31" creationId="{F0595C2F-B809-41F6-A05B-AA50415CFA52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33" creationId="{A63EDA67-18AE-47C8-B84F-9B137984E208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34" creationId="{24F4340F-6B1C-4B87-B6A3-D433A5653406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38" creationId="{9B02F067-02F2-42DE-AF77-638410B1B59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39" creationId="{57CF098E-0A10-46ED-A151-851012806CE3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44" creationId="{317C74ED-B4FC-412F-886B-F4DC06210DC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59" creationId="{D6DF29A4-4EBB-4A4F-987D-E6D22276984B}"/>
          </ac:grpSpMkLst>
        </pc:grpChg>
        <pc:grpChg chg="del">
          <ac:chgData name="Stephen Blomefield" userId="b1031a36-86e3-4fc7-8940-c4d1aeae91d3" providerId="ADAL" clId="{9B88659C-3E2B-4B34-8FCD-5B05DD8FE07C}" dt="2020-08-18T05:33:37.901" v="3555" actId="165"/>
          <ac:grpSpMkLst>
            <pc:docMk/>
            <pc:sldMk cId="2171901789" sldId="283"/>
            <ac:grpSpMk id="163" creationId="{2766485C-2145-429B-835E-7C80D4E13E39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65" creationId="{7D369C70-988D-4647-A4EB-691DF4C0A1A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67" creationId="{187692CB-5EF8-46DC-9236-1F1671500B93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68" creationId="{CF33F696-5A8A-4581-BADC-5AD8D7136FA9}"/>
          </ac:grpSpMkLst>
        </pc:grpChg>
        <pc:grpChg chg="mod topLvl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69" creationId="{CCB88D53-8033-410A-A4E2-E07F3C05940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71" creationId="{722870D7-C998-4F0E-863F-30EA1569DA6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72" creationId="{0E0151B3-160D-44A5-B778-6C0AE297149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73" creationId="{62517CB2-789D-48E6-88B3-33B42253566D}"/>
          </ac:grpSpMkLst>
        </pc:grpChg>
        <pc:grpChg chg="add del mod">
          <ac:chgData name="Stephen Blomefield" userId="b1031a36-86e3-4fc7-8940-c4d1aeae91d3" providerId="ADAL" clId="{9B88659C-3E2B-4B34-8FCD-5B05DD8FE07C}" dt="2020-08-18T05:29:52.246" v="3516" actId="165"/>
          <ac:grpSpMkLst>
            <pc:docMk/>
            <pc:sldMk cId="2171901789" sldId="283"/>
            <ac:grpSpMk id="175" creationId="{0614EE98-E05E-4CD6-BB82-2833BAD048A5}"/>
          </ac:grpSpMkLst>
        </pc:grpChg>
        <pc:grpChg chg="mod topLvl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82" creationId="{422EE0BC-744B-4BC7-89A3-62EBC6794320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95" creationId="{94698D4C-C369-4FD6-B2E5-21876B31102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199" creationId="{AA0EED0F-AC2E-458F-AE1F-865F703DEC7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03" creationId="{40E18FF4-92FD-4445-B0BE-55F443B4EDB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06" creationId="{F06E3274-50B8-4788-AF86-77BA0888943D}"/>
          </ac:grpSpMkLst>
        </pc:grpChg>
        <pc:grpChg chg="mod topLvl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09" creationId="{81FDB685-5F96-4B79-94C3-B0E3FB29A6B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14" creationId="{7E830D81-1DED-4AB4-AB42-A63AAB9EE6B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29" creationId="{3759CADC-C240-4B04-B875-3B92AE217EB9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34" creationId="{4E02E35C-3AE8-4823-BE80-461BD66CA69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37" creationId="{2071A4B3-ECF0-4A93-9280-5E8353AE42A5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38" creationId="{8FCF943F-0F4A-44D9-80C2-AF53C31CFD0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39" creationId="{EC42D8E6-B70E-4C02-B355-DBE14D0357D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41" creationId="{9AB5BE33-D4BC-478B-BD5D-9EF970AF170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46" creationId="{4952F329-FC58-4760-8EA0-D990B1DC40F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47" creationId="{72081FD2-13B3-4B8A-8FAF-7DF8B9F180ED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51" creationId="{210D29A1-B135-4F57-B2B6-85F67F421513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56" creationId="{96CBD97D-0064-4DA0-99B3-85F321A93BF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58" creationId="{3BD0FC65-C1EA-4030-9C1D-0D7FF3F9D10D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62" creationId="{43D28728-22A4-4C9E-A708-872A6A807B38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75" creationId="{A0BD252D-EF0A-43E1-AAA6-722403C4D2A5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79" creationId="{12C9E2A3-6251-4CC1-A522-BAA63E3BD25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80" creationId="{BBCC4C5E-8409-4F45-9FC5-18C89AF85761}"/>
          </ac:grpSpMkLst>
        </pc:grpChg>
        <pc:grpChg chg="add 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86" creationId="{5684155D-360C-488F-8B8B-E6A7613A21A5}"/>
          </ac:grpSpMkLst>
        </pc:grpChg>
        <pc:grpChg chg="add 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87" creationId="{4C3B7A0D-ED9D-4D83-8D5F-0C1D764A7C02}"/>
          </ac:grpSpMkLst>
        </pc:grpChg>
        <pc:grpChg chg="add 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88" creationId="{74CFD266-6FA1-46F3-B155-2C596FF895EA}"/>
          </ac:grpSpMkLst>
        </pc:grpChg>
        <pc:grpChg chg="mod topLvl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298" creationId="{D7BE37F3-5CDC-475F-9F4F-E3D9A406E069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171901789" sldId="283"/>
            <ac:grpSpMk id="305" creationId="{209CC64F-ED82-4D5C-A9A0-902FB45B4C2D}"/>
          </ac:grpSpMkLst>
        </pc:grp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3" creationId="{7DAE9FD8-E4EB-4B1A-B972-A7891F453A1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4" creationId="{72C7E00D-ACBA-42A9-A1CE-6870BE25B95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32" creationId="{9A940EC7-624C-45FD-A26D-97FF835A66E5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63" creationId="{53DE4EB4-F7B2-4097-896E-D01A48A9A84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72" creationId="{BC1FA1EC-84B5-4BC5-8720-9900E51A959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76" creationId="{4630D4DD-FE7E-4B7A-9AB3-B4DE20BC8E86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80" creationId="{990E8C5D-1891-494E-9AFE-B84AC75773A2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82" creationId="{63586A13-27A8-406C-A6E7-B437B1A33453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83" creationId="{52A8949B-A8A3-4923-B922-F0917745CD9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92" creationId="{73B899FC-62BF-42D3-9C68-3E5811DF374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95" creationId="{A0D965C2-ABAD-498F-B894-BDAAE59FEF9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97" creationId="{A4ECFA0C-AFA7-4B93-A9BB-EBD13F343F9E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03" creationId="{72364491-0D05-47B5-9542-914EFF1BBE6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05" creationId="{E4F4D862-18CA-4327-A1FE-CB007CB20A3F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18" creationId="{EEE11956-F807-4BCF-A496-4C30EF8C7AB1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19" creationId="{BE908621-6865-46D5-A753-A95B79CADF08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23" creationId="{BE851A9D-5F8E-4D99-9EBB-C221FC8E597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24" creationId="{13A3B12C-E157-4D7D-8F8E-7B6F6036897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26" creationId="{5CEB38CF-EAC6-4AB6-A66E-417939EDB03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27" creationId="{AAB9959C-781E-40E7-8692-99A06AD3CEF5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28" creationId="{823A83C7-7A10-43BF-9AD8-2DBDBAA8F4C7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32" creationId="{47A801F7-D07F-4368-AD76-4AF98F498BEA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37" creationId="{4C46D42A-113C-46B3-92F6-DB71D307C07A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58" creationId="{CB2CCDF0-7B71-4196-B657-D041879A147B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60" creationId="{50BB8DF6-83DF-487C-9776-0DF07B37BB07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62" creationId="{F6FF70C2-D4EA-47F3-9B02-BB545A365D7E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64" creationId="{A60E642C-E093-477A-9DCB-46BF1420CD4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66" creationId="{639F34F8-C471-4FF4-85DE-6F9BA67BB1A8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70" creationId="{C02DD9FA-311D-406E-B348-DF5B64895541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78" creationId="{32CB7F54-D15E-47D9-B1C5-059082151808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181" creationId="{9C32BBC6-1D2E-455A-AABC-87E48C8F678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204" creationId="{E003D838-84FD-4B86-AD45-F61908B0D91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208" creationId="{B35C9BBC-3A45-4C64-A923-6F432A3F72E7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219" creationId="{FC095115-B219-429D-8A82-6E4F046C5C1F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221" creationId="{9F231789-99A9-4234-8BC2-A2836B95067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232" creationId="{31887679-B914-4719-AE33-B101C793965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248" creationId="{7AB8F7C6-283C-4E46-8367-BFC35CFF5BAA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254" creationId="{74591B4D-6C92-40C2-9D99-025664FDB18F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259" creationId="{E6864068-DCE7-44ED-AB88-C3F3AF0F28D5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266" creationId="{5022BAC3-488D-4257-9FB0-E0E334C3B53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281" creationId="{20285BF8-FDAE-493A-B81B-DBC93818CD32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295" creationId="{6EE834C6-2A23-435A-A55A-5DA2FB7363A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171901789" sldId="283"/>
            <ac:picMk id="300" creationId="{52DA4816-D911-458C-837F-864A92597B5E}"/>
          </ac:picMkLst>
        </pc:pic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4" creationId="{BDEAA492-AB48-4AB4-A9E1-676306093E00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5" creationId="{6C67FF95-9E26-4D05-A7A1-3AE96A8CAA28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8" creationId="{F0562848-6F3B-4CE6-8365-9FFB27AB8808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21" creationId="{778F4D0F-974F-4817-8C94-55497A5DEDCB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26" creationId="{65647F8B-82E1-4FF1-B815-E676F8325B42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33" creationId="{41DDC3A5-2E5E-4CDE-A757-5954BBFE0845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53" creationId="{43CF9FC4-8420-4832-8947-7F13EEC9B273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58" creationId="{FDA32ABA-988C-4919-9E7A-A1B1D4A1E2FA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65" creationId="{924573F3-9DFB-4713-AE75-257AF58A89E2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66" creationId="{67DB28D0-0D65-4B2D-A50B-CFB5847DE2A3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73" creationId="{B23056B3-D478-4DB7-99E9-EBFD70D0D11A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79" creationId="{DE09F732-73EF-4B12-BD97-8EE3837A018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81" creationId="{017E2914-835E-4C05-886C-47DF988FD68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85" creationId="{41411CFF-AB78-4754-9637-BDDDEC028A69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87" creationId="{CC594FB1-DDD5-42E1-91D4-0B629A0EFDB6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88" creationId="{9E9A7ADD-68DC-4E4B-8636-ADC78529C37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90" creationId="{390DAB9C-3B38-403D-AE32-7CF9D768307C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93" creationId="{F61A7DB2-33D1-4C77-988E-5E3F60F0CA1E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100" creationId="{320C6646-EABD-4FB3-989C-E2F08A1CF25D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112" creationId="{A3E57E9E-A9FC-4EE8-A588-4BE5AA2B35B7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113" creationId="{F82F7273-F64C-4C11-84D2-18B8C457AD96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125" creationId="{DE7AE58F-9411-4A34-AD93-1013EC61BB7C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136" creationId="{A8858ACF-CD9B-4348-A781-C3607B3C80E6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143" creationId="{FDEB131F-B808-46E0-A551-DF763425D4C3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152" creationId="{3F8CB33C-EE85-47DE-9EA1-45E6E2A7029B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183" creationId="{3C676535-29C1-4F82-B04C-9B81D4579395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184" creationId="{2FF10E27-A0E9-4C2B-B0FD-5ED2D64B208B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185" creationId="{65524FF1-D769-4446-80FB-0B5741BB34E5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187" creationId="{D7F8E1DD-6CCA-41D0-94E3-D66B86A66D9E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188" creationId="{D21A22FC-8EF4-421E-A978-A10E528591EC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189" creationId="{25D92DAB-C647-4CAB-A7D6-2329FB1C717E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191" creationId="{CBD97510-8172-429C-B409-4CF86DEB3872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194" creationId="{179DACB8-E248-4E06-B334-6BD67EFFB03A}"/>
          </ac:cxnSpMkLst>
        </pc:cxnChg>
        <pc:cxnChg chg="add del mod">
          <ac:chgData name="Stephen Blomefield" userId="b1031a36-86e3-4fc7-8940-c4d1aeae91d3" providerId="ADAL" clId="{9B88659C-3E2B-4B34-8FCD-5B05DD8FE07C}" dt="2020-08-18T05:13:44.723" v="3419" actId="478"/>
          <ac:cxnSpMkLst>
            <pc:docMk/>
            <pc:sldMk cId="2171901789" sldId="283"/>
            <ac:cxnSpMk id="205" creationId="{A6098D62-3FE2-4DA3-918C-757B8E7846F4}"/>
          </ac:cxnSpMkLst>
        </pc:cxnChg>
        <pc:cxnChg chg="add del mod">
          <ac:chgData name="Stephen Blomefield" userId="b1031a36-86e3-4fc7-8940-c4d1aeae91d3" providerId="ADAL" clId="{9B88659C-3E2B-4B34-8FCD-5B05DD8FE07C}" dt="2020-08-18T05:13:57.841" v="3421" actId="478"/>
          <ac:cxnSpMkLst>
            <pc:docMk/>
            <pc:sldMk cId="2171901789" sldId="283"/>
            <ac:cxnSpMk id="210" creationId="{B7C96F1A-F055-4990-AE5B-602664789AB6}"/>
          </ac:cxnSpMkLst>
        </pc:cxnChg>
        <pc:cxnChg chg="add del mod">
          <ac:chgData name="Stephen Blomefield" userId="b1031a36-86e3-4fc7-8940-c4d1aeae91d3" providerId="ADAL" clId="{9B88659C-3E2B-4B34-8FCD-5B05DD8FE07C}" dt="2020-08-18T05:14:15.271" v="3425" actId="478"/>
          <ac:cxnSpMkLst>
            <pc:docMk/>
            <pc:sldMk cId="2171901789" sldId="283"/>
            <ac:cxnSpMk id="213" creationId="{6F344096-9042-4F82-A19A-6A9176D45770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225" creationId="{3AFCBD4E-CD0B-4620-AB64-717966E5577B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270" creationId="{3C67CCFB-D6B0-4791-B44F-8F6991B6BB94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271" creationId="{772D40F5-3EC2-4E21-B29C-3320561A1EA3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277" creationId="{E2BEFC2A-FCB4-47C1-94F3-8E239CAE1659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291" creationId="{4CAFBF6A-6454-4B61-B62F-0767E6252671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294" creationId="{E8FE5CFD-AA41-43E4-A23D-BF988D45573B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299" creationId="{51B6B922-5EF4-4E11-89A7-50161BACE565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310" creationId="{E39C7C51-AFC9-43B0-8ECD-649538D6408E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314" creationId="{175AD90C-1438-4BD8-BB53-929B18A49C65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316" creationId="{3DEA60CF-7835-4916-89F4-E4410BE2AF23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319" creationId="{2DEDC1BC-930D-44CE-88C7-82DEE9A8295B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325" creationId="{72699BC5-4B12-4A8E-821E-A7857CB494D7}"/>
          </ac:cxnSpMkLst>
        </pc:cxnChg>
        <pc:cxnChg chg="add 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171901789" sldId="283"/>
            <ac:cxnSpMk id="334" creationId="{A2B88EAB-D07C-4B67-B781-981DC9D1E691}"/>
          </ac:cxnSpMkLst>
        </pc:cxnChg>
      </pc:sldChg>
      <pc:sldChg chg="delSp modSp add mod">
        <pc:chgData name="Stephen Blomefield" userId="b1031a36-86e3-4fc7-8940-c4d1aeae91d3" providerId="ADAL" clId="{9B88659C-3E2B-4B34-8FCD-5B05DD8FE07C}" dt="2020-08-19T08:28:31.227" v="3777"/>
        <pc:sldMkLst>
          <pc:docMk/>
          <pc:sldMk cId="2918894249" sldId="284"/>
        </pc:sldMkLst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" creationId="{60EE3D5C-9784-45A1-8AB8-1D55CA4E1D8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3" creationId="{8FDCA609-7013-4764-AD69-131D8734506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6" creationId="{17CF1FBE-2CB5-4954-97B3-EF76FC2E7E3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7" creationId="{F9AB4EEC-DE3B-40F3-B28C-C930FF0A9BD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9" creationId="{4CCAFA84-7966-4F16-BCCF-99D47087197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0" creationId="{37385B99-73DF-4B0C-A590-C07236EEB73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2" creationId="{38E3AE77-DA38-4FCB-99C0-1848B63B63C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5" creationId="{5BE5B897-7846-44FB-8AC5-528F2207567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6" creationId="{CE2BEC00-AB9C-42D7-8F78-B478ED26991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7" creationId="{F7BF0A91-CDEB-43E6-963E-CC6D5A807CF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8" creationId="{FD2D7842-984F-4A3D-BBC9-5034814F84B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0" creationId="{9DC04087-DF24-4369-A617-D3C61A568D5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2" creationId="{55507229-6107-4382-A32A-240A49B79D8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3" creationId="{AD248E6D-F1EB-4C5F-A7A7-EC6D57A8AC2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4" creationId="{D860908E-8F49-4C24-BE0E-B4BD63970CD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5" creationId="{D62CD994-F744-43FC-B285-A7BAB1E09ED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7" creationId="{C75F1640-C32D-4CC9-AB21-3206B8AD4AF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8" creationId="{B8FF56AD-CA9B-4C74-AEA1-C0E28160B51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9" creationId="{765B2B98-6164-44AA-9A3A-0366BDF7277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30" creationId="{B9AEF154-D628-4797-99BC-72316447D7F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31" creationId="{6FE5D07F-E7FB-4590-942D-B4EC43C512B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34" creationId="{07FE89DC-85F6-4A20-AD38-9ACF94EBA11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35" creationId="{6EC92E96-5F77-41F1-8373-C3F530670D0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36" creationId="{6B5DEB56-E5C9-47B6-A8B7-8C78FECE87C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37" creationId="{CE9F2D33-7446-41F4-9CB4-92EF66440D2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38" creationId="{57A37D89-EF0B-4A2C-A1D5-8F381746871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39" creationId="{9CCB87CC-79D4-444B-9565-00516674914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40" creationId="{30F085EB-F158-47C1-BA58-1D01C361147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41" creationId="{EBCAD0E4-9163-4431-AD19-BE64DA79285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43" creationId="{6FCD913F-B55C-4300-B07C-874C86BFEAF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44" creationId="{F94AE1DB-736B-4197-B1CC-3485B1DBD8A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47" creationId="{C89418B2-1E2F-45E8-9680-D509B619B5F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48" creationId="{3D5B9C3B-CFCA-43E2-8ABD-A3EBFB4A26F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49" creationId="{C7FEA950-E7F3-4FAB-B4BC-B6E98CB1F21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50" creationId="{4830ECF8-E003-4041-9AC5-B9C9C1178B4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51" creationId="{3449D445-73FE-491B-8840-2FC07CC84DF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52" creationId="{7981A7EA-FCAA-4780-B1B2-6C13789733D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54" creationId="{190A74DC-2389-4B1D-86C7-AC3CD70EDBE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55" creationId="{5B972331-BAFE-485C-AB89-16E99806EF9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56" creationId="{D73AEF20-8790-4567-8BF3-9414ED0DCAC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57" creationId="{5B19BBE3-09F0-4FC9-8700-64684FD629B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59" creationId="{6393F70A-30E7-4D88-B942-F844A7B7D43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60" creationId="{ACB716D6-E955-4525-9A86-FB4AEA0E607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61" creationId="{286CAB33-56D7-4ECB-B608-1AD10627371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62" creationId="{C4EC41EE-131D-4A61-8C48-73EC02D6153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64" creationId="{2788A5A9-873D-4FD6-8D9B-B839A584D5A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67" creationId="{6BE7BA3E-C19F-4911-9AFA-A5F1A8B8BA6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68" creationId="{E3D4BD79-5B31-4E29-8951-4E6292C464F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69" creationId="{3A88E3FD-4C76-407C-9297-24C708546C5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70" creationId="{7D1E75AC-37E4-4650-98DC-72E52D1105C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74" creationId="{794F002F-6966-4799-948B-C2ABF49BAC2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75" creationId="{23EDA4C1-C625-4D24-9452-D6650927C2F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77" creationId="{10BEA621-E467-4F54-B127-D7C82124302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78" creationId="{C7062738-F58C-41F2-BB6E-F8DED09C1DC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84" creationId="{1A8B5D64-BDD2-4109-BC3A-1AE3391AC9B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86" creationId="{DA327FD5-B804-4421-B8DA-B917A3021AE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94" creationId="{D74606F1-B44D-48BB-9B5D-B406C143674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96" creationId="{1EB981A8-953B-4CB8-B9CA-80F320F39D5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98" creationId="{F5A27462-F5B4-42DD-B309-8134A5862EA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99" creationId="{A3A38873-4AD2-41E6-AA56-CE834E8225D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02" creationId="{24AB6F5C-36F4-41F6-B5DD-361BE31C86A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04" creationId="{E232DBB1-9B19-4F1B-8AD5-BECC951A607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06" creationId="{98D46051-7C46-4BD2-AD52-F0B5F0B8177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08" creationId="{F8CAE5CE-DD53-4DC9-9D68-042F91BA356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10" creationId="{E956210D-A0BB-415E-A725-3FE9698CB44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11" creationId="{01456782-D15A-466B-B02D-1855BA80E4C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14" creationId="{EA092DB7-EB15-480F-9B34-A3E400895CE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15" creationId="{0356E7A8-F0B0-44C6-A082-6EE789B2619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20" creationId="{9A77C4D2-1B98-4B4B-8C94-CB4DADE0153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30" creationId="{64C0A27C-C302-4388-9B93-2CD1547B822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35" creationId="{4CAC0C5B-70F4-4C16-8131-9605B37CB7D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40" creationId="{8ABAB627-930F-4D9B-B8FB-D70B790446E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41" creationId="{1F21D0E9-DDD2-4AEF-8227-2AD83119398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42" creationId="{FC8C67A4-AC9C-4756-B858-FCC94DAD401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45" creationId="{895D3BF8-546A-4EFE-83D9-DE793BC3FE7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49" creationId="{5A3C5CBA-20B0-4767-B39F-39B26BE9FB8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50" creationId="{C0838F66-1E9B-409B-B10F-04EBC2815B0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51" creationId="{625B0AFA-9E05-4929-A9FC-C485F126F27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53" creationId="{5DC21CFC-602A-405C-AFD4-CAA947DD107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54" creationId="{677402DA-FCCF-4AAA-9892-CEAABC33F4C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55" creationId="{DEB73ECF-F47C-4D05-BF54-CE6672F7427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56" creationId="{701AD749-45BB-478E-A79E-5919B70D4E6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57" creationId="{E93BB675-5809-44A7-B86E-2E0CF0C76D7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61" creationId="{AD337AEE-6B3C-4C8B-A3FA-375CC88726C1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74" creationId="{158DA27B-CA3C-4DF9-8019-60442563A70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76" creationId="{D699127D-2B49-437E-B53B-3558CE5915B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77" creationId="{FB68BDE0-EBC0-4E4E-A1F3-EF006AA5430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79" creationId="{029869B1-E0F2-400D-85F9-965C262007B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80" creationId="{78C51BDF-C8B0-4001-B6C9-B0D2962E996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96" creationId="{A1C9D9DD-0BA0-4237-8987-2CE0E5808E53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198" creationId="{153645C1-D1C4-4765-A088-241AD24E57E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12" creationId="{7537C38B-6BD5-4BB7-9499-AD43EE02983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15" creationId="{3D5BC378-A0C7-4A10-893B-6C8F6B656478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17" creationId="{62A15031-F480-4B67-9F6A-CBB55510F64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18" creationId="{B292F4D9-473C-4EEF-8EB3-0D62F8C416E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22" creationId="{0D39C13F-711F-4735-A2CD-2C52B9AC9D5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28" creationId="{976C78AC-DC4B-4C5C-92D4-AEF6FFC2114E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30" creationId="{1A0D8EC3-2209-4C52-84D0-00BF511365B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33" creationId="{6C8D2865-AAD0-4E77-B618-8ED883D1E0A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35" creationId="{EADC6F44-0BAB-49F5-AE97-86223E64EF1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36" creationId="{77FB530C-C119-436B-A453-76066A4C26D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40" creationId="{171C2449-52E1-46D6-B88C-4AAA63CB1942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42" creationId="{7EDE68BE-59B9-4E65-BBFE-456CEFF6F4E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43" creationId="{FBD92CF6-57E1-4D7C-8119-B1866EAC3DD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45" creationId="{4F58383F-7429-407B-B0CB-625D642AEE6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49" creationId="{ED07FD20-6808-4F3E-BFE8-FAC2915E30F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52" creationId="{AFAF8441-AE00-4A86-9B7C-627A1B67AED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55" creationId="{EEBA3903-EC27-4319-AB1E-80B6D7D8DEC4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57" creationId="{0D3B1C59-B73C-4BC7-BC45-BDA549F30B8B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61" creationId="{93DCAB26-8D83-45FB-A402-B5B676D69AFF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63" creationId="{89E41A38-5D57-4B8A-B07D-A2FBD83DE05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64" creationId="{D6437E78-9451-4E65-94B4-88359577D12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65" creationId="{B805D5BA-D138-4F7B-AC4B-D39FC921202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68" creationId="{C2849080-EA28-4144-ACD3-3C0389611C36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78" creationId="{F66844A3-1DBC-41CA-89CD-2DA9BD4C8775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82" creationId="{D4327E53-5A0A-413E-8B3E-0B3D8F475E7D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83" creationId="{028B6DBD-FA8B-4D9C-A301-5EF7182F1549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84" creationId="{9BD43D23-306A-40DA-B060-CB5BDE8D24B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89" creationId="{F147EED5-05B0-41E1-A3FA-D7DDFA64D5D7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93" creationId="{785672BF-14F6-4857-B6EA-6D1A91B1529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297" creationId="{FF82DE25-16D2-4C0D-AE6A-EAC9EC90696C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301" creationId="{5B4061AD-EF59-4CD1-967F-8ACD14510E8A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k cId="2918894249" sldId="284"/>
            <ac:spMk id="304" creationId="{DCC25622-C246-4BEE-B00D-BD840FF44A7C}"/>
          </ac:spMkLst>
        </pc:s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1" creationId="{C3AFCFAD-25BD-435B-865A-E2856E7051E2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9" creationId="{EFEF0DC6-71EF-4AB9-86D8-E0462452BE6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42" creationId="{3CEC9D29-EADF-4162-BB73-4672CF9B437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45" creationId="{2777B478-C3FB-4CB2-BA1E-2D98A1D7D83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46" creationId="{9728057A-FF2A-4A1D-BB65-11EC92C7B2BE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71" creationId="{0A8AD863-AE62-4BA8-8C34-FC6527F44C0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89" creationId="{BFEA0AE9-BAD7-4854-ADEA-38505894B5E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91" creationId="{0AD19097-B9DB-4C83-A159-0EBBADFDBE1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01" creationId="{7AF2840F-4E58-41E8-8CD2-4299471ED7AF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07" creationId="{5779A506-050C-4F67-9A62-E84E9161695F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09" creationId="{CC414653-59AE-4EDA-98F6-92AD51A0B6B6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16" creationId="{EADD4E4C-0E7B-4660-8E7D-6D1D7550F83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17" creationId="{7C4A3278-E38E-451B-9F4C-F64B3D480226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21" creationId="{6A3478D9-7BDE-4D74-B554-FA59A372378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22" creationId="{A593D014-3FA4-453D-98AD-4B0E29ECD2D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29" creationId="{3E43C998-9D62-48E2-8516-17B8B0B6BD3E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31" creationId="{F0595C2F-B809-41F6-A05B-AA50415CFA52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33" creationId="{A63EDA67-18AE-47C8-B84F-9B137984E208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34" creationId="{24F4340F-6B1C-4B87-B6A3-D433A5653406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38" creationId="{9B02F067-02F2-42DE-AF77-638410B1B59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39" creationId="{57CF098E-0A10-46ED-A151-851012806CE3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44" creationId="{317C74ED-B4FC-412F-886B-F4DC06210DC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59" creationId="{D6DF29A4-4EBB-4A4F-987D-E6D22276984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65" creationId="{7D369C70-988D-4647-A4EB-691DF4C0A1A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67" creationId="{187692CB-5EF8-46DC-9236-1F1671500B93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68" creationId="{CF33F696-5A8A-4581-BADC-5AD8D7136FA9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69" creationId="{CCB88D53-8033-410A-A4E2-E07F3C05940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71" creationId="{722870D7-C998-4F0E-863F-30EA1569DA6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72" creationId="{0E0151B3-160D-44A5-B778-6C0AE297149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73" creationId="{62517CB2-789D-48E6-88B3-33B42253566D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82" creationId="{422EE0BC-744B-4BC7-89A3-62EBC6794320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95" creationId="{94698D4C-C369-4FD6-B2E5-21876B31102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199" creationId="{AA0EED0F-AC2E-458F-AE1F-865F703DEC7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03" creationId="{40E18FF4-92FD-4445-B0BE-55F443B4EDB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06" creationId="{F06E3274-50B8-4788-AF86-77BA0888943D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09" creationId="{81FDB685-5F96-4B79-94C3-B0E3FB29A6BC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14" creationId="{7E830D81-1DED-4AB4-AB42-A63AAB9EE6B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29" creationId="{3759CADC-C240-4B04-B875-3B92AE217EB9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34" creationId="{4E02E35C-3AE8-4823-BE80-461BD66CA69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37" creationId="{2071A4B3-ECF0-4A93-9280-5E8353AE42A5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38" creationId="{8FCF943F-0F4A-44D9-80C2-AF53C31CFD0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39" creationId="{EC42D8E6-B70E-4C02-B355-DBE14D0357D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41" creationId="{9AB5BE33-D4BC-478B-BD5D-9EF970AF1707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46" creationId="{4952F329-FC58-4760-8EA0-D990B1DC40F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47" creationId="{72081FD2-13B3-4B8A-8FAF-7DF8B9F180ED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51" creationId="{210D29A1-B135-4F57-B2B6-85F67F421513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56" creationId="{96CBD97D-0064-4DA0-99B3-85F321A93BF4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58" creationId="{3BD0FC65-C1EA-4030-9C1D-0D7FF3F9D10D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62" creationId="{43D28728-22A4-4C9E-A708-872A6A807B38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75" creationId="{A0BD252D-EF0A-43E1-AAA6-722403C4D2A5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79" creationId="{12C9E2A3-6251-4CC1-A522-BAA63E3BD25B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80" creationId="{BBCC4C5E-8409-4F45-9FC5-18C89AF85761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86" creationId="{5684155D-360C-488F-8B8B-E6A7613A21A5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87" creationId="{4C3B7A0D-ED9D-4D83-8D5F-0C1D764A7C02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88" creationId="{74CFD266-6FA1-46F3-B155-2C596FF895EA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298" creationId="{D7BE37F3-5CDC-475F-9F4F-E3D9A406E069}"/>
          </ac:grpSpMkLst>
        </pc:grpChg>
        <pc:grpChg chg="mod">
          <ac:chgData name="Stephen Blomefield" userId="b1031a36-86e3-4fc7-8940-c4d1aeae91d3" providerId="ADAL" clId="{9B88659C-3E2B-4B34-8FCD-5B05DD8FE07C}" dt="2020-08-19T08:28:31.227" v="3777"/>
          <ac:grpSpMkLst>
            <pc:docMk/>
            <pc:sldMk cId="2918894249" sldId="284"/>
            <ac:grpSpMk id="305" creationId="{209CC64F-ED82-4D5C-A9A0-902FB45B4C2D}"/>
          </ac:grpSpMkLst>
        </pc:grp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3" creationId="{7DAE9FD8-E4EB-4B1A-B972-A7891F453A1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4" creationId="{72C7E00D-ACBA-42A9-A1CE-6870BE25B95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32" creationId="{9A940EC7-624C-45FD-A26D-97FF835A66E5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63" creationId="{53DE4EB4-F7B2-4097-896E-D01A48A9A84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72" creationId="{BC1FA1EC-84B5-4BC5-8720-9900E51A959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76" creationId="{4630D4DD-FE7E-4B7A-9AB3-B4DE20BC8E86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80" creationId="{990E8C5D-1891-494E-9AFE-B84AC75773A2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82" creationId="{63586A13-27A8-406C-A6E7-B437B1A33453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83" creationId="{52A8949B-A8A3-4923-B922-F0917745CD9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92" creationId="{73B899FC-62BF-42D3-9C68-3E5811DF374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95" creationId="{A0D965C2-ABAD-498F-B894-BDAAE59FEF9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97" creationId="{A4ECFA0C-AFA7-4B93-A9BB-EBD13F343F9E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03" creationId="{72364491-0D05-47B5-9542-914EFF1BBE6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05" creationId="{E4F4D862-18CA-4327-A1FE-CB007CB20A3F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18" creationId="{EEE11956-F807-4BCF-A496-4C30EF8C7AB1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19" creationId="{BE908621-6865-46D5-A753-A95B79CADF08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23" creationId="{BE851A9D-5F8E-4D99-9EBB-C221FC8E597C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24" creationId="{13A3B12C-E157-4D7D-8F8E-7B6F6036897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26" creationId="{5CEB38CF-EAC6-4AB6-A66E-417939EDB03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27" creationId="{AAB9959C-781E-40E7-8692-99A06AD3CEF5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28" creationId="{823A83C7-7A10-43BF-9AD8-2DBDBAA8F4C7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32" creationId="{47A801F7-D07F-4368-AD76-4AF98F498BEA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37" creationId="{4C46D42A-113C-46B3-92F6-DB71D307C07A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58" creationId="{CB2CCDF0-7B71-4196-B657-D041879A147B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60" creationId="{50BB8DF6-83DF-487C-9776-0DF07B37BB07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62" creationId="{F6FF70C2-D4EA-47F3-9B02-BB545A365D7E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64" creationId="{A60E642C-E093-477A-9DCB-46BF1420CD4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66" creationId="{639F34F8-C471-4FF4-85DE-6F9BA67BB1A8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70" creationId="{C02DD9FA-311D-406E-B348-DF5B64895541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78" creationId="{32CB7F54-D15E-47D9-B1C5-059082151808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181" creationId="{9C32BBC6-1D2E-455A-AABC-87E48C8F678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204" creationId="{E003D838-84FD-4B86-AD45-F61908B0D91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208" creationId="{B35C9BBC-3A45-4C64-A923-6F432A3F72E7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219" creationId="{FC095115-B219-429D-8A82-6E4F046C5C1F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221" creationId="{9F231789-99A9-4234-8BC2-A2836B950670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232" creationId="{31887679-B914-4719-AE33-B101C793965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248" creationId="{7AB8F7C6-283C-4E46-8367-BFC35CFF5BAA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254" creationId="{74591B4D-6C92-40C2-9D99-025664FDB18F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259" creationId="{E6864068-DCE7-44ED-AB88-C3F3AF0F28D5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266" creationId="{5022BAC3-488D-4257-9FB0-E0E334C3B53D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281" creationId="{20285BF8-FDAE-493A-B81B-DBC93818CD32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295" creationId="{6EE834C6-2A23-435A-A55A-5DA2FB7363A9}"/>
          </ac:picMkLst>
        </pc:picChg>
        <pc:picChg chg="mod">
          <ac:chgData name="Stephen Blomefield" userId="b1031a36-86e3-4fc7-8940-c4d1aeae91d3" providerId="ADAL" clId="{9B88659C-3E2B-4B34-8FCD-5B05DD8FE07C}" dt="2020-08-19T08:28:31.227" v="3777"/>
          <ac:picMkLst>
            <pc:docMk/>
            <pc:sldMk cId="2918894249" sldId="284"/>
            <ac:picMk id="300" creationId="{52DA4816-D911-458C-837F-864A92597B5E}"/>
          </ac:picMkLst>
        </pc:pic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4" creationId="{BDEAA492-AB48-4AB4-A9E1-676306093E00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5" creationId="{6C67FF95-9E26-4D05-A7A1-3AE96A8CAA28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8" creationId="{F0562848-6F3B-4CE6-8365-9FFB27AB8808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21" creationId="{778F4D0F-974F-4817-8C94-55497A5DEDCB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26" creationId="{65647F8B-82E1-4FF1-B815-E676F8325B42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33" creationId="{41DDC3A5-2E5E-4CDE-A757-5954BBFE0845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53" creationId="{43CF9FC4-8420-4832-8947-7F13EEC9B273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58" creationId="{FDA32ABA-988C-4919-9E7A-A1B1D4A1E2FA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65" creationId="{924573F3-9DFB-4713-AE75-257AF58A89E2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66" creationId="{67DB28D0-0D65-4B2D-A50B-CFB5847DE2A3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73" creationId="{B23056B3-D478-4DB7-99E9-EBFD70D0D11A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79" creationId="{DE09F732-73EF-4B12-BD97-8EE3837A018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81" creationId="{017E2914-835E-4C05-886C-47DF988FD68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85" creationId="{41411CFF-AB78-4754-9637-BDDDEC028A69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87" creationId="{CC594FB1-DDD5-42E1-91D4-0B629A0EFDB6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88" creationId="{9E9A7ADD-68DC-4E4B-8636-ADC78529C37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90" creationId="{390DAB9C-3B38-403D-AE32-7CF9D768307C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93" creationId="{F61A7DB2-33D1-4C77-988E-5E3F60F0CA1E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100" creationId="{320C6646-EABD-4FB3-989C-E2F08A1CF25D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112" creationId="{A3E57E9E-A9FC-4EE8-A588-4BE5AA2B35B7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113" creationId="{F82F7273-F64C-4C11-84D2-18B8C457AD96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125" creationId="{DE7AE58F-9411-4A34-AD93-1013EC61BB7C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136" creationId="{A8858ACF-CD9B-4348-A781-C3607B3C80E6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143" creationId="{FDEB131F-B808-46E0-A551-DF763425D4C3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152" creationId="{3F8CB33C-EE85-47DE-9EA1-45E6E2A7029B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183" creationId="{3C676535-29C1-4F82-B04C-9B81D4579395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184" creationId="{2FF10E27-A0E9-4C2B-B0FD-5ED2D64B208B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185" creationId="{65524FF1-D769-4446-80FB-0B5741BB34E5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187" creationId="{D7F8E1DD-6CCA-41D0-94E3-D66B86A66D9E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188" creationId="{D21A22FC-8EF4-421E-A978-A10E528591EC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189" creationId="{25D92DAB-C647-4CAB-A7D6-2329FB1C717E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191" creationId="{CBD97510-8172-429C-B409-4CF86DEB3872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194" creationId="{179DACB8-E248-4E06-B334-6BD67EFFB03A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225" creationId="{3AFCBD4E-CD0B-4620-AB64-717966E5577B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270" creationId="{3C67CCFB-D6B0-4791-B44F-8F6991B6BB94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271" creationId="{772D40F5-3EC2-4E21-B29C-3320561A1EA3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277" creationId="{E2BEFC2A-FCB4-47C1-94F3-8E239CAE1659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291" creationId="{4CAFBF6A-6454-4B61-B62F-0767E6252671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294" creationId="{E8FE5CFD-AA41-43E4-A23D-BF988D45573B}"/>
          </ac:cxnSpMkLst>
        </pc:cxnChg>
        <pc:cxnChg chg="del">
          <ac:chgData name="Stephen Blomefield" userId="b1031a36-86e3-4fc7-8940-c4d1aeae91d3" providerId="ADAL" clId="{9B88659C-3E2B-4B34-8FCD-5B05DD8FE07C}" dt="2020-08-19T05:16:02.858" v="3747" actId="478"/>
          <ac:cxnSpMkLst>
            <pc:docMk/>
            <pc:sldMk cId="2918894249" sldId="284"/>
            <ac:cxnSpMk id="299" creationId="{51B6B922-5EF4-4E11-89A7-50161BACE565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310" creationId="{E39C7C51-AFC9-43B0-8ECD-649538D6408E}"/>
          </ac:cxnSpMkLst>
        </pc:cxnChg>
        <pc:cxnChg chg="del">
          <ac:chgData name="Stephen Blomefield" userId="b1031a36-86e3-4fc7-8940-c4d1aeae91d3" providerId="ADAL" clId="{9B88659C-3E2B-4B34-8FCD-5B05DD8FE07C}" dt="2020-08-19T05:16:00.376" v="3746" actId="478"/>
          <ac:cxnSpMkLst>
            <pc:docMk/>
            <pc:sldMk cId="2918894249" sldId="284"/>
            <ac:cxnSpMk id="314" creationId="{175AD90C-1438-4BD8-BB53-929B18A49C65}"/>
          </ac:cxnSpMkLst>
        </pc:cxnChg>
        <pc:cxnChg chg="del">
          <ac:chgData name="Stephen Blomefield" userId="b1031a36-86e3-4fc7-8940-c4d1aeae91d3" providerId="ADAL" clId="{9B88659C-3E2B-4B34-8FCD-5B05DD8FE07C}" dt="2020-08-19T05:15:59.042" v="3745" actId="478"/>
          <ac:cxnSpMkLst>
            <pc:docMk/>
            <pc:sldMk cId="2918894249" sldId="284"/>
            <ac:cxnSpMk id="316" creationId="{3DEA60CF-7835-4916-89F4-E4410BE2AF23}"/>
          </ac:cxnSpMkLst>
        </pc:cxnChg>
        <pc:cxnChg chg="del mod">
          <ac:chgData name="Stephen Blomefield" userId="b1031a36-86e3-4fc7-8940-c4d1aeae91d3" providerId="ADAL" clId="{9B88659C-3E2B-4B34-8FCD-5B05DD8FE07C}" dt="2020-08-19T05:15:58.080" v="3744" actId="478"/>
          <ac:cxnSpMkLst>
            <pc:docMk/>
            <pc:sldMk cId="2918894249" sldId="284"/>
            <ac:cxnSpMk id="319" creationId="{2DEDC1BC-930D-44CE-88C7-82DEE9A8295B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325" creationId="{72699BC5-4B12-4A8E-821E-A7857CB494D7}"/>
          </ac:cxnSpMkLst>
        </pc:cxnChg>
        <pc:cxnChg chg="mod">
          <ac:chgData name="Stephen Blomefield" userId="b1031a36-86e3-4fc7-8940-c4d1aeae91d3" providerId="ADAL" clId="{9B88659C-3E2B-4B34-8FCD-5B05DD8FE07C}" dt="2020-08-19T08:28:31.227" v="3777"/>
          <ac:cxnSpMkLst>
            <pc:docMk/>
            <pc:sldMk cId="2918894249" sldId="284"/>
            <ac:cxnSpMk id="334" creationId="{A2B88EAB-D07C-4B67-B781-981DC9D1E691}"/>
          </ac:cxnSpMkLst>
        </pc:cxnChg>
      </pc:sldChg>
      <pc:sldChg chg="addSp delSp modSp new mod">
        <pc:chgData name="Stephen Blomefield" userId="b1031a36-86e3-4fc7-8940-c4d1aeae91d3" providerId="ADAL" clId="{9B88659C-3E2B-4B34-8FCD-5B05DD8FE07C}" dt="2020-08-19T08:48:14.293" v="4234" actId="1076"/>
        <pc:sldMkLst>
          <pc:docMk/>
          <pc:sldMk cId="638122251" sldId="285"/>
        </pc:sldMkLst>
        <pc:spChg chg="del">
          <ac:chgData name="Stephen Blomefield" userId="b1031a36-86e3-4fc7-8940-c4d1aeae91d3" providerId="ADAL" clId="{9B88659C-3E2B-4B34-8FCD-5B05DD8FE07C}" dt="2020-08-19T08:28:15.894" v="3776" actId="478"/>
          <ac:spMkLst>
            <pc:docMk/>
            <pc:sldMk cId="638122251" sldId="285"/>
            <ac:spMk id="2" creationId="{C7B48F53-FC6F-4676-8F0C-5C26EF30B4C3}"/>
          </ac:spMkLst>
        </pc:spChg>
        <pc:spChg chg="del">
          <ac:chgData name="Stephen Blomefield" userId="b1031a36-86e3-4fc7-8940-c4d1aeae91d3" providerId="ADAL" clId="{9B88659C-3E2B-4B34-8FCD-5B05DD8FE07C}" dt="2020-08-19T08:28:14.004" v="3775" actId="478"/>
          <ac:spMkLst>
            <pc:docMk/>
            <pc:sldMk cId="638122251" sldId="285"/>
            <ac:spMk id="3" creationId="{4D0F90EA-8F5E-4743-803D-4B1B0CCA082D}"/>
          </ac:spMkLst>
        </pc:spChg>
        <pc:spChg chg="add mod ord">
          <ac:chgData name="Stephen Blomefield" userId="b1031a36-86e3-4fc7-8940-c4d1aeae91d3" providerId="ADAL" clId="{9B88659C-3E2B-4B34-8FCD-5B05DD8FE07C}" dt="2020-08-19T08:39:49.503" v="4045" actId="166"/>
          <ac:spMkLst>
            <pc:docMk/>
            <pc:sldMk cId="638122251" sldId="285"/>
            <ac:spMk id="4" creationId="{B8ABEB74-5520-4842-B692-904512C5DC25}"/>
          </ac:spMkLst>
        </pc:spChg>
        <pc:spChg chg="add mod ord">
          <ac:chgData name="Stephen Blomefield" userId="b1031a36-86e3-4fc7-8940-c4d1aeae91d3" providerId="ADAL" clId="{9B88659C-3E2B-4B34-8FCD-5B05DD8FE07C}" dt="2020-08-19T08:44:14.222" v="4165" actId="166"/>
          <ac:spMkLst>
            <pc:docMk/>
            <pc:sldMk cId="638122251" sldId="285"/>
            <ac:spMk id="6" creationId="{A0AFEBF7-7A9B-47AD-8065-7E7705E02F1C}"/>
          </ac:spMkLst>
        </pc:spChg>
        <pc:spChg chg="add mod">
          <ac:chgData name="Stephen Blomefield" userId="b1031a36-86e3-4fc7-8940-c4d1aeae91d3" providerId="ADAL" clId="{9B88659C-3E2B-4B34-8FCD-5B05DD8FE07C}" dt="2020-08-19T08:40:13.044" v="4047" actId="1076"/>
          <ac:spMkLst>
            <pc:docMk/>
            <pc:sldMk cId="638122251" sldId="285"/>
            <ac:spMk id="8" creationId="{BBDF4162-6E54-4D34-83E5-339AD1ECBA0F}"/>
          </ac:spMkLst>
        </pc:spChg>
        <pc:spChg chg="add mod">
          <ac:chgData name="Stephen Blomefield" userId="b1031a36-86e3-4fc7-8940-c4d1aeae91d3" providerId="ADAL" clId="{9B88659C-3E2B-4B34-8FCD-5B05DD8FE07C}" dt="2020-08-19T08:37:53.198" v="3972" actId="1076"/>
          <ac:spMkLst>
            <pc:docMk/>
            <pc:sldMk cId="638122251" sldId="285"/>
            <ac:spMk id="28" creationId="{36084821-2AC0-444B-ABF8-8AB287EA9369}"/>
          </ac:spMkLst>
        </pc:spChg>
        <pc:spChg chg="add mod ord">
          <ac:chgData name="Stephen Blomefield" userId="b1031a36-86e3-4fc7-8940-c4d1aeae91d3" providerId="ADAL" clId="{9B88659C-3E2B-4B34-8FCD-5B05DD8FE07C}" dt="2020-08-19T08:42:12.512" v="4136" actId="166"/>
          <ac:spMkLst>
            <pc:docMk/>
            <pc:sldMk cId="638122251" sldId="285"/>
            <ac:spMk id="30" creationId="{E4CFC531-9959-4A3C-9443-D9063039318E}"/>
          </ac:spMkLst>
        </pc:spChg>
        <pc:spChg chg="add mod ord">
          <ac:chgData name="Stephen Blomefield" userId="b1031a36-86e3-4fc7-8940-c4d1aeae91d3" providerId="ADAL" clId="{9B88659C-3E2B-4B34-8FCD-5B05DD8FE07C}" dt="2020-08-19T08:38:26.913" v="3980" actId="14100"/>
          <ac:spMkLst>
            <pc:docMk/>
            <pc:sldMk cId="638122251" sldId="285"/>
            <ac:spMk id="31" creationId="{ACBB925C-B783-4B97-980F-381EDE15726D}"/>
          </ac:spMkLst>
        </pc:spChg>
        <pc:spChg chg="add mod ord">
          <ac:chgData name="Stephen Blomefield" userId="b1031a36-86e3-4fc7-8940-c4d1aeae91d3" providerId="ADAL" clId="{9B88659C-3E2B-4B34-8FCD-5B05DD8FE07C}" dt="2020-08-19T08:39:22.273" v="4031" actId="1076"/>
          <ac:spMkLst>
            <pc:docMk/>
            <pc:sldMk cId="638122251" sldId="285"/>
            <ac:spMk id="33" creationId="{59BFCECE-18F7-4BEA-AF95-1318CA903DD7}"/>
          </ac:spMkLst>
        </pc:spChg>
        <pc:spChg chg="add mod">
          <ac:chgData name="Stephen Blomefield" userId="b1031a36-86e3-4fc7-8940-c4d1aeae91d3" providerId="ADAL" clId="{9B88659C-3E2B-4B34-8FCD-5B05DD8FE07C}" dt="2020-08-19T08:40:43.353" v="4100" actId="1076"/>
          <ac:spMkLst>
            <pc:docMk/>
            <pc:sldMk cId="638122251" sldId="285"/>
            <ac:spMk id="37" creationId="{3FCD5E05-5F70-4F01-AD44-3171807C3CCE}"/>
          </ac:spMkLst>
        </pc:spChg>
        <pc:spChg chg="add mod">
          <ac:chgData name="Stephen Blomefield" userId="b1031a36-86e3-4fc7-8940-c4d1aeae91d3" providerId="ADAL" clId="{9B88659C-3E2B-4B34-8FCD-5B05DD8FE07C}" dt="2020-08-19T08:42:27.453" v="4146" actId="1076"/>
          <ac:spMkLst>
            <pc:docMk/>
            <pc:sldMk cId="638122251" sldId="285"/>
            <ac:spMk id="53" creationId="{A426936D-3FC8-4D82-81F3-9321F4EB137E}"/>
          </ac:spMkLst>
        </pc:spChg>
        <pc:spChg chg="add mod">
          <ac:chgData name="Stephen Blomefield" userId="b1031a36-86e3-4fc7-8940-c4d1aeae91d3" providerId="ADAL" clId="{9B88659C-3E2B-4B34-8FCD-5B05DD8FE07C}" dt="2020-08-19T08:45:42.011" v="4195" actId="1076"/>
          <ac:spMkLst>
            <pc:docMk/>
            <pc:sldMk cId="638122251" sldId="285"/>
            <ac:spMk id="76" creationId="{4B972244-D0B4-47FD-B098-D3C1808A6971}"/>
          </ac:spMkLst>
        </pc:spChg>
        <pc:spChg chg="add mod">
          <ac:chgData name="Stephen Blomefield" userId="b1031a36-86e3-4fc7-8940-c4d1aeae91d3" providerId="ADAL" clId="{9B88659C-3E2B-4B34-8FCD-5B05DD8FE07C}" dt="2020-08-19T08:45:47.106" v="4198" actId="20577"/>
          <ac:spMkLst>
            <pc:docMk/>
            <pc:sldMk cId="638122251" sldId="285"/>
            <ac:spMk id="78" creationId="{EFEE14BF-055F-463B-9C0C-E5079CC6E340}"/>
          </ac:spMkLst>
        </pc:spChg>
        <pc:spChg chg="add mod">
          <ac:chgData name="Stephen Blomefield" userId="b1031a36-86e3-4fc7-8940-c4d1aeae91d3" providerId="ADAL" clId="{9B88659C-3E2B-4B34-8FCD-5B05DD8FE07C}" dt="2020-08-19T08:45:52.077" v="4201" actId="20577"/>
          <ac:spMkLst>
            <pc:docMk/>
            <pc:sldMk cId="638122251" sldId="285"/>
            <ac:spMk id="80" creationId="{5DB0141E-3F42-462D-BDC5-BC0C1E03DDA4}"/>
          </ac:spMkLst>
        </pc:spChg>
        <pc:spChg chg="add mod">
          <ac:chgData name="Stephen Blomefield" userId="b1031a36-86e3-4fc7-8940-c4d1aeae91d3" providerId="ADAL" clId="{9B88659C-3E2B-4B34-8FCD-5B05DD8FE07C}" dt="2020-08-19T08:48:10.341" v="4232" actId="1076"/>
          <ac:spMkLst>
            <pc:docMk/>
            <pc:sldMk cId="638122251" sldId="285"/>
            <ac:spMk id="96" creationId="{EAADF346-A88A-40EF-9319-58B1F382F29F}"/>
          </ac:spMkLst>
        </pc:spChg>
        <pc:spChg chg="add mod">
          <ac:chgData name="Stephen Blomefield" userId="b1031a36-86e3-4fc7-8940-c4d1aeae91d3" providerId="ADAL" clId="{9B88659C-3E2B-4B34-8FCD-5B05DD8FE07C}" dt="2020-08-19T08:48:14.293" v="4234" actId="1076"/>
          <ac:spMkLst>
            <pc:docMk/>
            <pc:sldMk cId="638122251" sldId="285"/>
            <ac:spMk id="98" creationId="{FA0C78A3-7E65-4946-8606-109F27863236}"/>
          </ac:spMkLst>
        </pc:spChg>
        <pc:picChg chg="add mod modCrop">
          <ac:chgData name="Stephen Blomefield" userId="b1031a36-86e3-4fc7-8940-c4d1aeae91d3" providerId="ADAL" clId="{9B88659C-3E2B-4B34-8FCD-5B05DD8FE07C}" dt="2020-08-19T08:41:05.316" v="4108" actId="1036"/>
          <ac:picMkLst>
            <pc:docMk/>
            <pc:sldMk cId="638122251" sldId="285"/>
            <ac:picMk id="10" creationId="{D87987CA-F73D-4724-8E24-3ED9C123F7F4}"/>
          </ac:picMkLst>
        </pc:picChg>
        <pc:picChg chg="add mod">
          <ac:chgData name="Stephen Blomefield" userId="b1031a36-86e3-4fc7-8940-c4d1aeae91d3" providerId="ADAL" clId="{9B88659C-3E2B-4B34-8FCD-5B05DD8FE07C}" dt="2020-08-19T08:40:58.354" v="4105" actId="1076"/>
          <ac:picMkLst>
            <pc:docMk/>
            <pc:sldMk cId="638122251" sldId="285"/>
            <ac:picMk id="39" creationId="{982EDD15-23FE-479B-96BA-C157CD01B905}"/>
          </ac:picMkLst>
        </pc:picChg>
        <pc:cxnChg chg="add mod">
          <ac:chgData name="Stephen Blomefield" userId="b1031a36-86e3-4fc7-8940-c4d1aeae91d3" providerId="ADAL" clId="{9B88659C-3E2B-4B34-8FCD-5B05DD8FE07C}" dt="2020-08-19T08:34:59.378" v="3899" actId="1035"/>
          <ac:cxnSpMkLst>
            <pc:docMk/>
            <pc:sldMk cId="638122251" sldId="285"/>
            <ac:cxnSpMk id="12" creationId="{DA554325-ECCD-4EF4-9FFA-33F487A3D35C}"/>
          </ac:cxnSpMkLst>
        </pc:cxnChg>
        <pc:cxnChg chg="add mod">
          <ac:chgData name="Stephen Blomefield" userId="b1031a36-86e3-4fc7-8940-c4d1aeae91d3" providerId="ADAL" clId="{9B88659C-3E2B-4B34-8FCD-5B05DD8FE07C}" dt="2020-08-19T08:42:33.752" v="4147" actId="14100"/>
          <ac:cxnSpMkLst>
            <pc:docMk/>
            <pc:sldMk cId="638122251" sldId="285"/>
            <ac:cxnSpMk id="14" creationId="{D3741CD8-D5E9-4631-B750-2BC36F20D3C1}"/>
          </ac:cxnSpMkLst>
        </pc:cxnChg>
        <pc:cxnChg chg="add mod">
          <ac:chgData name="Stephen Blomefield" userId="b1031a36-86e3-4fc7-8940-c4d1aeae91d3" providerId="ADAL" clId="{9B88659C-3E2B-4B34-8FCD-5B05DD8FE07C}" dt="2020-08-19T08:36:30.315" v="3920" actId="14100"/>
          <ac:cxnSpMkLst>
            <pc:docMk/>
            <pc:sldMk cId="638122251" sldId="285"/>
            <ac:cxnSpMk id="16" creationId="{DB2DBD47-9FCC-47E1-BADC-B92536A3EA38}"/>
          </ac:cxnSpMkLst>
        </pc:cxnChg>
        <pc:cxnChg chg="add del mod">
          <ac:chgData name="Stephen Blomefield" userId="b1031a36-86e3-4fc7-8940-c4d1aeae91d3" providerId="ADAL" clId="{9B88659C-3E2B-4B34-8FCD-5B05DD8FE07C}" dt="2020-08-19T08:36:22.514" v="3918" actId="478"/>
          <ac:cxnSpMkLst>
            <pc:docMk/>
            <pc:sldMk cId="638122251" sldId="285"/>
            <ac:cxnSpMk id="19" creationId="{C98AC79E-70D9-48B3-B467-3CED611ACA9B}"/>
          </ac:cxnSpMkLst>
        </pc:cxnChg>
        <pc:cxnChg chg="add del mod">
          <ac:chgData name="Stephen Blomefield" userId="b1031a36-86e3-4fc7-8940-c4d1aeae91d3" providerId="ADAL" clId="{9B88659C-3E2B-4B34-8FCD-5B05DD8FE07C}" dt="2020-08-19T08:43:21.088" v="4155" actId="478"/>
          <ac:cxnSpMkLst>
            <pc:docMk/>
            <pc:sldMk cId="638122251" sldId="285"/>
            <ac:cxnSpMk id="23" creationId="{FD1E2948-8CCA-4FCC-A31A-A64DD7DD3DA2}"/>
          </ac:cxnSpMkLst>
        </pc:cxnChg>
        <pc:cxnChg chg="add mod">
          <ac:chgData name="Stephen Blomefield" userId="b1031a36-86e3-4fc7-8940-c4d1aeae91d3" providerId="ADAL" clId="{9B88659C-3E2B-4B34-8FCD-5B05DD8FE07C}" dt="2020-08-19T08:38:50.292" v="3983"/>
          <ac:cxnSpMkLst>
            <pc:docMk/>
            <pc:sldMk cId="638122251" sldId="285"/>
            <ac:cxnSpMk id="25" creationId="{41996569-A64E-4884-8EF6-87EEA0F06623}"/>
          </ac:cxnSpMkLst>
        </pc:cxnChg>
        <pc:cxnChg chg="add mod">
          <ac:chgData name="Stephen Blomefield" userId="b1031a36-86e3-4fc7-8940-c4d1aeae91d3" providerId="ADAL" clId="{9B88659C-3E2B-4B34-8FCD-5B05DD8FE07C}" dt="2020-08-19T08:39:43.551" v="4043" actId="14100"/>
          <ac:cxnSpMkLst>
            <pc:docMk/>
            <pc:sldMk cId="638122251" sldId="285"/>
            <ac:cxnSpMk id="34" creationId="{C67C2F7D-A45E-4012-96D0-E7107EA8EF13}"/>
          </ac:cxnSpMkLst>
        </pc:cxnChg>
        <pc:cxnChg chg="add mod">
          <ac:chgData name="Stephen Blomefield" userId="b1031a36-86e3-4fc7-8940-c4d1aeae91d3" providerId="ADAL" clId="{9B88659C-3E2B-4B34-8FCD-5B05DD8FE07C}" dt="2020-08-19T08:47:24.816" v="4216" actId="1582"/>
          <ac:cxnSpMkLst>
            <pc:docMk/>
            <pc:sldMk cId="638122251" sldId="285"/>
            <ac:cxnSpMk id="42" creationId="{39731269-056D-47EA-AFA6-EBF1AA9A6046}"/>
          </ac:cxnSpMkLst>
        </pc:cxnChg>
        <pc:cxnChg chg="add mod">
          <ac:chgData name="Stephen Blomefield" userId="b1031a36-86e3-4fc7-8940-c4d1aeae91d3" providerId="ADAL" clId="{9B88659C-3E2B-4B34-8FCD-5B05DD8FE07C}" dt="2020-08-19T08:47:24.816" v="4216" actId="1582"/>
          <ac:cxnSpMkLst>
            <pc:docMk/>
            <pc:sldMk cId="638122251" sldId="285"/>
            <ac:cxnSpMk id="43" creationId="{9DB757CA-1A4A-45FA-A5A9-E4BF00C64450}"/>
          </ac:cxnSpMkLst>
        </pc:cxnChg>
        <pc:cxnChg chg="add mod">
          <ac:chgData name="Stephen Blomefield" userId="b1031a36-86e3-4fc7-8940-c4d1aeae91d3" providerId="ADAL" clId="{9B88659C-3E2B-4B34-8FCD-5B05DD8FE07C}" dt="2020-08-19T08:41:36.728" v="4117" actId="14100"/>
          <ac:cxnSpMkLst>
            <pc:docMk/>
            <pc:sldMk cId="638122251" sldId="285"/>
            <ac:cxnSpMk id="46" creationId="{C55CE56F-5A7B-4F55-861A-36DD58FA76C5}"/>
          </ac:cxnSpMkLst>
        </pc:cxnChg>
        <pc:cxnChg chg="add mod">
          <ac:chgData name="Stephen Blomefield" userId="b1031a36-86e3-4fc7-8940-c4d1aeae91d3" providerId="ADAL" clId="{9B88659C-3E2B-4B34-8FCD-5B05DD8FE07C}" dt="2020-08-19T08:41:40.633" v="4119" actId="1076"/>
          <ac:cxnSpMkLst>
            <pc:docMk/>
            <pc:sldMk cId="638122251" sldId="285"/>
            <ac:cxnSpMk id="48" creationId="{69FBC70D-1255-4000-893A-37230A505673}"/>
          </ac:cxnSpMkLst>
        </pc:cxnChg>
        <pc:cxnChg chg="add mod">
          <ac:chgData name="Stephen Blomefield" userId="b1031a36-86e3-4fc7-8940-c4d1aeae91d3" providerId="ADAL" clId="{9B88659C-3E2B-4B34-8FCD-5B05DD8FE07C}" dt="2020-08-19T08:41:45.977" v="4121" actId="1076"/>
          <ac:cxnSpMkLst>
            <pc:docMk/>
            <pc:sldMk cId="638122251" sldId="285"/>
            <ac:cxnSpMk id="49" creationId="{9C4C228A-0F6A-48A7-8D98-2F52D95905F4}"/>
          </ac:cxnSpMkLst>
        </pc:cxnChg>
        <pc:cxnChg chg="add mod">
          <ac:chgData name="Stephen Blomefield" userId="b1031a36-86e3-4fc7-8940-c4d1aeae91d3" providerId="ADAL" clId="{9B88659C-3E2B-4B34-8FCD-5B05DD8FE07C}" dt="2020-08-19T08:41:52.426" v="4123" actId="1076"/>
          <ac:cxnSpMkLst>
            <pc:docMk/>
            <pc:sldMk cId="638122251" sldId="285"/>
            <ac:cxnSpMk id="50" creationId="{B5A670E3-744A-4622-B17A-32B4097027E4}"/>
          </ac:cxnSpMkLst>
        </pc:cxnChg>
        <pc:cxnChg chg="add mod">
          <ac:chgData name="Stephen Blomefield" userId="b1031a36-86e3-4fc7-8940-c4d1aeae91d3" providerId="ADAL" clId="{9B88659C-3E2B-4B34-8FCD-5B05DD8FE07C}" dt="2020-08-19T08:41:55.427" v="4125" actId="1076"/>
          <ac:cxnSpMkLst>
            <pc:docMk/>
            <pc:sldMk cId="638122251" sldId="285"/>
            <ac:cxnSpMk id="51" creationId="{E1420614-2DF6-4B9C-8752-F80622F4BB2E}"/>
          </ac:cxnSpMkLst>
        </pc:cxnChg>
        <pc:cxnChg chg="add mod">
          <ac:chgData name="Stephen Blomefield" userId="b1031a36-86e3-4fc7-8940-c4d1aeae91d3" providerId="ADAL" clId="{9B88659C-3E2B-4B34-8FCD-5B05DD8FE07C}" dt="2020-08-19T08:42:04.205" v="4134" actId="1036"/>
          <ac:cxnSpMkLst>
            <pc:docMk/>
            <pc:sldMk cId="638122251" sldId="285"/>
            <ac:cxnSpMk id="52" creationId="{BC02752F-8362-4D70-8083-C22A2180EB8B}"/>
          </ac:cxnSpMkLst>
        </pc:cxnChg>
        <pc:cxnChg chg="add mod">
          <ac:chgData name="Stephen Blomefield" userId="b1031a36-86e3-4fc7-8940-c4d1aeae91d3" providerId="ADAL" clId="{9B88659C-3E2B-4B34-8FCD-5B05DD8FE07C}" dt="2020-08-19T08:47:24.816" v="4216" actId="1582"/>
          <ac:cxnSpMkLst>
            <pc:docMk/>
            <pc:sldMk cId="638122251" sldId="285"/>
            <ac:cxnSpMk id="56" creationId="{0831FC15-3574-46CA-BCF9-AFF75C0477BA}"/>
          </ac:cxnSpMkLst>
        </pc:cxnChg>
        <pc:cxnChg chg="add del mod">
          <ac:chgData name="Stephen Blomefield" userId="b1031a36-86e3-4fc7-8940-c4d1aeae91d3" providerId="ADAL" clId="{9B88659C-3E2B-4B34-8FCD-5B05DD8FE07C}" dt="2020-08-19T08:43:19.746" v="4154" actId="478"/>
          <ac:cxnSpMkLst>
            <pc:docMk/>
            <pc:sldMk cId="638122251" sldId="285"/>
            <ac:cxnSpMk id="58" creationId="{BDEFE4A8-5323-4E4C-8111-EB0EAF5DAFFC}"/>
          </ac:cxnSpMkLst>
        </pc:cxnChg>
        <pc:cxnChg chg="add mod">
          <ac:chgData name="Stephen Blomefield" userId="b1031a36-86e3-4fc7-8940-c4d1aeae91d3" providerId="ADAL" clId="{9B88659C-3E2B-4B34-8FCD-5B05DD8FE07C}" dt="2020-08-19T08:44:02.061" v="4163" actId="14100"/>
          <ac:cxnSpMkLst>
            <pc:docMk/>
            <pc:sldMk cId="638122251" sldId="285"/>
            <ac:cxnSpMk id="61" creationId="{7F15A460-6FCC-4078-923D-17056031E146}"/>
          </ac:cxnSpMkLst>
        </pc:cxnChg>
        <pc:cxnChg chg="add mod">
          <ac:chgData name="Stephen Blomefield" userId="b1031a36-86e3-4fc7-8940-c4d1aeae91d3" providerId="ADAL" clId="{9B88659C-3E2B-4B34-8FCD-5B05DD8FE07C}" dt="2020-08-19T08:47:24.816" v="4216" actId="1582"/>
          <ac:cxnSpMkLst>
            <pc:docMk/>
            <pc:sldMk cId="638122251" sldId="285"/>
            <ac:cxnSpMk id="66" creationId="{03C3EDD1-5B29-4BA6-A998-13E65539695A}"/>
          </ac:cxnSpMkLst>
        </pc:cxnChg>
        <pc:cxnChg chg="add mod">
          <ac:chgData name="Stephen Blomefield" userId="b1031a36-86e3-4fc7-8940-c4d1aeae91d3" providerId="ADAL" clId="{9B88659C-3E2B-4B34-8FCD-5B05DD8FE07C}" dt="2020-08-19T08:45:08.983" v="4180" actId="14100"/>
          <ac:cxnSpMkLst>
            <pc:docMk/>
            <pc:sldMk cId="638122251" sldId="285"/>
            <ac:cxnSpMk id="69" creationId="{7C3D075B-26E4-4748-B6CD-7DBC923D5790}"/>
          </ac:cxnSpMkLst>
        </pc:cxnChg>
        <pc:cxnChg chg="add mod">
          <ac:chgData name="Stephen Blomefield" userId="b1031a36-86e3-4fc7-8940-c4d1aeae91d3" providerId="ADAL" clId="{9B88659C-3E2B-4B34-8FCD-5B05DD8FE07C}" dt="2020-08-19T08:44:58.193" v="4178" actId="1076"/>
          <ac:cxnSpMkLst>
            <pc:docMk/>
            <pc:sldMk cId="638122251" sldId="285"/>
            <ac:cxnSpMk id="71" creationId="{A5DBF19A-DF10-43DA-981F-85716FC16DCB}"/>
          </ac:cxnSpMkLst>
        </pc:cxnChg>
        <pc:cxnChg chg="add mod">
          <ac:chgData name="Stephen Blomefield" userId="b1031a36-86e3-4fc7-8940-c4d1aeae91d3" providerId="ADAL" clId="{9B88659C-3E2B-4B34-8FCD-5B05DD8FE07C}" dt="2020-08-19T08:45:17.407" v="4183" actId="1076"/>
          <ac:cxnSpMkLst>
            <pc:docMk/>
            <pc:sldMk cId="638122251" sldId="285"/>
            <ac:cxnSpMk id="74" creationId="{F8B39B3C-E659-413E-934A-790A0D0846A7}"/>
          </ac:cxnSpMkLst>
        </pc:cxnChg>
        <pc:cxnChg chg="add mod">
          <ac:chgData name="Stephen Blomefield" userId="b1031a36-86e3-4fc7-8940-c4d1aeae91d3" providerId="ADAL" clId="{9B88659C-3E2B-4B34-8FCD-5B05DD8FE07C}" dt="2020-08-19T08:47:24.816" v="4216" actId="1582"/>
          <ac:cxnSpMkLst>
            <pc:docMk/>
            <pc:sldMk cId="638122251" sldId="285"/>
            <ac:cxnSpMk id="82" creationId="{38D21093-9BC9-4CF7-AC1E-EDBE048C5EC8}"/>
          </ac:cxnSpMkLst>
        </pc:cxnChg>
        <pc:cxnChg chg="add mod">
          <ac:chgData name="Stephen Blomefield" userId="b1031a36-86e3-4fc7-8940-c4d1aeae91d3" providerId="ADAL" clId="{9B88659C-3E2B-4B34-8FCD-5B05DD8FE07C}" dt="2020-08-19T08:47:24.816" v="4216" actId="1582"/>
          <ac:cxnSpMkLst>
            <pc:docMk/>
            <pc:sldMk cId="638122251" sldId="285"/>
            <ac:cxnSpMk id="85" creationId="{CC3AF4A5-035A-4FB4-B218-557537026A8C}"/>
          </ac:cxnSpMkLst>
        </pc:cxnChg>
        <pc:cxnChg chg="add mod">
          <ac:chgData name="Stephen Blomefield" userId="b1031a36-86e3-4fc7-8940-c4d1aeae91d3" providerId="ADAL" clId="{9B88659C-3E2B-4B34-8FCD-5B05DD8FE07C}" dt="2020-08-19T08:47:24.816" v="4216" actId="1582"/>
          <ac:cxnSpMkLst>
            <pc:docMk/>
            <pc:sldMk cId="638122251" sldId="285"/>
            <ac:cxnSpMk id="86" creationId="{BB3A3860-6583-4B4A-BDA6-1258D2B201F9}"/>
          </ac:cxnSpMkLst>
        </pc:cxnChg>
        <pc:cxnChg chg="add mod">
          <ac:chgData name="Stephen Blomefield" userId="b1031a36-86e3-4fc7-8940-c4d1aeae91d3" providerId="ADAL" clId="{9B88659C-3E2B-4B34-8FCD-5B05DD8FE07C}" dt="2020-08-19T08:47:37.221" v="4218" actId="14100"/>
          <ac:cxnSpMkLst>
            <pc:docMk/>
            <pc:sldMk cId="638122251" sldId="285"/>
            <ac:cxnSpMk id="90" creationId="{5ED62C02-1100-40B3-A68C-4C8BEF122290}"/>
          </ac:cxnSpMkLst>
        </pc:cxnChg>
      </pc:sldChg>
      <pc:sldMasterChg chg="modSp modSldLayout">
        <pc:chgData name="Stephen Blomefield" userId="b1031a36-86e3-4fc7-8940-c4d1aeae91d3" providerId="ADAL" clId="{9B88659C-3E2B-4B34-8FCD-5B05DD8FE07C}" dt="2020-08-19T08:28:31.227" v="3777"/>
        <pc:sldMasterMkLst>
          <pc:docMk/>
          <pc:sldMasterMk cId="3566835548" sldId="2147483732"/>
        </pc:sldMasterMkLst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asterMk cId="3566835548" sldId="2147483732"/>
            <ac:spMk id="2" creationId="{00000000-0000-0000-0000-00000000000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asterMk cId="3566835548" sldId="2147483732"/>
            <ac:spMk id="3" creationId="{00000000-0000-0000-0000-00000000000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asterMk cId="3566835548" sldId="2147483732"/>
            <ac:spMk id="4" creationId="{00000000-0000-0000-0000-00000000000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asterMk cId="3566835548" sldId="2147483732"/>
            <ac:spMk id="5" creationId="{00000000-0000-0000-0000-000000000000}"/>
          </ac:spMkLst>
        </pc:spChg>
        <pc:spChg chg="mod">
          <ac:chgData name="Stephen Blomefield" userId="b1031a36-86e3-4fc7-8940-c4d1aeae91d3" providerId="ADAL" clId="{9B88659C-3E2B-4B34-8FCD-5B05DD8FE07C}" dt="2020-08-19T08:28:31.227" v="3777"/>
          <ac:spMkLst>
            <pc:docMk/>
            <pc:sldMasterMk cId="3566835548" sldId="2147483732"/>
            <ac:spMk id="6" creationId="{00000000-0000-0000-0000-000000000000}"/>
          </ac:spMkLst>
        </pc:spChg>
        <pc:sldLayoutChg chg="modSp">
          <pc:chgData name="Stephen Blomefield" userId="b1031a36-86e3-4fc7-8940-c4d1aeae91d3" providerId="ADAL" clId="{9B88659C-3E2B-4B34-8FCD-5B05DD8FE07C}" dt="2020-08-19T08:28:31.227" v="3777"/>
          <pc:sldLayoutMkLst>
            <pc:docMk/>
            <pc:sldMasterMk cId="3566835548" sldId="2147483732"/>
            <pc:sldLayoutMk cId="287641020" sldId="2147483733"/>
          </pc:sldLayoutMkLst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287641020" sldId="2147483733"/>
              <ac:spMk id="2" creationId="{00000000-0000-0000-0000-000000000000}"/>
            </ac:spMkLst>
          </pc:spChg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287641020" sldId="2147483733"/>
              <ac:spMk id="3" creationId="{00000000-0000-0000-0000-000000000000}"/>
            </ac:spMkLst>
          </pc:spChg>
        </pc:sldLayoutChg>
        <pc:sldLayoutChg chg="modSp">
          <pc:chgData name="Stephen Blomefield" userId="b1031a36-86e3-4fc7-8940-c4d1aeae91d3" providerId="ADAL" clId="{9B88659C-3E2B-4B34-8FCD-5B05DD8FE07C}" dt="2020-08-19T08:28:31.227" v="3777"/>
          <pc:sldLayoutMkLst>
            <pc:docMk/>
            <pc:sldMasterMk cId="3566835548" sldId="2147483732"/>
            <pc:sldLayoutMk cId="2563143623" sldId="2147483735"/>
          </pc:sldLayoutMkLst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2563143623" sldId="2147483735"/>
              <ac:spMk id="2" creationId="{00000000-0000-0000-0000-000000000000}"/>
            </ac:spMkLst>
          </pc:spChg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2563143623" sldId="2147483735"/>
              <ac:spMk id="3" creationId="{00000000-0000-0000-0000-000000000000}"/>
            </ac:spMkLst>
          </pc:spChg>
        </pc:sldLayoutChg>
        <pc:sldLayoutChg chg="modSp">
          <pc:chgData name="Stephen Blomefield" userId="b1031a36-86e3-4fc7-8940-c4d1aeae91d3" providerId="ADAL" clId="{9B88659C-3E2B-4B34-8FCD-5B05DD8FE07C}" dt="2020-08-19T08:28:31.227" v="3777"/>
          <pc:sldLayoutMkLst>
            <pc:docMk/>
            <pc:sldMasterMk cId="3566835548" sldId="2147483732"/>
            <pc:sldLayoutMk cId="4048188960" sldId="2147483736"/>
          </pc:sldLayoutMkLst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4048188960" sldId="2147483736"/>
              <ac:spMk id="3" creationId="{00000000-0000-0000-0000-000000000000}"/>
            </ac:spMkLst>
          </pc:spChg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4048188960" sldId="2147483736"/>
              <ac:spMk id="4" creationId="{00000000-0000-0000-0000-000000000000}"/>
            </ac:spMkLst>
          </pc:spChg>
        </pc:sldLayoutChg>
        <pc:sldLayoutChg chg="modSp">
          <pc:chgData name="Stephen Blomefield" userId="b1031a36-86e3-4fc7-8940-c4d1aeae91d3" providerId="ADAL" clId="{9B88659C-3E2B-4B34-8FCD-5B05DD8FE07C}" dt="2020-08-19T08:28:31.227" v="3777"/>
          <pc:sldLayoutMkLst>
            <pc:docMk/>
            <pc:sldMasterMk cId="3566835548" sldId="2147483732"/>
            <pc:sldLayoutMk cId="748129635" sldId="2147483737"/>
          </pc:sldLayoutMkLst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748129635" sldId="2147483737"/>
              <ac:spMk id="2" creationId="{00000000-0000-0000-0000-000000000000}"/>
            </ac:spMkLst>
          </pc:spChg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748129635" sldId="2147483737"/>
              <ac:spMk id="3" creationId="{00000000-0000-0000-0000-000000000000}"/>
            </ac:spMkLst>
          </pc:spChg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748129635" sldId="2147483737"/>
              <ac:spMk id="4" creationId="{00000000-0000-0000-0000-000000000000}"/>
            </ac:spMkLst>
          </pc:spChg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748129635" sldId="2147483737"/>
              <ac:spMk id="5" creationId="{00000000-0000-0000-0000-000000000000}"/>
            </ac:spMkLst>
          </pc:spChg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748129635" sldId="2147483737"/>
              <ac:spMk id="6" creationId="{00000000-0000-0000-0000-000000000000}"/>
            </ac:spMkLst>
          </pc:spChg>
        </pc:sldLayoutChg>
        <pc:sldLayoutChg chg="modSp">
          <pc:chgData name="Stephen Blomefield" userId="b1031a36-86e3-4fc7-8940-c4d1aeae91d3" providerId="ADAL" clId="{9B88659C-3E2B-4B34-8FCD-5B05DD8FE07C}" dt="2020-08-19T08:28:31.227" v="3777"/>
          <pc:sldLayoutMkLst>
            <pc:docMk/>
            <pc:sldMasterMk cId="3566835548" sldId="2147483732"/>
            <pc:sldLayoutMk cId="2756736564" sldId="2147483740"/>
          </pc:sldLayoutMkLst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2756736564" sldId="2147483740"/>
              <ac:spMk id="2" creationId="{00000000-0000-0000-0000-000000000000}"/>
            </ac:spMkLst>
          </pc:spChg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2756736564" sldId="2147483740"/>
              <ac:spMk id="3" creationId="{00000000-0000-0000-0000-000000000000}"/>
            </ac:spMkLst>
          </pc:spChg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2756736564" sldId="2147483740"/>
              <ac:spMk id="4" creationId="{00000000-0000-0000-0000-000000000000}"/>
            </ac:spMkLst>
          </pc:spChg>
        </pc:sldLayoutChg>
        <pc:sldLayoutChg chg="modSp">
          <pc:chgData name="Stephen Blomefield" userId="b1031a36-86e3-4fc7-8940-c4d1aeae91d3" providerId="ADAL" clId="{9B88659C-3E2B-4B34-8FCD-5B05DD8FE07C}" dt="2020-08-19T08:28:31.227" v="3777"/>
          <pc:sldLayoutMkLst>
            <pc:docMk/>
            <pc:sldMasterMk cId="3566835548" sldId="2147483732"/>
            <pc:sldLayoutMk cId="3781845507" sldId="2147483741"/>
          </pc:sldLayoutMkLst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3781845507" sldId="2147483741"/>
              <ac:spMk id="2" creationId="{00000000-0000-0000-0000-000000000000}"/>
            </ac:spMkLst>
          </pc:spChg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3781845507" sldId="2147483741"/>
              <ac:spMk id="3" creationId="{00000000-0000-0000-0000-000000000000}"/>
            </ac:spMkLst>
          </pc:spChg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3781845507" sldId="2147483741"/>
              <ac:spMk id="4" creationId="{00000000-0000-0000-0000-000000000000}"/>
            </ac:spMkLst>
          </pc:spChg>
        </pc:sldLayoutChg>
        <pc:sldLayoutChg chg="modSp">
          <pc:chgData name="Stephen Blomefield" userId="b1031a36-86e3-4fc7-8940-c4d1aeae91d3" providerId="ADAL" clId="{9B88659C-3E2B-4B34-8FCD-5B05DD8FE07C}" dt="2020-08-19T08:28:31.227" v="3777"/>
          <pc:sldLayoutMkLst>
            <pc:docMk/>
            <pc:sldMasterMk cId="3566835548" sldId="2147483732"/>
            <pc:sldLayoutMk cId="2083672066" sldId="2147483743"/>
          </pc:sldLayoutMkLst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2083672066" sldId="2147483743"/>
              <ac:spMk id="2" creationId="{00000000-0000-0000-0000-000000000000}"/>
            </ac:spMkLst>
          </pc:spChg>
          <pc:spChg chg="mod">
            <ac:chgData name="Stephen Blomefield" userId="b1031a36-86e3-4fc7-8940-c4d1aeae91d3" providerId="ADAL" clId="{9B88659C-3E2B-4B34-8FCD-5B05DD8FE07C}" dt="2020-08-19T08:28:31.227" v="3777"/>
            <ac:spMkLst>
              <pc:docMk/>
              <pc:sldMasterMk cId="3566835548" sldId="2147483732"/>
              <pc:sldLayoutMk cId="2083672066" sldId="2147483743"/>
              <ac:spMk id="3" creationId="{00000000-0000-0000-0000-000000000000}"/>
            </ac:spMkLst>
          </pc:spChg>
        </pc:sldLayoutChg>
      </pc:sldMasterChg>
    </pc:docChg>
  </pc:docChgLst>
  <pc:docChgLst>
    <pc:chgData name="Stephen Blomefield" userId="b1031a36-86e3-4fc7-8940-c4d1aeae91d3" providerId="ADAL" clId="{D8336079-8C30-4C96-9C7F-49678503D04A}"/>
    <pc:docChg chg="custSel addSld delSld modSld sldOrd">
      <pc:chgData name="Stephen Blomefield" userId="b1031a36-86e3-4fc7-8940-c4d1aeae91d3" providerId="ADAL" clId="{D8336079-8C30-4C96-9C7F-49678503D04A}" dt="2020-08-20T07:57:24.457" v="81" actId="22"/>
      <pc:docMkLst>
        <pc:docMk/>
      </pc:docMkLst>
      <pc:sldChg chg="addSp delSp modSp del mod">
        <pc:chgData name="Stephen Blomefield" userId="b1031a36-86e3-4fc7-8940-c4d1aeae91d3" providerId="ADAL" clId="{D8336079-8C30-4C96-9C7F-49678503D04A}" dt="2020-08-20T07:55:09.581" v="48" actId="47"/>
        <pc:sldMkLst>
          <pc:docMk/>
          <pc:sldMk cId="2888727131" sldId="280"/>
        </pc:sldMkLst>
        <pc:spChg chg="del">
          <ac:chgData name="Stephen Blomefield" userId="b1031a36-86e3-4fc7-8940-c4d1aeae91d3" providerId="ADAL" clId="{D8336079-8C30-4C96-9C7F-49678503D04A}" dt="2020-08-20T04:45:52.333" v="36" actId="478"/>
          <ac:spMkLst>
            <pc:docMk/>
            <pc:sldMk cId="2888727131" sldId="280"/>
            <ac:spMk id="59" creationId="{9BFCDA2A-6C5D-4557-93FD-12D7A8C8E166}"/>
          </ac:spMkLst>
        </pc:spChg>
        <pc:spChg chg="add mod">
          <ac:chgData name="Stephen Blomefield" userId="b1031a36-86e3-4fc7-8940-c4d1aeae91d3" providerId="ADAL" clId="{D8336079-8C30-4C96-9C7F-49678503D04A}" dt="2020-08-20T04:45:55.599" v="39" actId="20577"/>
          <ac:spMkLst>
            <pc:docMk/>
            <pc:sldMk cId="2888727131" sldId="280"/>
            <ac:spMk id="62" creationId="{515606FA-F613-49C8-89D3-E7032716C1DB}"/>
          </ac:spMkLst>
        </pc:spChg>
      </pc:sldChg>
      <pc:sldChg chg="addSp delSp modSp del mod">
        <pc:chgData name="Stephen Blomefield" userId="b1031a36-86e3-4fc7-8940-c4d1aeae91d3" providerId="ADAL" clId="{D8336079-8C30-4C96-9C7F-49678503D04A}" dt="2020-08-20T07:55:09.581" v="48" actId="47"/>
        <pc:sldMkLst>
          <pc:docMk/>
          <pc:sldMk cId="2278574685" sldId="281"/>
        </pc:sldMkLst>
        <pc:spChg chg="del">
          <ac:chgData name="Stephen Blomefield" userId="b1031a36-86e3-4fc7-8940-c4d1aeae91d3" providerId="ADAL" clId="{D8336079-8C30-4C96-9C7F-49678503D04A}" dt="2020-08-20T04:45:59.064" v="40" actId="478"/>
          <ac:spMkLst>
            <pc:docMk/>
            <pc:sldMk cId="2278574685" sldId="281"/>
            <ac:spMk id="62" creationId="{C4EC41EE-131D-4A61-8C48-73EC02D61531}"/>
          </ac:spMkLst>
        </pc:spChg>
        <pc:spChg chg="add mod">
          <ac:chgData name="Stephen Blomefield" userId="b1031a36-86e3-4fc7-8940-c4d1aeae91d3" providerId="ADAL" clId="{D8336079-8C30-4C96-9C7F-49678503D04A}" dt="2020-08-20T04:46:01.878" v="43" actId="20577"/>
          <ac:spMkLst>
            <pc:docMk/>
            <pc:sldMk cId="2278574685" sldId="281"/>
            <ac:spMk id="153" creationId="{AE11EAF0-D559-48B4-B45C-D8353109C465}"/>
          </ac:spMkLst>
        </pc:spChg>
      </pc:sldChg>
      <pc:sldChg chg="addSp delSp del mod">
        <pc:chgData name="Stephen Blomefield" userId="b1031a36-86e3-4fc7-8940-c4d1aeae91d3" providerId="ADAL" clId="{D8336079-8C30-4C96-9C7F-49678503D04A}" dt="2020-08-20T07:55:09.581" v="48" actId="47"/>
        <pc:sldMkLst>
          <pc:docMk/>
          <pc:sldMk cId="3750351835" sldId="282"/>
        </pc:sldMkLst>
        <pc:spChg chg="add">
          <ac:chgData name="Stephen Blomefield" userId="b1031a36-86e3-4fc7-8940-c4d1aeae91d3" providerId="ADAL" clId="{D8336079-8C30-4C96-9C7F-49678503D04A}" dt="2020-08-20T04:45:46.076" v="34" actId="22"/>
          <ac:spMkLst>
            <pc:docMk/>
            <pc:sldMk cId="3750351835" sldId="282"/>
            <ac:spMk id="61" creationId="{F8630D89-2357-4506-8F8D-6788CD91DB95}"/>
          </ac:spMkLst>
        </pc:spChg>
        <pc:spChg chg="del">
          <ac:chgData name="Stephen Blomefield" userId="b1031a36-86e3-4fc7-8940-c4d1aeae91d3" providerId="ADAL" clId="{D8336079-8C30-4C96-9C7F-49678503D04A}" dt="2020-08-20T04:45:48.509" v="35" actId="478"/>
          <ac:spMkLst>
            <pc:docMk/>
            <pc:sldMk cId="3750351835" sldId="282"/>
            <ac:spMk id="62" creationId="{C4EC41EE-131D-4A61-8C48-73EC02D61531}"/>
          </ac:spMkLst>
        </pc:spChg>
      </pc:sldChg>
      <pc:sldChg chg="addSp delSp modSp mod ord">
        <pc:chgData name="Stephen Blomefield" userId="b1031a36-86e3-4fc7-8940-c4d1aeae91d3" providerId="ADAL" clId="{D8336079-8C30-4C96-9C7F-49678503D04A}" dt="2020-08-20T07:56:11.422" v="59" actId="207"/>
        <pc:sldMkLst>
          <pc:docMk/>
          <pc:sldMk cId="2171901789" sldId="283"/>
        </pc:sldMkLst>
        <pc:spChg chg="del">
          <ac:chgData name="Stephen Blomefield" userId="b1031a36-86e3-4fc7-8940-c4d1aeae91d3" providerId="ADAL" clId="{D8336079-8C30-4C96-9C7F-49678503D04A}" dt="2020-08-20T04:45:37.806" v="32" actId="478"/>
          <ac:spMkLst>
            <pc:docMk/>
            <pc:sldMk cId="2171901789" sldId="283"/>
            <ac:spMk id="62" creationId="{C4EC41EE-131D-4A61-8C48-73EC02D61531}"/>
          </ac:spMkLst>
        </pc:spChg>
        <pc:spChg chg="add mod">
          <ac:chgData name="Stephen Blomefield" userId="b1031a36-86e3-4fc7-8940-c4d1aeae91d3" providerId="ADAL" clId="{D8336079-8C30-4C96-9C7F-49678503D04A}" dt="2020-08-20T07:55:35.103" v="54" actId="20577"/>
          <ac:spMkLst>
            <pc:docMk/>
            <pc:sldMk cId="2171901789" sldId="283"/>
            <ac:spMk id="146" creationId="{B56FC56C-C548-45CD-938C-64A05A078B97}"/>
          </ac:spMkLst>
        </pc:spChg>
        <pc:spChg chg="mod">
          <ac:chgData name="Stephen Blomefield" userId="b1031a36-86e3-4fc7-8940-c4d1aeae91d3" providerId="ADAL" clId="{D8336079-8C30-4C96-9C7F-49678503D04A}" dt="2020-08-20T07:55:46.337" v="56"/>
          <ac:spMkLst>
            <pc:docMk/>
            <pc:sldMk cId="2171901789" sldId="283"/>
            <ac:spMk id="274" creationId="{FA116543-5B2F-4904-95D8-B785C8111AD7}"/>
          </ac:spMkLst>
        </pc:spChg>
        <pc:spChg chg="mod">
          <ac:chgData name="Stephen Blomefield" userId="b1031a36-86e3-4fc7-8940-c4d1aeae91d3" providerId="ADAL" clId="{D8336079-8C30-4C96-9C7F-49678503D04A}" dt="2020-08-20T07:55:46.337" v="56"/>
          <ac:spMkLst>
            <pc:docMk/>
            <pc:sldMk cId="2171901789" sldId="283"/>
            <ac:spMk id="285" creationId="{12B2E17B-517F-46CC-83C9-100BE9B6CE25}"/>
          </ac:spMkLst>
        </pc:spChg>
        <pc:spChg chg="mod">
          <ac:chgData name="Stephen Blomefield" userId="b1031a36-86e3-4fc7-8940-c4d1aeae91d3" providerId="ADAL" clId="{D8336079-8C30-4C96-9C7F-49678503D04A}" dt="2020-08-20T07:55:59.756" v="58" actId="14100"/>
          <ac:spMkLst>
            <pc:docMk/>
            <pc:sldMk cId="2171901789" sldId="283"/>
            <ac:spMk id="289" creationId="{F147EED5-05B0-41E1-A3FA-D7DDFA64D5D7}"/>
          </ac:spMkLst>
        </pc:spChg>
        <pc:spChg chg="mod">
          <ac:chgData name="Stephen Blomefield" userId="b1031a36-86e3-4fc7-8940-c4d1aeae91d3" providerId="ADAL" clId="{D8336079-8C30-4C96-9C7F-49678503D04A}" dt="2020-08-20T07:55:46.337" v="56"/>
          <ac:spMkLst>
            <pc:docMk/>
            <pc:sldMk cId="2171901789" sldId="283"/>
            <ac:spMk id="296" creationId="{AF623C57-2025-490F-8C1B-0CD33C4A08AD}"/>
          </ac:spMkLst>
        </pc:spChg>
        <pc:spChg chg="mod">
          <ac:chgData name="Stephen Blomefield" userId="b1031a36-86e3-4fc7-8940-c4d1aeae91d3" providerId="ADAL" clId="{D8336079-8C30-4C96-9C7F-49678503D04A}" dt="2020-08-20T07:55:46.337" v="56"/>
          <ac:spMkLst>
            <pc:docMk/>
            <pc:sldMk cId="2171901789" sldId="283"/>
            <ac:spMk id="307" creationId="{ED0CDE33-EF72-4718-A839-DB26A997B96F}"/>
          </ac:spMkLst>
        </pc:spChg>
        <pc:spChg chg="mod">
          <ac:chgData name="Stephen Blomefield" userId="b1031a36-86e3-4fc7-8940-c4d1aeae91d3" providerId="ADAL" clId="{D8336079-8C30-4C96-9C7F-49678503D04A}" dt="2020-08-20T07:55:46.337" v="56"/>
          <ac:spMkLst>
            <pc:docMk/>
            <pc:sldMk cId="2171901789" sldId="283"/>
            <ac:spMk id="308" creationId="{7BFB18ED-99B2-4A8E-A80C-7E6D79F9A8E8}"/>
          </ac:spMkLst>
        </pc:spChg>
        <pc:grpChg chg="del">
          <ac:chgData name="Stephen Blomefield" userId="b1031a36-86e3-4fc7-8940-c4d1aeae91d3" providerId="ADAL" clId="{D8336079-8C30-4C96-9C7F-49678503D04A}" dt="2020-08-20T07:55:45.374" v="55" actId="478"/>
          <ac:grpSpMkLst>
            <pc:docMk/>
            <pc:sldMk cId="2171901789" sldId="283"/>
            <ac:grpSpMk id="139" creationId="{57CF098E-0A10-46ED-A151-851012806CE3}"/>
          </ac:grpSpMkLst>
        </pc:grpChg>
        <pc:grpChg chg="add mod">
          <ac:chgData name="Stephen Blomefield" userId="b1031a36-86e3-4fc7-8940-c4d1aeae91d3" providerId="ADAL" clId="{D8336079-8C30-4C96-9C7F-49678503D04A}" dt="2020-08-20T07:56:11.422" v="59" actId="207"/>
          <ac:grpSpMkLst>
            <pc:docMk/>
            <pc:sldMk cId="2171901789" sldId="283"/>
            <ac:grpSpMk id="272" creationId="{F33CC382-7DFC-4D0B-960F-FC7ECBE12294}"/>
          </ac:grpSpMkLst>
        </pc:grpChg>
        <pc:grpChg chg="mod">
          <ac:chgData name="Stephen Blomefield" userId="b1031a36-86e3-4fc7-8940-c4d1aeae91d3" providerId="ADAL" clId="{D8336079-8C30-4C96-9C7F-49678503D04A}" dt="2020-08-20T07:55:46.337" v="56"/>
          <ac:grpSpMkLst>
            <pc:docMk/>
            <pc:sldMk cId="2171901789" sldId="283"/>
            <ac:grpSpMk id="273" creationId="{D8D59221-160D-4FB6-AF61-27B2F5060562}"/>
          </ac:grpSpMkLst>
        </pc:grpChg>
        <pc:grpChg chg="mod">
          <ac:chgData name="Stephen Blomefield" userId="b1031a36-86e3-4fc7-8940-c4d1aeae91d3" providerId="ADAL" clId="{D8336079-8C30-4C96-9C7F-49678503D04A}" dt="2020-08-20T07:55:46.337" v="56"/>
          <ac:grpSpMkLst>
            <pc:docMk/>
            <pc:sldMk cId="2171901789" sldId="283"/>
            <ac:grpSpMk id="290" creationId="{1C58A064-FA68-4DD0-96AC-43A1D22469C8}"/>
          </ac:grpSpMkLst>
        </pc:grpChg>
        <pc:grpChg chg="mod">
          <ac:chgData name="Stephen Blomefield" userId="b1031a36-86e3-4fc7-8940-c4d1aeae91d3" providerId="ADAL" clId="{D8336079-8C30-4C96-9C7F-49678503D04A}" dt="2020-08-20T07:55:46.337" v="56"/>
          <ac:grpSpMkLst>
            <pc:docMk/>
            <pc:sldMk cId="2171901789" sldId="283"/>
            <ac:grpSpMk id="292" creationId="{F01CA36E-C988-438B-8CCB-4BEDAF8FAE05}"/>
          </ac:grpSpMkLst>
        </pc:grpChg>
        <pc:grpChg chg="mod">
          <ac:chgData name="Stephen Blomefield" userId="b1031a36-86e3-4fc7-8940-c4d1aeae91d3" providerId="ADAL" clId="{D8336079-8C30-4C96-9C7F-49678503D04A}" dt="2020-08-20T07:55:46.337" v="56"/>
          <ac:grpSpMkLst>
            <pc:docMk/>
            <pc:sldMk cId="2171901789" sldId="283"/>
            <ac:grpSpMk id="303" creationId="{ADA2FACD-E766-4EE5-8226-E09DC763606A}"/>
          </ac:grpSpMkLst>
        </pc:grpChg>
        <pc:picChg chg="mod">
          <ac:chgData name="Stephen Blomefield" userId="b1031a36-86e3-4fc7-8940-c4d1aeae91d3" providerId="ADAL" clId="{D8336079-8C30-4C96-9C7F-49678503D04A}" dt="2020-08-20T07:55:46.337" v="56"/>
          <ac:picMkLst>
            <pc:docMk/>
            <pc:sldMk cId="2171901789" sldId="283"/>
            <ac:picMk id="276" creationId="{7E733420-67AD-469E-B69C-F34A9B0EDC40}"/>
          </ac:picMkLst>
        </pc:picChg>
        <pc:picChg chg="mod">
          <ac:chgData name="Stephen Blomefield" userId="b1031a36-86e3-4fc7-8940-c4d1aeae91d3" providerId="ADAL" clId="{D8336079-8C30-4C96-9C7F-49678503D04A}" dt="2020-08-20T07:55:46.337" v="56"/>
          <ac:picMkLst>
            <pc:docMk/>
            <pc:sldMk cId="2171901789" sldId="283"/>
            <ac:picMk id="302" creationId="{FA521A9A-33D7-4CD3-B1E7-1DCA95A10D30}"/>
          </ac:picMkLst>
        </pc:picChg>
        <pc:picChg chg="mod">
          <ac:chgData name="Stephen Blomefield" userId="b1031a36-86e3-4fc7-8940-c4d1aeae91d3" providerId="ADAL" clId="{D8336079-8C30-4C96-9C7F-49678503D04A}" dt="2020-08-20T07:55:46.337" v="56"/>
          <ac:picMkLst>
            <pc:docMk/>
            <pc:sldMk cId="2171901789" sldId="283"/>
            <ac:picMk id="306" creationId="{7EC2C0EB-A057-453B-94F9-75CEEECE3456}"/>
          </ac:picMkLst>
        </pc:picChg>
      </pc:sldChg>
      <pc:sldChg chg="modSp del mod">
        <pc:chgData name="Stephen Blomefield" userId="b1031a36-86e3-4fc7-8940-c4d1aeae91d3" providerId="ADAL" clId="{D8336079-8C30-4C96-9C7F-49678503D04A}" dt="2020-08-20T07:55:26.470" v="53" actId="47"/>
        <pc:sldMkLst>
          <pc:docMk/>
          <pc:sldMk cId="2918894249" sldId="284"/>
        </pc:sldMkLst>
        <pc:spChg chg="mod">
          <ac:chgData name="Stephen Blomefield" userId="b1031a36-86e3-4fc7-8940-c4d1aeae91d3" providerId="ADAL" clId="{D8336079-8C30-4C96-9C7F-49678503D04A}" dt="2020-08-20T04:45:32.969" v="31" actId="1076"/>
          <ac:spMkLst>
            <pc:docMk/>
            <pc:sldMk cId="2918894249" sldId="284"/>
            <ac:spMk id="62" creationId="{C4EC41EE-131D-4A61-8C48-73EC02D61531}"/>
          </ac:spMkLst>
        </pc:spChg>
      </pc:sldChg>
      <pc:sldChg chg="addSp modSp mod ord">
        <pc:chgData name="Stephen Blomefield" userId="b1031a36-86e3-4fc7-8940-c4d1aeae91d3" providerId="ADAL" clId="{D8336079-8C30-4C96-9C7F-49678503D04A}" dt="2020-08-20T07:57:24.457" v="81" actId="22"/>
        <pc:sldMkLst>
          <pc:docMk/>
          <pc:sldMk cId="638122251" sldId="285"/>
        </pc:sldMkLst>
        <pc:spChg chg="add mod">
          <ac:chgData name="Stephen Blomefield" userId="b1031a36-86e3-4fc7-8940-c4d1aeae91d3" providerId="ADAL" clId="{D8336079-8C30-4C96-9C7F-49678503D04A}" dt="2020-08-20T07:57:16.246" v="80" actId="20577"/>
          <ac:spMkLst>
            <pc:docMk/>
            <pc:sldMk cId="638122251" sldId="285"/>
            <ac:spMk id="2" creationId="{14639FD1-0E7E-4AD0-BED7-AED3BCAE118F}"/>
          </ac:spMkLst>
        </pc:spChg>
        <pc:spChg chg="add">
          <ac:chgData name="Stephen Blomefield" userId="b1031a36-86e3-4fc7-8940-c4d1aeae91d3" providerId="ADAL" clId="{D8336079-8C30-4C96-9C7F-49678503D04A}" dt="2020-08-20T07:57:24.457" v="81" actId="22"/>
          <ac:spMkLst>
            <pc:docMk/>
            <pc:sldMk cId="638122251" sldId="285"/>
            <ac:spMk id="3" creationId="{4B83C7B4-351D-4755-A1E6-062FF34914D7}"/>
          </ac:spMkLst>
        </pc:spChg>
        <pc:spChg chg="mod">
          <ac:chgData name="Stephen Blomefield" userId="b1031a36-86e3-4fc7-8940-c4d1aeae91d3" providerId="ADAL" clId="{D8336079-8C30-4C96-9C7F-49678503D04A}" dt="2020-08-20T07:56:42.282" v="61" actId="20577"/>
          <ac:spMkLst>
            <pc:docMk/>
            <pc:sldMk cId="638122251" sldId="285"/>
            <ac:spMk id="4" creationId="{B8ABEB74-5520-4842-B692-904512C5DC25}"/>
          </ac:spMkLst>
        </pc:spChg>
        <pc:spChg chg="mod">
          <ac:chgData name="Stephen Blomefield" userId="b1031a36-86e3-4fc7-8940-c4d1aeae91d3" providerId="ADAL" clId="{D8336079-8C30-4C96-9C7F-49678503D04A}" dt="2020-08-20T07:56:53.833" v="67" actId="20577"/>
          <ac:spMkLst>
            <pc:docMk/>
            <pc:sldMk cId="638122251" sldId="285"/>
            <ac:spMk id="6" creationId="{A0AFEBF7-7A9B-47AD-8065-7E7705E02F1C}"/>
          </ac:spMkLst>
        </pc:spChg>
      </pc:sldChg>
      <pc:sldChg chg="addSp delSp modSp add mod ord">
        <pc:chgData name="Stephen Blomefield" userId="b1031a36-86e3-4fc7-8940-c4d1aeae91d3" providerId="ADAL" clId="{D8336079-8C30-4C96-9C7F-49678503D04A}" dt="2020-08-20T04:46:11.880" v="47" actId="20577"/>
        <pc:sldMkLst>
          <pc:docMk/>
          <pc:sldMk cId="1699281334" sldId="286"/>
        </pc:sldMkLst>
        <pc:spChg chg="mod">
          <ac:chgData name="Stephen Blomefield" userId="b1031a36-86e3-4fc7-8940-c4d1aeae91d3" providerId="ADAL" clId="{D8336079-8C30-4C96-9C7F-49678503D04A}" dt="2020-08-20T04:44:12.373" v="6" actId="20577"/>
          <ac:spMkLst>
            <pc:docMk/>
            <pc:sldMk cId="1699281334" sldId="286"/>
            <ac:spMk id="50" creationId="{4830ECF8-E003-4041-9AC5-B9C9C1178B48}"/>
          </ac:spMkLst>
        </pc:spChg>
        <pc:spChg chg="add mod">
          <ac:chgData name="Stephen Blomefield" userId="b1031a36-86e3-4fc7-8940-c4d1aeae91d3" providerId="ADAL" clId="{D8336079-8C30-4C96-9C7F-49678503D04A}" dt="2020-08-20T04:45:09.959" v="29" actId="164"/>
          <ac:spMkLst>
            <pc:docMk/>
            <pc:sldMk cId="1699281334" sldId="286"/>
            <ac:spMk id="61" creationId="{19E59768-82E4-45F5-B6B6-079A87B44733}"/>
          </ac:spMkLst>
        </pc:spChg>
        <pc:spChg chg="del">
          <ac:chgData name="Stephen Blomefield" userId="b1031a36-86e3-4fc7-8940-c4d1aeae91d3" providerId="ADAL" clId="{D8336079-8C30-4C96-9C7F-49678503D04A}" dt="2020-08-20T04:46:07.557" v="44" actId="478"/>
          <ac:spMkLst>
            <pc:docMk/>
            <pc:sldMk cId="1699281334" sldId="286"/>
            <ac:spMk id="62" creationId="{C4EC41EE-131D-4A61-8C48-73EC02D61531}"/>
          </ac:spMkLst>
        </pc:spChg>
        <pc:spChg chg="add mod">
          <ac:chgData name="Stephen Blomefield" userId="b1031a36-86e3-4fc7-8940-c4d1aeae91d3" providerId="ADAL" clId="{D8336079-8C30-4C96-9C7F-49678503D04A}" dt="2020-08-20T04:46:11.880" v="47" actId="20577"/>
          <ac:spMkLst>
            <pc:docMk/>
            <pc:sldMk cId="1699281334" sldId="286"/>
            <ac:spMk id="104" creationId="{7BBD3DA3-B6CC-4745-935B-9A26D55B8455}"/>
          </ac:spMkLst>
        </pc:spChg>
        <pc:spChg chg="mod">
          <ac:chgData name="Stephen Blomefield" userId="b1031a36-86e3-4fc7-8940-c4d1aeae91d3" providerId="ADAL" clId="{D8336079-8C30-4C96-9C7F-49678503D04A}" dt="2020-08-20T04:44:28.065" v="9" actId="14100"/>
          <ac:spMkLst>
            <pc:docMk/>
            <pc:sldMk cId="1699281334" sldId="286"/>
            <ac:spMk id="289" creationId="{F147EED5-05B0-41E1-A3FA-D7DDFA64D5D7}"/>
          </ac:spMkLst>
        </pc:spChg>
        <pc:grpChg chg="add mod">
          <ac:chgData name="Stephen Blomefield" userId="b1031a36-86e3-4fc7-8940-c4d1aeae91d3" providerId="ADAL" clId="{D8336079-8C30-4C96-9C7F-49678503D04A}" dt="2020-08-20T04:45:09.959" v="29" actId="164"/>
          <ac:grpSpMkLst>
            <pc:docMk/>
            <pc:sldMk cId="1699281334" sldId="286"/>
            <ac:grpSpMk id="102" creationId="{A2B11DB3-6C54-465B-AF4A-DC7CC2B6360F}"/>
          </ac:grpSpMkLst>
        </pc:grpChg>
        <pc:grpChg chg="mod">
          <ac:chgData name="Stephen Blomefield" userId="b1031a36-86e3-4fc7-8940-c4d1aeae91d3" providerId="ADAL" clId="{D8336079-8C30-4C96-9C7F-49678503D04A}" dt="2020-08-20T04:45:09.959" v="29" actId="164"/>
          <ac:grpSpMkLst>
            <pc:docMk/>
            <pc:sldMk cId="1699281334" sldId="286"/>
            <ac:grpSpMk id="139" creationId="{57CF098E-0A10-46ED-A151-851012806CE3}"/>
          </ac:grpSpMkLst>
        </pc:grpChg>
        <pc:picChg chg="add mod">
          <ac:chgData name="Stephen Blomefield" userId="b1031a36-86e3-4fc7-8940-c4d1aeae91d3" providerId="ADAL" clId="{D8336079-8C30-4C96-9C7F-49678503D04A}" dt="2020-08-20T04:45:09.959" v="29" actId="164"/>
          <ac:picMkLst>
            <pc:docMk/>
            <pc:sldMk cId="1699281334" sldId="286"/>
            <ac:picMk id="70" creationId="{64B7717D-0C55-4762-92AE-D995711809A4}"/>
          </ac:picMkLst>
        </pc:picChg>
      </pc:sldChg>
    </pc:docChg>
  </pc:docChgLst>
  <pc:docChgLst>
    <pc:chgData name="Stephen Blomefield" userId="b1031a36-86e3-4fc7-8940-c4d1aeae91d3" providerId="ADAL" clId="{79BE16B3-29A1-4D77-85E2-DF00331FCF9F}"/>
    <pc:docChg chg="undo custSel addSld delSld modSld sldOrd">
      <pc:chgData name="Stephen Blomefield" userId="b1031a36-86e3-4fc7-8940-c4d1aeae91d3" providerId="ADAL" clId="{79BE16B3-29A1-4D77-85E2-DF00331FCF9F}" dt="2020-08-26T13:36:59.236" v="1931" actId="2696"/>
      <pc:docMkLst>
        <pc:docMk/>
      </pc:docMkLst>
      <pc:sldChg chg="addSp delSp modSp mod">
        <pc:chgData name="Stephen Blomefield" userId="b1031a36-86e3-4fc7-8940-c4d1aeae91d3" providerId="ADAL" clId="{79BE16B3-29A1-4D77-85E2-DF00331FCF9F}" dt="2020-08-25T19:37:39.704" v="821" actId="20577"/>
        <pc:sldMkLst>
          <pc:docMk/>
          <pc:sldMk cId="2171901789" sldId="283"/>
        </pc:sldMkLst>
        <pc:spChg chg="mod">
          <ac:chgData name="Stephen Blomefield" userId="b1031a36-86e3-4fc7-8940-c4d1aeae91d3" providerId="ADAL" clId="{79BE16B3-29A1-4D77-85E2-DF00331FCF9F}" dt="2020-08-25T19:37:39.704" v="821" actId="20577"/>
          <ac:spMkLst>
            <pc:docMk/>
            <pc:sldMk cId="2171901789" sldId="283"/>
            <ac:spMk id="154" creationId="{677402DA-FCCF-4AAA-9892-CEAABC33F4C5}"/>
          </ac:spMkLst>
        </pc:spChg>
        <pc:spChg chg="mod">
          <ac:chgData name="Stephen Blomefield" userId="b1031a36-86e3-4fc7-8940-c4d1aeae91d3" providerId="ADAL" clId="{79BE16B3-29A1-4D77-85E2-DF00331FCF9F}" dt="2020-08-20T08:09:24.654" v="56" actId="208"/>
          <ac:spMkLst>
            <pc:docMk/>
            <pc:sldMk cId="2171901789" sldId="283"/>
            <ac:spMk id="311" creationId="{DB464CB0-19F4-4E12-9130-596ED60897B5}"/>
          </ac:spMkLst>
        </pc:spChg>
        <pc:spChg chg="mod">
          <ac:chgData name="Stephen Blomefield" userId="b1031a36-86e3-4fc7-8940-c4d1aeae91d3" providerId="ADAL" clId="{79BE16B3-29A1-4D77-85E2-DF00331FCF9F}" dt="2020-08-20T08:09:24.654" v="56" actId="208"/>
          <ac:spMkLst>
            <pc:docMk/>
            <pc:sldMk cId="2171901789" sldId="283"/>
            <ac:spMk id="317" creationId="{620670BE-B645-4747-99C7-C9BC57FD81CF}"/>
          </ac:spMkLst>
        </pc:spChg>
        <pc:spChg chg="mod">
          <ac:chgData name="Stephen Blomefield" userId="b1031a36-86e3-4fc7-8940-c4d1aeae91d3" providerId="ADAL" clId="{79BE16B3-29A1-4D77-85E2-DF00331FCF9F}" dt="2020-08-20T08:09:24.654" v="56" actId="208"/>
          <ac:spMkLst>
            <pc:docMk/>
            <pc:sldMk cId="2171901789" sldId="283"/>
            <ac:spMk id="318" creationId="{FC09CB66-1AB7-41F2-A860-8A681954C3E9}"/>
          </ac:spMkLst>
        </pc:spChg>
        <pc:spChg chg="mod">
          <ac:chgData name="Stephen Blomefield" userId="b1031a36-86e3-4fc7-8940-c4d1aeae91d3" providerId="ADAL" clId="{79BE16B3-29A1-4D77-85E2-DF00331FCF9F}" dt="2020-08-20T08:09:20.680" v="54" actId="208"/>
          <ac:spMkLst>
            <pc:docMk/>
            <pc:sldMk cId="2171901789" sldId="283"/>
            <ac:spMk id="321" creationId="{D1117799-F82E-4003-9DEF-6A429B013E07}"/>
          </ac:spMkLst>
        </pc:spChg>
        <pc:spChg chg="mod">
          <ac:chgData name="Stephen Blomefield" userId="b1031a36-86e3-4fc7-8940-c4d1aeae91d3" providerId="ADAL" clId="{79BE16B3-29A1-4D77-85E2-DF00331FCF9F}" dt="2020-08-20T08:09:20.680" v="54" actId="208"/>
          <ac:spMkLst>
            <pc:docMk/>
            <pc:sldMk cId="2171901789" sldId="283"/>
            <ac:spMk id="322" creationId="{57B2AF89-8774-46AC-8D72-4FF5EABC64E4}"/>
          </ac:spMkLst>
        </pc:spChg>
        <pc:spChg chg="mod">
          <ac:chgData name="Stephen Blomefield" userId="b1031a36-86e3-4fc7-8940-c4d1aeae91d3" providerId="ADAL" clId="{79BE16B3-29A1-4D77-85E2-DF00331FCF9F}" dt="2020-08-20T08:09:20.680" v="54" actId="208"/>
          <ac:spMkLst>
            <pc:docMk/>
            <pc:sldMk cId="2171901789" sldId="283"/>
            <ac:spMk id="324" creationId="{EF560EC2-037A-493B-B8D7-BDF2C3EA6B83}"/>
          </ac:spMkLst>
        </pc:spChg>
        <pc:spChg chg="mod">
          <ac:chgData name="Stephen Blomefield" userId="b1031a36-86e3-4fc7-8940-c4d1aeae91d3" providerId="ADAL" clId="{79BE16B3-29A1-4D77-85E2-DF00331FCF9F}" dt="2020-08-20T08:09:20.680" v="54" actId="208"/>
          <ac:spMkLst>
            <pc:docMk/>
            <pc:sldMk cId="2171901789" sldId="283"/>
            <ac:spMk id="326" creationId="{D3D8BEE2-F10D-47A5-B01E-B87C842C3499}"/>
          </ac:spMkLst>
        </pc:spChg>
        <pc:grpChg chg="del">
          <ac:chgData name="Stephen Blomefield" userId="b1031a36-86e3-4fc7-8940-c4d1aeae91d3" providerId="ADAL" clId="{79BE16B3-29A1-4D77-85E2-DF00331FCF9F}" dt="2020-08-20T08:08:57.789" v="51" actId="478"/>
          <ac:grpSpMkLst>
            <pc:docMk/>
            <pc:sldMk cId="2171901789" sldId="283"/>
            <ac:grpSpMk id="122" creationId="{A593D014-3FA4-453D-98AD-4B0E29ECD2DC}"/>
          </ac:grpSpMkLst>
        </pc:grpChg>
        <pc:grpChg chg="add mod">
          <ac:chgData name="Stephen Blomefield" userId="b1031a36-86e3-4fc7-8940-c4d1aeae91d3" providerId="ADAL" clId="{79BE16B3-29A1-4D77-85E2-DF00331FCF9F}" dt="2020-08-20T08:09:23.933" v="55" actId="207"/>
          <ac:grpSpMkLst>
            <pc:docMk/>
            <pc:sldMk cId="2171901789" sldId="283"/>
            <ac:grpSpMk id="309" creationId="{83526E8A-E4C4-4C3E-BD64-88FA354D841E}"/>
          </ac:grpSpMkLst>
        </pc:grpChg>
        <pc:grpChg chg="mod">
          <ac:chgData name="Stephen Blomefield" userId="b1031a36-86e3-4fc7-8940-c4d1aeae91d3" providerId="ADAL" clId="{79BE16B3-29A1-4D77-85E2-DF00331FCF9F}" dt="2020-08-20T08:09:05.464" v="52"/>
          <ac:grpSpMkLst>
            <pc:docMk/>
            <pc:sldMk cId="2171901789" sldId="283"/>
            <ac:grpSpMk id="312" creationId="{AA3B9F7A-F077-426D-986F-F3FCC0538FE3}"/>
          </ac:grpSpMkLst>
        </pc:grpChg>
        <pc:grpChg chg="mod">
          <ac:chgData name="Stephen Blomefield" userId="b1031a36-86e3-4fc7-8940-c4d1aeae91d3" providerId="ADAL" clId="{79BE16B3-29A1-4D77-85E2-DF00331FCF9F}" dt="2020-08-20T08:09:05.464" v="52"/>
          <ac:grpSpMkLst>
            <pc:docMk/>
            <pc:sldMk cId="2171901789" sldId="283"/>
            <ac:grpSpMk id="313" creationId="{F7A8937A-0D4E-4D8F-9F74-BC28C19BBC2E}"/>
          </ac:grpSpMkLst>
        </pc:grpChg>
        <pc:grpChg chg="add mod">
          <ac:chgData name="Stephen Blomefield" userId="b1031a36-86e3-4fc7-8940-c4d1aeae91d3" providerId="ADAL" clId="{79BE16B3-29A1-4D77-85E2-DF00331FCF9F}" dt="2020-08-20T08:09:09.887" v="53"/>
          <ac:grpSpMkLst>
            <pc:docMk/>
            <pc:sldMk cId="2171901789" sldId="283"/>
            <ac:grpSpMk id="320" creationId="{D762FFB8-C2ED-484C-8F7F-2151AE1665C7}"/>
          </ac:grpSpMkLst>
        </pc:grpChg>
        <pc:picChg chg="mod">
          <ac:chgData name="Stephen Blomefield" userId="b1031a36-86e3-4fc7-8940-c4d1aeae91d3" providerId="ADAL" clId="{79BE16B3-29A1-4D77-85E2-DF00331FCF9F}" dt="2020-08-20T08:09:24.654" v="56" actId="208"/>
          <ac:picMkLst>
            <pc:docMk/>
            <pc:sldMk cId="2171901789" sldId="283"/>
            <ac:picMk id="315" creationId="{DF027F28-0329-4FF4-901E-49F4D2C52F0A}"/>
          </ac:picMkLst>
        </pc:picChg>
        <pc:picChg chg="mod">
          <ac:chgData name="Stephen Blomefield" userId="b1031a36-86e3-4fc7-8940-c4d1aeae91d3" providerId="ADAL" clId="{79BE16B3-29A1-4D77-85E2-DF00331FCF9F}" dt="2020-08-20T08:09:20.680" v="54" actId="208"/>
          <ac:picMkLst>
            <pc:docMk/>
            <pc:sldMk cId="2171901789" sldId="283"/>
            <ac:picMk id="323" creationId="{223E0765-259D-416A-BF07-009EA5FEE59C}"/>
          </ac:picMkLst>
        </pc:picChg>
        <pc:picChg chg="mod">
          <ac:chgData name="Stephen Blomefield" userId="b1031a36-86e3-4fc7-8940-c4d1aeae91d3" providerId="ADAL" clId="{79BE16B3-29A1-4D77-85E2-DF00331FCF9F}" dt="2020-08-20T08:09:20.680" v="54" actId="208"/>
          <ac:picMkLst>
            <pc:docMk/>
            <pc:sldMk cId="2171901789" sldId="283"/>
            <ac:picMk id="327" creationId="{7F01D98A-0BF9-4E64-9D0F-F10C795A1257}"/>
          </ac:picMkLst>
        </pc:picChg>
        <pc:cxnChg chg="add mod">
          <ac:chgData name="Stephen Blomefield" userId="b1031a36-86e3-4fc7-8940-c4d1aeae91d3" providerId="ADAL" clId="{79BE16B3-29A1-4D77-85E2-DF00331FCF9F}" dt="2020-08-20T07:58:58.492" v="7" actId="14100"/>
          <ac:cxnSpMkLst>
            <pc:docMk/>
            <pc:sldMk cId="2171901789" sldId="283"/>
            <ac:cxnSpMk id="282" creationId="{62BCE45B-D86A-4DCB-977B-B03376B91EE1}"/>
          </ac:cxnSpMkLst>
        </pc:cxnChg>
        <pc:cxnChg chg="del">
          <ac:chgData name="Stephen Blomefield" userId="b1031a36-86e3-4fc7-8940-c4d1aeae91d3" providerId="ADAL" clId="{79BE16B3-29A1-4D77-85E2-DF00331FCF9F}" dt="2020-08-20T07:58:32.501" v="0" actId="478"/>
          <ac:cxnSpMkLst>
            <pc:docMk/>
            <pc:sldMk cId="2171901789" sldId="283"/>
            <ac:cxnSpMk id="319" creationId="{2DEDC1BC-930D-44CE-88C7-82DEE9A8295B}"/>
          </ac:cxnSpMkLst>
        </pc:cxnChg>
      </pc:sldChg>
      <pc:sldChg chg="addSp delSp modSp mod">
        <pc:chgData name="Stephen Blomefield" userId="b1031a36-86e3-4fc7-8940-c4d1aeae91d3" providerId="ADAL" clId="{79BE16B3-29A1-4D77-85E2-DF00331FCF9F}" dt="2020-08-26T13:35:54.985" v="1929" actId="20577"/>
        <pc:sldMkLst>
          <pc:docMk/>
          <pc:sldMk cId="638122251" sldId="285"/>
        </pc:sldMkLst>
        <pc:spChg chg="mod">
          <ac:chgData name="Stephen Blomefield" userId="b1031a36-86e3-4fc7-8940-c4d1aeae91d3" providerId="ADAL" clId="{79BE16B3-29A1-4D77-85E2-DF00331FCF9F}" dt="2020-08-26T13:35:54.985" v="1929" actId="20577"/>
          <ac:spMkLst>
            <pc:docMk/>
            <pc:sldMk cId="638122251" sldId="285"/>
            <ac:spMk id="4" creationId="{B8ABEB74-5520-4842-B692-904512C5DC25}"/>
          </ac:spMkLst>
        </pc:spChg>
        <pc:spChg chg="add mod">
          <ac:chgData name="Stephen Blomefield" userId="b1031a36-86e3-4fc7-8940-c4d1aeae91d3" providerId="ADAL" clId="{79BE16B3-29A1-4D77-85E2-DF00331FCF9F}" dt="2020-08-24T12:09:57.629" v="331" actId="1037"/>
          <ac:spMkLst>
            <pc:docMk/>
            <pc:sldMk cId="638122251" sldId="285"/>
            <ac:spMk id="5" creationId="{F756E80E-ED1B-4320-857C-3315705CDC09}"/>
          </ac:spMkLst>
        </pc:spChg>
        <pc:spChg chg="add mod">
          <ac:chgData name="Stephen Blomefield" userId="b1031a36-86e3-4fc7-8940-c4d1aeae91d3" providerId="ADAL" clId="{79BE16B3-29A1-4D77-85E2-DF00331FCF9F}" dt="2020-08-26T11:59:12.320" v="1924" actId="1076"/>
          <ac:spMkLst>
            <pc:docMk/>
            <pc:sldMk cId="638122251" sldId="285"/>
            <ac:spMk id="6" creationId="{94946DB7-D1F8-4BD0-9660-C237CE18F0DD}"/>
          </ac:spMkLst>
        </pc:spChg>
        <pc:spChg chg="del mod">
          <ac:chgData name="Stephen Blomefield" userId="b1031a36-86e3-4fc7-8940-c4d1aeae91d3" providerId="ADAL" clId="{79BE16B3-29A1-4D77-85E2-DF00331FCF9F}" dt="2020-08-25T13:42:50.579" v="367" actId="478"/>
          <ac:spMkLst>
            <pc:docMk/>
            <pc:sldMk cId="638122251" sldId="285"/>
            <ac:spMk id="6" creationId="{A0AFEBF7-7A9B-47AD-8065-7E7705E02F1C}"/>
          </ac:spMkLst>
        </pc:spChg>
        <pc:spChg chg="mod">
          <ac:chgData name="Stephen Blomefield" userId="b1031a36-86e3-4fc7-8940-c4d1aeae91d3" providerId="ADAL" clId="{79BE16B3-29A1-4D77-85E2-DF00331FCF9F}" dt="2020-08-24T12:09:57.629" v="331" actId="1037"/>
          <ac:spMkLst>
            <pc:docMk/>
            <pc:sldMk cId="638122251" sldId="285"/>
            <ac:spMk id="8" creationId="{BBDF4162-6E54-4D34-83E5-339AD1ECBA0F}"/>
          </ac:spMkLst>
        </pc:spChg>
        <pc:spChg chg="mod">
          <ac:chgData name="Stephen Blomefield" userId="b1031a36-86e3-4fc7-8940-c4d1aeae91d3" providerId="ADAL" clId="{79BE16B3-29A1-4D77-85E2-DF00331FCF9F}" dt="2020-08-24T12:09:57.629" v="331" actId="1037"/>
          <ac:spMkLst>
            <pc:docMk/>
            <pc:sldMk cId="638122251" sldId="285"/>
            <ac:spMk id="28" creationId="{36084821-2AC0-444B-ABF8-8AB287EA9369}"/>
          </ac:spMkLst>
        </pc:spChg>
        <pc:spChg chg="mod">
          <ac:chgData name="Stephen Blomefield" userId="b1031a36-86e3-4fc7-8940-c4d1aeae91d3" providerId="ADAL" clId="{79BE16B3-29A1-4D77-85E2-DF00331FCF9F}" dt="2020-08-24T12:09:57.629" v="331" actId="1037"/>
          <ac:spMkLst>
            <pc:docMk/>
            <pc:sldMk cId="638122251" sldId="285"/>
            <ac:spMk id="30" creationId="{E4CFC531-9959-4A3C-9443-D9063039318E}"/>
          </ac:spMkLst>
        </pc:spChg>
        <pc:spChg chg="mod">
          <ac:chgData name="Stephen Blomefield" userId="b1031a36-86e3-4fc7-8940-c4d1aeae91d3" providerId="ADAL" clId="{79BE16B3-29A1-4D77-85E2-DF00331FCF9F}" dt="2020-08-24T12:09:57.629" v="331" actId="1037"/>
          <ac:spMkLst>
            <pc:docMk/>
            <pc:sldMk cId="638122251" sldId="285"/>
            <ac:spMk id="31" creationId="{ACBB925C-B783-4B97-980F-381EDE15726D}"/>
          </ac:spMkLst>
        </pc:spChg>
        <pc:spChg chg="mod">
          <ac:chgData name="Stephen Blomefield" userId="b1031a36-86e3-4fc7-8940-c4d1aeae91d3" providerId="ADAL" clId="{79BE16B3-29A1-4D77-85E2-DF00331FCF9F}" dt="2020-08-24T12:09:57.629" v="331" actId="1037"/>
          <ac:spMkLst>
            <pc:docMk/>
            <pc:sldMk cId="638122251" sldId="285"/>
            <ac:spMk id="33" creationId="{59BFCECE-18F7-4BEA-AF95-1318CA903DD7}"/>
          </ac:spMkLst>
        </pc:spChg>
        <pc:spChg chg="mod">
          <ac:chgData name="Stephen Blomefield" userId="b1031a36-86e3-4fc7-8940-c4d1aeae91d3" providerId="ADAL" clId="{79BE16B3-29A1-4D77-85E2-DF00331FCF9F}" dt="2020-08-24T12:09:57.629" v="331" actId="1037"/>
          <ac:spMkLst>
            <pc:docMk/>
            <pc:sldMk cId="638122251" sldId="285"/>
            <ac:spMk id="37" creationId="{3FCD5E05-5F70-4F01-AD44-3171807C3CCE}"/>
          </ac:spMkLst>
        </pc:spChg>
        <pc:spChg chg="mod">
          <ac:chgData name="Stephen Blomefield" userId="b1031a36-86e3-4fc7-8940-c4d1aeae91d3" providerId="ADAL" clId="{79BE16B3-29A1-4D77-85E2-DF00331FCF9F}" dt="2020-08-24T12:09:57.629" v="331" actId="1037"/>
          <ac:spMkLst>
            <pc:docMk/>
            <pc:sldMk cId="638122251" sldId="285"/>
            <ac:spMk id="53" creationId="{A426936D-3FC8-4D82-81F3-9321F4EB137E}"/>
          </ac:spMkLst>
        </pc:spChg>
        <pc:spChg chg="mod">
          <ac:chgData name="Stephen Blomefield" userId="b1031a36-86e3-4fc7-8940-c4d1aeae91d3" providerId="ADAL" clId="{79BE16B3-29A1-4D77-85E2-DF00331FCF9F}" dt="2020-08-24T12:09:57.629" v="331" actId="1037"/>
          <ac:spMkLst>
            <pc:docMk/>
            <pc:sldMk cId="638122251" sldId="285"/>
            <ac:spMk id="76" creationId="{4B972244-D0B4-47FD-B098-D3C1808A6971}"/>
          </ac:spMkLst>
        </pc:spChg>
        <pc:spChg chg="mod">
          <ac:chgData name="Stephen Blomefield" userId="b1031a36-86e3-4fc7-8940-c4d1aeae91d3" providerId="ADAL" clId="{79BE16B3-29A1-4D77-85E2-DF00331FCF9F}" dt="2020-08-24T12:09:57.629" v="331" actId="1037"/>
          <ac:spMkLst>
            <pc:docMk/>
            <pc:sldMk cId="638122251" sldId="285"/>
            <ac:spMk id="78" creationId="{EFEE14BF-055F-463B-9C0C-E5079CC6E340}"/>
          </ac:spMkLst>
        </pc:spChg>
        <pc:spChg chg="mod">
          <ac:chgData name="Stephen Blomefield" userId="b1031a36-86e3-4fc7-8940-c4d1aeae91d3" providerId="ADAL" clId="{79BE16B3-29A1-4D77-85E2-DF00331FCF9F}" dt="2020-08-24T12:09:57.629" v="331" actId="1037"/>
          <ac:spMkLst>
            <pc:docMk/>
            <pc:sldMk cId="638122251" sldId="285"/>
            <ac:spMk id="80" creationId="{5DB0141E-3F42-462D-BDC5-BC0C1E03DDA4}"/>
          </ac:spMkLst>
        </pc:spChg>
        <pc:spChg chg="mod">
          <ac:chgData name="Stephen Blomefield" userId="b1031a36-86e3-4fc7-8940-c4d1aeae91d3" providerId="ADAL" clId="{79BE16B3-29A1-4D77-85E2-DF00331FCF9F}" dt="2020-08-24T12:09:57.629" v="331" actId="1037"/>
          <ac:spMkLst>
            <pc:docMk/>
            <pc:sldMk cId="638122251" sldId="285"/>
            <ac:spMk id="96" creationId="{EAADF346-A88A-40EF-9319-58B1F382F29F}"/>
          </ac:spMkLst>
        </pc:spChg>
        <pc:spChg chg="mod">
          <ac:chgData name="Stephen Blomefield" userId="b1031a36-86e3-4fc7-8940-c4d1aeae91d3" providerId="ADAL" clId="{79BE16B3-29A1-4D77-85E2-DF00331FCF9F}" dt="2020-08-24T12:09:57.629" v="331" actId="1037"/>
          <ac:spMkLst>
            <pc:docMk/>
            <pc:sldMk cId="638122251" sldId="285"/>
            <ac:spMk id="98" creationId="{FA0C78A3-7E65-4946-8606-109F27863236}"/>
          </ac:spMkLst>
        </pc:spChg>
        <pc:picChg chg="mod">
          <ac:chgData name="Stephen Blomefield" userId="b1031a36-86e3-4fc7-8940-c4d1aeae91d3" providerId="ADAL" clId="{79BE16B3-29A1-4D77-85E2-DF00331FCF9F}" dt="2020-08-24T12:09:57.629" v="331" actId="1037"/>
          <ac:picMkLst>
            <pc:docMk/>
            <pc:sldMk cId="638122251" sldId="285"/>
            <ac:picMk id="10" creationId="{D87987CA-F73D-4724-8E24-3ED9C123F7F4}"/>
          </ac:picMkLst>
        </pc:picChg>
        <pc:picChg chg="mod">
          <ac:chgData name="Stephen Blomefield" userId="b1031a36-86e3-4fc7-8940-c4d1aeae91d3" providerId="ADAL" clId="{79BE16B3-29A1-4D77-85E2-DF00331FCF9F}" dt="2020-08-24T12:09:57.629" v="331" actId="1037"/>
          <ac:picMkLst>
            <pc:docMk/>
            <pc:sldMk cId="638122251" sldId="285"/>
            <ac:picMk id="39" creationId="{982EDD15-23FE-479B-96BA-C157CD01B905}"/>
          </ac:picMkLst>
        </pc:pic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12" creationId="{DA554325-ECCD-4EF4-9FFA-33F487A3D35C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14" creationId="{D3741CD8-D5E9-4631-B750-2BC36F20D3C1}"/>
          </ac:cxnSpMkLst>
        </pc:cxnChg>
        <pc:cxnChg chg="mod">
          <ac:chgData name="Stephen Blomefield" userId="b1031a36-86e3-4fc7-8940-c4d1aeae91d3" providerId="ADAL" clId="{79BE16B3-29A1-4D77-85E2-DF00331FCF9F}" dt="2020-08-25T13:43:13.770" v="373" actId="14100"/>
          <ac:cxnSpMkLst>
            <pc:docMk/>
            <pc:sldMk cId="638122251" sldId="285"/>
            <ac:cxnSpMk id="16" creationId="{DB2DBD47-9FCC-47E1-BADC-B92536A3EA38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25" creationId="{41996569-A64E-4884-8EF6-87EEA0F06623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34" creationId="{C67C2F7D-A45E-4012-96D0-E7107EA8EF13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42" creationId="{39731269-056D-47EA-AFA6-EBF1AA9A6046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43" creationId="{9DB757CA-1A4A-45FA-A5A9-E4BF00C64450}"/>
          </ac:cxnSpMkLst>
        </pc:cxnChg>
        <pc:cxnChg chg="del mod">
          <ac:chgData name="Stephen Blomefield" userId="b1031a36-86e3-4fc7-8940-c4d1aeae91d3" providerId="ADAL" clId="{79BE16B3-29A1-4D77-85E2-DF00331FCF9F}" dt="2020-08-25T13:44:00.705" v="380" actId="478"/>
          <ac:cxnSpMkLst>
            <pc:docMk/>
            <pc:sldMk cId="638122251" sldId="285"/>
            <ac:cxnSpMk id="46" creationId="{C55CE56F-5A7B-4F55-861A-36DD58FA76C5}"/>
          </ac:cxnSpMkLst>
        </pc:cxnChg>
        <pc:cxnChg chg="del mod">
          <ac:chgData name="Stephen Blomefield" userId="b1031a36-86e3-4fc7-8940-c4d1aeae91d3" providerId="ADAL" clId="{79BE16B3-29A1-4D77-85E2-DF00331FCF9F}" dt="2020-08-25T13:43:11.138" v="372" actId="478"/>
          <ac:cxnSpMkLst>
            <pc:docMk/>
            <pc:sldMk cId="638122251" sldId="285"/>
            <ac:cxnSpMk id="48" creationId="{69FBC70D-1255-4000-893A-37230A505673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49" creationId="{9C4C228A-0F6A-48A7-8D98-2F52D95905F4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50" creationId="{B5A670E3-744A-4622-B17A-32B4097027E4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51" creationId="{E1420614-2DF6-4B9C-8752-F80622F4BB2E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52" creationId="{BC02752F-8362-4D70-8083-C22A2180EB8B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56" creationId="{0831FC15-3574-46CA-BCF9-AFF75C0477BA}"/>
          </ac:cxnSpMkLst>
        </pc:cxnChg>
        <pc:cxnChg chg="add del mod">
          <ac:chgData name="Stephen Blomefield" userId="b1031a36-86e3-4fc7-8940-c4d1aeae91d3" providerId="ADAL" clId="{79BE16B3-29A1-4D77-85E2-DF00331FCF9F}" dt="2020-08-25T13:44:23.172" v="383"/>
          <ac:cxnSpMkLst>
            <pc:docMk/>
            <pc:sldMk cId="638122251" sldId="285"/>
            <ac:cxnSpMk id="61" creationId="{7F15A460-6FCC-4078-923D-17056031E146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66" creationId="{03C3EDD1-5B29-4BA6-A998-13E65539695A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69" creationId="{7C3D075B-26E4-4748-B6CD-7DBC923D5790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71" creationId="{A5DBF19A-DF10-43DA-981F-85716FC16DCB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74" creationId="{F8B39B3C-E659-413E-934A-790A0D0846A7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82" creationId="{38D21093-9BC9-4CF7-AC1E-EDBE048C5EC8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85" creationId="{CC3AF4A5-035A-4FB4-B218-557537026A8C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86" creationId="{BB3A3860-6583-4B4A-BDA6-1258D2B201F9}"/>
          </ac:cxnSpMkLst>
        </pc:cxnChg>
        <pc:cxnChg chg="mod">
          <ac:chgData name="Stephen Blomefield" userId="b1031a36-86e3-4fc7-8940-c4d1aeae91d3" providerId="ADAL" clId="{79BE16B3-29A1-4D77-85E2-DF00331FCF9F}" dt="2020-08-24T12:09:57.629" v="331" actId="1037"/>
          <ac:cxnSpMkLst>
            <pc:docMk/>
            <pc:sldMk cId="638122251" sldId="285"/>
            <ac:cxnSpMk id="90" creationId="{5ED62C02-1100-40B3-A68C-4C8BEF122290}"/>
          </ac:cxnSpMkLst>
        </pc:cxnChg>
      </pc:sldChg>
      <pc:sldChg chg="addSp delSp modSp mod">
        <pc:chgData name="Stephen Blomefield" userId="b1031a36-86e3-4fc7-8940-c4d1aeae91d3" providerId="ADAL" clId="{79BE16B3-29A1-4D77-85E2-DF00331FCF9F}" dt="2020-08-20T08:08:46.720" v="50" actId="1076"/>
        <pc:sldMkLst>
          <pc:docMk/>
          <pc:sldMk cId="1699281334" sldId="286"/>
        </pc:sldMkLst>
        <pc:spChg chg="mod">
          <ac:chgData name="Stephen Blomefield" userId="b1031a36-86e3-4fc7-8940-c4d1aeae91d3" providerId="ADAL" clId="{79BE16B3-29A1-4D77-85E2-DF00331FCF9F}" dt="2020-08-20T07:59:49.179" v="8" actId="165"/>
          <ac:spMkLst>
            <pc:docMk/>
            <pc:sldMk cId="1699281334" sldId="286"/>
            <ac:spMk id="51" creationId="{3449D445-73FE-491B-8840-2FC07CC84DFC}"/>
          </ac:spMkLst>
        </pc:spChg>
        <pc:spChg chg="mod">
          <ac:chgData name="Stephen Blomefield" userId="b1031a36-86e3-4fc7-8940-c4d1aeae91d3" providerId="ADAL" clId="{79BE16B3-29A1-4D77-85E2-DF00331FCF9F}" dt="2020-08-20T07:59:49.179" v="8" actId="165"/>
          <ac:spMkLst>
            <pc:docMk/>
            <pc:sldMk cId="1699281334" sldId="286"/>
            <ac:spMk id="55" creationId="{5B972331-BAFE-485C-AB89-16E99806EF91}"/>
          </ac:spMkLst>
        </pc:spChg>
        <pc:spChg chg="mod">
          <ac:chgData name="Stephen Blomefield" userId="b1031a36-86e3-4fc7-8940-c4d1aeae91d3" providerId="ADAL" clId="{79BE16B3-29A1-4D77-85E2-DF00331FCF9F}" dt="2020-08-20T07:59:49.179" v="8" actId="165"/>
          <ac:spMkLst>
            <pc:docMk/>
            <pc:sldMk cId="1699281334" sldId="286"/>
            <ac:spMk id="56" creationId="{D73AEF20-8790-4567-8BF3-9414ED0DCAC7}"/>
          </ac:spMkLst>
        </pc:spChg>
        <pc:spChg chg="mod">
          <ac:chgData name="Stephen Blomefield" userId="b1031a36-86e3-4fc7-8940-c4d1aeae91d3" providerId="ADAL" clId="{79BE16B3-29A1-4D77-85E2-DF00331FCF9F}" dt="2020-08-20T07:59:49.179" v="8" actId="165"/>
          <ac:spMkLst>
            <pc:docMk/>
            <pc:sldMk cId="1699281334" sldId="286"/>
            <ac:spMk id="68" creationId="{E3D4BD79-5B31-4E29-8951-4E6292C464F3}"/>
          </ac:spMkLst>
        </pc:spChg>
        <pc:spChg chg="mod">
          <ac:chgData name="Stephen Blomefield" userId="b1031a36-86e3-4fc7-8940-c4d1aeae91d3" providerId="ADAL" clId="{79BE16B3-29A1-4D77-85E2-DF00331FCF9F}" dt="2020-08-20T07:59:49.179" v="8" actId="165"/>
          <ac:spMkLst>
            <pc:docMk/>
            <pc:sldMk cId="1699281334" sldId="286"/>
            <ac:spMk id="69" creationId="{3A88E3FD-4C76-407C-9297-24C708546C53}"/>
          </ac:spMkLst>
        </pc:spChg>
        <pc:spChg chg="mod">
          <ac:chgData name="Stephen Blomefield" userId="b1031a36-86e3-4fc7-8940-c4d1aeae91d3" providerId="ADAL" clId="{79BE16B3-29A1-4D77-85E2-DF00331FCF9F}" dt="2020-08-20T07:59:49.179" v="8" actId="165"/>
          <ac:spMkLst>
            <pc:docMk/>
            <pc:sldMk cId="1699281334" sldId="286"/>
            <ac:spMk id="84" creationId="{1A8B5D64-BDD2-4109-BC3A-1AE3391AC9B4}"/>
          </ac:spMkLst>
        </pc:spChg>
        <pc:spChg chg="mod topLvl">
          <ac:chgData name="Stephen Blomefield" userId="b1031a36-86e3-4fc7-8940-c4d1aeae91d3" providerId="ADAL" clId="{79BE16B3-29A1-4D77-85E2-DF00331FCF9F}" dt="2020-08-20T08:08:40.800" v="49" actId="164"/>
          <ac:spMkLst>
            <pc:docMk/>
            <pc:sldMk cId="1699281334" sldId="286"/>
            <ac:spMk id="278" creationId="{F66844A3-1DBC-41CA-89CD-2DA9BD4C8775}"/>
          </ac:spMkLst>
        </pc:spChg>
        <pc:grpChg chg="add mod">
          <ac:chgData name="Stephen Blomefield" userId="b1031a36-86e3-4fc7-8940-c4d1aeae91d3" providerId="ADAL" clId="{79BE16B3-29A1-4D77-85E2-DF00331FCF9F}" dt="2020-08-20T08:08:46.720" v="50" actId="1076"/>
          <ac:grpSpMkLst>
            <pc:docMk/>
            <pc:sldMk cId="1699281334" sldId="286"/>
            <ac:grpSpMk id="62" creationId="{CD8A7F30-A726-4780-A80D-7765DE599B7C}"/>
          </ac:grpSpMkLst>
        </pc:grpChg>
        <pc:grpChg chg="mod">
          <ac:chgData name="Stephen Blomefield" userId="b1031a36-86e3-4fc7-8940-c4d1aeae91d3" providerId="ADAL" clId="{79BE16B3-29A1-4D77-85E2-DF00331FCF9F}" dt="2020-08-20T07:59:49.179" v="8" actId="165"/>
          <ac:grpSpMkLst>
            <pc:docMk/>
            <pc:sldMk cId="1699281334" sldId="286"/>
            <ac:grpSpMk id="101" creationId="{7AF2840F-4E58-41E8-8CD2-4299471ED7AF}"/>
          </ac:grpSpMkLst>
        </pc:grpChg>
        <pc:grpChg chg="mod topLvl">
          <ac:chgData name="Stephen Blomefield" userId="b1031a36-86e3-4fc7-8940-c4d1aeae91d3" providerId="ADAL" clId="{79BE16B3-29A1-4D77-85E2-DF00331FCF9F}" dt="2020-08-20T08:08:40.800" v="49" actId="164"/>
          <ac:grpSpMkLst>
            <pc:docMk/>
            <pc:sldMk cId="1699281334" sldId="286"/>
            <ac:grpSpMk id="121" creationId="{6A3478D9-7BDE-4D74-B554-FA59A372378A}"/>
          </ac:grpSpMkLst>
        </pc:grpChg>
        <pc:grpChg chg="del">
          <ac:chgData name="Stephen Blomefield" userId="b1031a36-86e3-4fc7-8940-c4d1aeae91d3" providerId="ADAL" clId="{79BE16B3-29A1-4D77-85E2-DF00331FCF9F}" dt="2020-08-20T07:59:49.179" v="8" actId="165"/>
          <ac:grpSpMkLst>
            <pc:docMk/>
            <pc:sldMk cId="1699281334" sldId="286"/>
            <ac:grpSpMk id="122" creationId="{A593D014-3FA4-453D-98AD-4B0E29ECD2DC}"/>
          </ac:grpSpMkLst>
        </pc:grpChg>
        <pc:grpChg chg="mod topLvl">
          <ac:chgData name="Stephen Blomefield" userId="b1031a36-86e3-4fc7-8940-c4d1aeae91d3" providerId="ADAL" clId="{79BE16B3-29A1-4D77-85E2-DF00331FCF9F}" dt="2020-08-20T08:08:32.261" v="48" actId="207"/>
          <ac:grpSpMkLst>
            <pc:docMk/>
            <pc:sldMk cId="1699281334" sldId="286"/>
            <ac:grpSpMk id="165" creationId="{7D369C70-988D-4647-A4EB-691DF4C0A1AA}"/>
          </ac:grpSpMkLst>
        </pc:grpChg>
        <pc:picChg chg="mod">
          <ac:chgData name="Stephen Blomefield" userId="b1031a36-86e3-4fc7-8940-c4d1aeae91d3" providerId="ADAL" clId="{79BE16B3-29A1-4D77-85E2-DF00331FCF9F}" dt="2020-08-20T07:59:49.179" v="8" actId="165"/>
          <ac:picMkLst>
            <pc:docMk/>
            <pc:sldMk cId="1699281334" sldId="286"/>
            <ac:picMk id="118" creationId="{EEE11956-F807-4BCF-A496-4C30EF8C7AB1}"/>
          </ac:picMkLst>
        </pc:picChg>
        <pc:picChg chg="mod">
          <ac:chgData name="Stephen Blomefield" userId="b1031a36-86e3-4fc7-8940-c4d1aeae91d3" providerId="ADAL" clId="{79BE16B3-29A1-4D77-85E2-DF00331FCF9F}" dt="2020-08-20T07:59:49.179" v="8" actId="165"/>
          <ac:picMkLst>
            <pc:docMk/>
            <pc:sldMk cId="1699281334" sldId="286"/>
            <ac:picMk id="123" creationId="{BE851A9D-5F8E-4D99-9EBB-C221FC8E597C}"/>
          </ac:picMkLst>
        </pc:picChg>
        <pc:picChg chg="mod">
          <ac:chgData name="Stephen Blomefield" userId="b1031a36-86e3-4fc7-8940-c4d1aeae91d3" providerId="ADAL" clId="{79BE16B3-29A1-4D77-85E2-DF00331FCF9F}" dt="2020-08-20T07:59:49.179" v="8" actId="165"/>
          <ac:picMkLst>
            <pc:docMk/>
            <pc:sldMk cId="1699281334" sldId="286"/>
            <ac:picMk id="124" creationId="{13A3B12C-E157-4D7D-8F8E-7B6F60368970}"/>
          </ac:picMkLst>
        </pc:picChg>
      </pc:sldChg>
      <pc:sldChg chg="addSp delSp modSp add del mod ord">
        <pc:chgData name="Stephen Blomefield" userId="b1031a36-86e3-4fc7-8940-c4d1aeae91d3" providerId="ADAL" clId="{79BE16B3-29A1-4D77-85E2-DF00331FCF9F}" dt="2020-08-26T13:36:59.236" v="1931" actId="2696"/>
        <pc:sldMkLst>
          <pc:docMk/>
          <pc:sldMk cId="995667870" sldId="287"/>
        </pc:sldMkLst>
        <pc:spChg chg="del">
          <ac:chgData name="Stephen Blomefield" userId="b1031a36-86e3-4fc7-8940-c4d1aeae91d3" providerId="ADAL" clId="{79BE16B3-29A1-4D77-85E2-DF00331FCF9F}" dt="2020-08-24T12:03:42.612" v="271" actId="478"/>
          <ac:spMkLst>
            <pc:docMk/>
            <pc:sldMk cId="995667870" sldId="287"/>
            <ac:spMk id="2" creationId="{14639FD1-0E7E-4AD0-BED7-AED3BCAE118F}"/>
          </ac:spMkLst>
        </pc:spChg>
        <pc:spChg chg="del">
          <ac:chgData name="Stephen Blomefield" userId="b1031a36-86e3-4fc7-8940-c4d1aeae91d3" providerId="ADAL" clId="{79BE16B3-29A1-4D77-85E2-DF00331FCF9F}" dt="2020-08-24T11:55:16.811" v="108" actId="478"/>
          <ac:spMkLst>
            <pc:docMk/>
            <pc:sldMk cId="995667870" sldId="287"/>
            <ac:spMk id="4" creationId="{B8ABEB74-5520-4842-B692-904512C5DC25}"/>
          </ac:spMkLst>
        </pc:spChg>
        <pc:spChg chg="del">
          <ac:chgData name="Stephen Blomefield" userId="b1031a36-86e3-4fc7-8940-c4d1aeae91d3" providerId="ADAL" clId="{79BE16B3-29A1-4D77-85E2-DF00331FCF9F}" dt="2020-08-24T11:55:16.811" v="108" actId="478"/>
          <ac:spMkLst>
            <pc:docMk/>
            <pc:sldMk cId="995667870" sldId="287"/>
            <ac:spMk id="5" creationId="{F756E80E-ED1B-4320-857C-3315705CDC09}"/>
          </ac:spMkLst>
        </pc:spChg>
        <pc:spChg chg="del">
          <ac:chgData name="Stephen Blomefield" userId="b1031a36-86e3-4fc7-8940-c4d1aeae91d3" providerId="ADAL" clId="{79BE16B3-29A1-4D77-85E2-DF00331FCF9F}" dt="2020-08-24T11:55:19.130" v="109" actId="478"/>
          <ac:spMkLst>
            <pc:docMk/>
            <pc:sldMk cId="995667870" sldId="287"/>
            <ac:spMk id="6" creationId="{A0AFEBF7-7A9B-47AD-8065-7E7705E02F1C}"/>
          </ac:spMkLst>
        </pc:spChg>
        <pc:spChg chg="del">
          <ac:chgData name="Stephen Blomefield" userId="b1031a36-86e3-4fc7-8940-c4d1aeae91d3" providerId="ADAL" clId="{79BE16B3-29A1-4D77-85E2-DF00331FCF9F}" dt="2020-08-24T11:55:16.811" v="108" actId="478"/>
          <ac:spMkLst>
            <pc:docMk/>
            <pc:sldMk cId="995667870" sldId="287"/>
            <ac:spMk id="8" creationId="{BBDF4162-6E54-4D34-83E5-339AD1ECBA0F}"/>
          </ac:spMkLst>
        </pc:spChg>
        <pc:spChg chg="add mod">
          <ac:chgData name="Stephen Blomefield" userId="b1031a36-86e3-4fc7-8940-c4d1aeae91d3" providerId="ADAL" clId="{79BE16B3-29A1-4D77-85E2-DF00331FCF9F}" dt="2020-08-24T11:59:43.665" v="180" actId="164"/>
          <ac:spMkLst>
            <pc:docMk/>
            <pc:sldMk cId="995667870" sldId="287"/>
            <ac:spMk id="11" creationId="{EF040BE7-5135-405E-9CB9-ED97FF64233C}"/>
          </ac:spMkLst>
        </pc:spChg>
        <pc:spChg chg="add del mod">
          <ac:chgData name="Stephen Blomefield" userId="b1031a36-86e3-4fc7-8940-c4d1aeae91d3" providerId="ADAL" clId="{79BE16B3-29A1-4D77-85E2-DF00331FCF9F}" dt="2020-08-24T11:58:55.739" v="161" actId="478"/>
          <ac:spMkLst>
            <pc:docMk/>
            <pc:sldMk cId="995667870" sldId="287"/>
            <ac:spMk id="13" creationId="{64C02414-F4F4-4E05-AA66-966E0548A153}"/>
          </ac:spMkLst>
        </pc:spChg>
        <pc:spChg chg="add mod">
          <ac:chgData name="Stephen Blomefield" userId="b1031a36-86e3-4fc7-8940-c4d1aeae91d3" providerId="ADAL" clId="{79BE16B3-29A1-4D77-85E2-DF00331FCF9F}" dt="2020-08-24T11:59:43.665" v="180" actId="164"/>
          <ac:spMkLst>
            <pc:docMk/>
            <pc:sldMk cId="995667870" sldId="287"/>
            <ac:spMk id="15" creationId="{B9E36BB8-9D85-49FF-B2E7-4DCAE316A51C}"/>
          </ac:spMkLst>
        </pc:spChg>
        <pc:spChg chg="add mod">
          <ac:chgData name="Stephen Blomefield" userId="b1031a36-86e3-4fc7-8940-c4d1aeae91d3" providerId="ADAL" clId="{79BE16B3-29A1-4D77-85E2-DF00331FCF9F}" dt="2020-08-24T12:03:31.323" v="268" actId="164"/>
          <ac:spMkLst>
            <pc:docMk/>
            <pc:sldMk cId="995667870" sldId="287"/>
            <ac:spMk id="18" creationId="{9B38FCCD-90A8-4DC9-9FCC-A5AB9EA3B67F}"/>
          </ac:spMkLst>
        </pc:spChg>
        <pc:spChg chg="add mod">
          <ac:chgData name="Stephen Blomefield" userId="b1031a36-86e3-4fc7-8940-c4d1aeae91d3" providerId="ADAL" clId="{79BE16B3-29A1-4D77-85E2-DF00331FCF9F}" dt="2020-08-24T12:03:46.966" v="272" actId="1076"/>
          <ac:spMkLst>
            <pc:docMk/>
            <pc:sldMk cId="995667870" sldId="287"/>
            <ac:spMk id="20" creationId="{584A38EE-7482-42DF-A5F4-D5C155D3132C}"/>
          </ac:spMkLst>
        </pc:spChg>
        <pc:spChg chg="add mod">
          <ac:chgData name="Stephen Blomefield" userId="b1031a36-86e3-4fc7-8940-c4d1aeae91d3" providerId="ADAL" clId="{79BE16B3-29A1-4D77-85E2-DF00331FCF9F}" dt="2020-08-24T12:08:38.371" v="300" actId="1076"/>
          <ac:spMkLst>
            <pc:docMk/>
            <pc:sldMk cId="995667870" sldId="287"/>
            <ac:spMk id="21" creationId="{C3D08007-7D7D-4290-BBA1-0464CB98D950}"/>
          </ac:spMkLst>
        </pc:spChg>
        <pc:spChg chg="add mod">
          <ac:chgData name="Stephen Blomefield" userId="b1031a36-86e3-4fc7-8940-c4d1aeae91d3" providerId="ADAL" clId="{79BE16B3-29A1-4D77-85E2-DF00331FCF9F}" dt="2020-08-24T12:03:46.966" v="272" actId="1076"/>
          <ac:spMkLst>
            <pc:docMk/>
            <pc:sldMk cId="995667870" sldId="287"/>
            <ac:spMk id="22" creationId="{255472E1-8E08-4793-B740-C1FC83C88BDA}"/>
          </ac:spMkLst>
        </pc:spChg>
        <pc:spChg chg="del">
          <ac:chgData name="Stephen Blomefield" userId="b1031a36-86e3-4fc7-8940-c4d1aeae91d3" providerId="ADAL" clId="{79BE16B3-29A1-4D77-85E2-DF00331FCF9F}" dt="2020-08-24T11:55:19.130" v="109" actId="478"/>
          <ac:spMkLst>
            <pc:docMk/>
            <pc:sldMk cId="995667870" sldId="287"/>
            <ac:spMk id="28" creationId="{36084821-2AC0-444B-ABF8-8AB287EA9369}"/>
          </ac:spMkLst>
        </pc:spChg>
        <pc:spChg chg="del">
          <ac:chgData name="Stephen Blomefield" userId="b1031a36-86e3-4fc7-8940-c4d1aeae91d3" providerId="ADAL" clId="{79BE16B3-29A1-4D77-85E2-DF00331FCF9F}" dt="2020-08-24T11:55:19.130" v="109" actId="478"/>
          <ac:spMkLst>
            <pc:docMk/>
            <pc:sldMk cId="995667870" sldId="287"/>
            <ac:spMk id="30" creationId="{E4CFC531-9959-4A3C-9443-D9063039318E}"/>
          </ac:spMkLst>
        </pc:spChg>
        <pc:spChg chg="del">
          <ac:chgData name="Stephen Blomefield" userId="b1031a36-86e3-4fc7-8940-c4d1aeae91d3" providerId="ADAL" clId="{79BE16B3-29A1-4D77-85E2-DF00331FCF9F}" dt="2020-08-24T11:55:19.130" v="109" actId="478"/>
          <ac:spMkLst>
            <pc:docMk/>
            <pc:sldMk cId="995667870" sldId="287"/>
            <ac:spMk id="31" creationId="{ACBB925C-B783-4B97-980F-381EDE15726D}"/>
          </ac:spMkLst>
        </pc:spChg>
        <pc:spChg chg="mod">
          <ac:chgData name="Stephen Blomefield" userId="b1031a36-86e3-4fc7-8940-c4d1aeae91d3" providerId="ADAL" clId="{79BE16B3-29A1-4D77-85E2-DF00331FCF9F}" dt="2020-08-24T12:03:46.966" v="272" actId="1076"/>
          <ac:spMkLst>
            <pc:docMk/>
            <pc:sldMk cId="995667870" sldId="287"/>
            <ac:spMk id="33" creationId="{59BFCECE-18F7-4BEA-AF95-1318CA903DD7}"/>
          </ac:spMkLst>
        </pc:spChg>
        <pc:spChg chg="add mod">
          <ac:chgData name="Stephen Blomefield" userId="b1031a36-86e3-4fc7-8940-c4d1aeae91d3" providerId="ADAL" clId="{79BE16B3-29A1-4D77-85E2-DF00331FCF9F}" dt="2020-08-24T12:03:31.323" v="268" actId="164"/>
          <ac:spMkLst>
            <pc:docMk/>
            <pc:sldMk cId="995667870" sldId="287"/>
            <ac:spMk id="35" creationId="{7CA46020-3366-43E6-9D81-A9A7A390135F}"/>
          </ac:spMkLst>
        </pc:spChg>
        <pc:spChg chg="del">
          <ac:chgData name="Stephen Blomefield" userId="b1031a36-86e3-4fc7-8940-c4d1aeae91d3" providerId="ADAL" clId="{79BE16B3-29A1-4D77-85E2-DF00331FCF9F}" dt="2020-08-24T11:55:16.811" v="108" actId="478"/>
          <ac:spMkLst>
            <pc:docMk/>
            <pc:sldMk cId="995667870" sldId="287"/>
            <ac:spMk id="37" creationId="{3FCD5E05-5F70-4F01-AD44-3171807C3CCE}"/>
          </ac:spMkLst>
        </pc:spChg>
        <pc:spChg chg="add mod">
          <ac:chgData name="Stephen Blomefield" userId="b1031a36-86e3-4fc7-8940-c4d1aeae91d3" providerId="ADAL" clId="{79BE16B3-29A1-4D77-85E2-DF00331FCF9F}" dt="2020-08-24T12:04:37.173" v="291" actId="1076"/>
          <ac:spMkLst>
            <pc:docMk/>
            <pc:sldMk cId="995667870" sldId="287"/>
            <ac:spMk id="38" creationId="{3CEB5369-089D-4B08-B7C5-C055A19DC06C}"/>
          </ac:spMkLst>
        </pc:spChg>
        <pc:spChg chg="del">
          <ac:chgData name="Stephen Blomefield" userId="b1031a36-86e3-4fc7-8940-c4d1aeae91d3" providerId="ADAL" clId="{79BE16B3-29A1-4D77-85E2-DF00331FCF9F}" dt="2020-08-24T11:55:19.130" v="109" actId="478"/>
          <ac:spMkLst>
            <pc:docMk/>
            <pc:sldMk cId="995667870" sldId="287"/>
            <ac:spMk id="53" creationId="{A426936D-3FC8-4D82-81F3-9321F4EB137E}"/>
          </ac:spMkLst>
        </pc:spChg>
        <pc:spChg chg="add mod">
          <ac:chgData name="Stephen Blomefield" userId="b1031a36-86e3-4fc7-8940-c4d1aeae91d3" providerId="ADAL" clId="{79BE16B3-29A1-4D77-85E2-DF00331FCF9F}" dt="2020-08-24T12:03:46.966" v="272" actId="1076"/>
          <ac:spMkLst>
            <pc:docMk/>
            <pc:sldMk cId="995667870" sldId="287"/>
            <ac:spMk id="75" creationId="{6D301F74-2511-490D-84FB-3C78A57118F2}"/>
          </ac:spMkLst>
        </pc:spChg>
        <pc:spChg chg="del">
          <ac:chgData name="Stephen Blomefield" userId="b1031a36-86e3-4fc7-8940-c4d1aeae91d3" providerId="ADAL" clId="{79BE16B3-29A1-4D77-85E2-DF00331FCF9F}" dt="2020-08-24T11:55:16.811" v="108" actId="478"/>
          <ac:spMkLst>
            <pc:docMk/>
            <pc:sldMk cId="995667870" sldId="287"/>
            <ac:spMk id="76" creationId="{4B972244-D0B4-47FD-B098-D3C1808A6971}"/>
          </ac:spMkLst>
        </pc:spChg>
        <pc:spChg chg="del">
          <ac:chgData name="Stephen Blomefield" userId="b1031a36-86e3-4fc7-8940-c4d1aeae91d3" providerId="ADAL" clId="{79BE16B3-29A1-4D77-85E2-DF00331FCF9F}" dt="2020-08-24T11:55:16.811" v="108" actId="478"/>
          <ac:spMkLst>
            <pc:docMk/>
            <pc:sldMk cId="995667870" sldId="287"/>
            <ac:spMk id="78" creationId="{EFEE14BF-055F-463B-9C0C-E5079CC6E340}"/>
          </ac:spMkLst>
        </pc:spChg>
        <pc:spChg chg="del">
          <ac:chgData name="Stephen Blomefield" userId="b1031a36-86e3-4fc7-8940-c4d1aeae91d3" providerId="ADAL" clId="{79BE16B3-29A1-4D77-85E2-DF00331FCF9F}" dt="2020-08-24T11:55:16.811" v="108" actId="478"/>
          <ac:spMkLst>
            <pc:docMk/>
            <pc:sldMk cId="995667870" sldId="287"/>
            <ac:spMk id="80" creationId="{5DB0141E-3F42-462D-BDC5-BC0C1E03DDA4}"/>
          </ac:spMkLst>
        </pc:spChg>
        <pc:spChg chg="del">
          <ac:chgData name="Stephen Blomefield" userId="b1031a36-86e3-4fc7-8940-c4d1aeae91d3" providerId="ADAL" clId="{79BE16B3-29A1-4D77-85E2-DF00331FCF9F}" dt="2020-08-24T11:55:16.811" v="108" actId="478"/>
          <ac:spMkLst>
            <pc:docMk/>
            <pc:sldMk cId="995667870" sldId="287"/>
            <ac:spMk id="96" creationId="{EAADF346-A88A-40EF-9319-58B1F382F29F}"/>
          </ac:spMkLst>
        </pc:spChg>
        <pc:spChg chg="del">
          <ac:chgData name="Stephen Blomefield" userId="b1031a36-86e3-4fc7-8940-c4d1aeae91d3" providerId="ADAL" clId="{79BE16B3-29A1-4D77-85E2-DF00331FCF9F}" dt="2020-08-24T11:55:16.811" v="108" actId="478"/>
          <ac:spMkLst>
            <pc:docMk/>
            <pc:sldMk cId="995667870" sldId="287"/>
            <ac:spMk id="98" creationId="{FA0C78A3-7E65-4946-8606-109F27863236}"/>
          </ac:spMkLst>
        </pc:spChg>
        <pc:grpChg chg="add mod">
          <ac:chgData name="Stephen Blomefield" userId="b1031a36-86e3-4fc7-8940-c4d1aeae91d3" providerId="ADAL" clId="{79BE16B3-29A1-4D77-85E2-DF00331FCF9F}" dt="2020-08-24T12:03:46.966" v="272" actId="1076"/>
          <ac:grpSpMkLst>
            <pc:docMk/>
            <pc:sldMk cId="995667870" sldId="287"/>
            <ac:grpSpMk id="17" creationId="{77971D04-317A-4C70-8A84-56A916EA857C}"/>
          </ac:grpSpMkLst>
        </pc:grpChg>
        <pc:grpChg chg="add mod">
          <ac:chgData name="Stephen Blomefield" userId="b1031a36-86e3-4fc7-8940-c4d1aeae91d3" providerId="ADAL" clId="{79BE16B3-29A1-4D77-85E2-DF00331FCF9F}" dt="2020-08-24T12:03:46.966" v="272" actId="1076"/>
          <ac:grpSpMkLst>
            <pc:docMk/>
            <pc:sldMk cId="995667870" sldId="287"/>
            <ac:grpSpMk id="36" creationId="{A6764AE7-0DAC-4155-B4E4-A5FB122BBC80}"/>
          </ac:grpSpMkLst>
        </pc:grpChg>
        <pc:picChg chg="del">
          <ac:chgData name="Stephen Blomefield" userId="b1031a36-86e3-4fc7-8940-c4d1aeae91d3" providerId="ADAL" clId="{79BE16B3-29A1-4D77-85E2-DF00331FCF9F}" dt="2020-08-24T11:55:16.811" v="108" actId="478"/>
          <ac:picMkLst>
            <pc:docMk/>
            <pc:sldMk cId="995667870" sldId="287"/>
            <ac:picMk id="10" creationId="{D87987CA-F73D-4724-8E24-3ED9C123F7F4}"/>
          </ac:picMkLst>
        </pc:picChg>
        <pc:picChg chg="del">
          <ac:chgData name="Stephen Blomefield" userId="b1031a36-86e3-4fc7-8940-c4d1aeae91d3" providerId="ADAL" clId="{79BE16B3-29A1-4D77-85E2-DF00331FCF9F}" dt="2020-08-24T11:55:16.811" v="108" actId="478"/>
          <ac:picMkLst>
            <pc:docMk/>
            <pc:sldMk cId="995667870" sldId="287"/>
            <ac:picMk id="39" creationId="{982EDD15-23FE-479B-96BA-C157CD01B905}"/>
          </ac:picMkLst>
        </pc:picChg>
        <pc:cxnChg chg="del">
          <ac:chgData name="Stephen Blomefield" userId="b1031a36-86e3-4fc7-8940-c4d1aeae91d3" providerId="ADAL" clId="{79BE16B3-29A1-4D77-85E2-DF00331FCF9F}" dt="2020-08-24T11:55:16.811" v="108" actId="478"/>
          <ac:cxnSpMkLst>
            <pc:docMk/>
            <pc:sldMk cId="995667870" sldId="287"/>
            <ac:cxnSpMk id="12" creationId="{DA554325-ECCD-4EF4-9FFA-33F487A3D35C}"/>
          </ac:cxnSpMkLst>
        </pc:cxnChg>
        <pc:cxnChg chg="del mod">
          <ac:chgData name="Stephen Blomefield" userId="b1031a36-86e3-4fc7-8940-c4d1aeae91d3" providerId="ADAL" clId="{79BE16B3-29A1-4D77-85E2-DF00331FCF9F}" dt="2020-08-24T11:55:20.682" v="110" actId="478"/>
          <ac:cxnSpMkLst>
            <pc:docMk/>
            <pc:sldMk cId="995667870" sldId="287"/>
            <ac:cxnSpMk id="14" creationId="{D3741CD8-D5E9-4631-B750-2BC36F20D3C1}"/>
          </ac:cxnSpMkLst>
        </pc:cxnChg>
        <pc:cxnChg chg="del">
          <ac:chgData name="Stephen Blomefield" userId="b1031a36-86e3-4fc7-8940-c4d1aeae91d3" providerId="ADAL" clId="{79BE16B3-29A1-4D77-85E2-DF00331FCF9F}" dt="2020-08-24T11:55:19.130" v="109" actId="478"/>
          <ac:cxnSpMkLst>
            <pc:docMk/>
            <pc:sldMk cId="995667870" sldId="287"/>
            <ac:cxnSpMk id="16" creationId="{DB2DBD47-9FCC-47E1-BADC-B92536A3EA38}"/>
          </ac:cxnSpMkLst>
        </pc:cxnChg>
        <pc:cxnChg chg="del">
          <ac:chgData name="Stephen Blomefield" userId="b1031a36-86e3-4fc7-8940-c4d1aeae91d3" providerId="ADAL" clId="{79BE16B3-29A1-4D77-85E2-DF00331FCF9F}" dt="2020-08-24T11:55:16.811" v="108" actId="478"/>
          <ac:cxnSpMkLst>
            <pc:docMk/>
            <pc:sldMk cId="995667870" sldId="287"/>
            <ac:cxnSpMk id="25" creationId="{41996569-A64E-4884-8EF6-87EEA0F06623}"/>
          </ac:cxnSpMkLst>
        </pc:cxnChg>
        <pc:cxnChg chg="del">
          <ac:chgData name="Stephen Blomefield" userId="b1031a36-86e3-4fc7-8940-c4d1aeae91d3" providerId="ADAL" clId="{79BE16B3-29A1-4D77-85E2-DF00331FCF9F}" dt="2020-08-24T11:55:16.811" v="108" actId="478"/>
          <ac:cxnSpMkLst>
            <pc:docMk/>
            <pc:sldMk cId="995667870" sldId="287"/>
            <ac:cxnSpMk id="34" creationId="{C67C2F7D-A45E-4012-96D0-E7107EA8EF13}"/>
          </ac:cxnSpMkLst>
        </pc:cxnChg>
        <pc:cxnChg chg="del mod">
          <ac:chgData name="Stephen Blomefield" userId="b1031a36-86e3-4fc7-8940-c4d1aeae91d3" providerId="ADAL" clId="{79BE16B3-29A1-4D77-85E2-DF00331FCF9F}" dt="2020-08-24T11:55:16.811" v="108" actId="478"/>
          <ac:cxnSpMkLst>
            <pc:docMk/>
            <pc:sldMk cId="995667870" sldId="287"/>
            <ac:cxnSpMk id="42" creationId="{39731269-056D-47EA-AFA6-EBF1AA9A6046}"/>
          </ac:cxnSpMkLst>
        </pc:cxnChg>
        <pc:cxnChg chg="del mod">
          <ac:chgData name="Stephen Blomefield" userId="b1031a36-86e3-4fc7-8940-c4d1aeae91d3" providerId="ADAL" clId="{79BE16B3-29A1-4D77-85E2-DF00331FCF9F}" dt="2020-08-24T11:55:16.811" v="108" actId="478"/>
          <ac:cxnSpMkLst>
            <pc:docMk/>
            <pc:sldMk cId="995667870" sldId="287"/>
            <ac:cxnSpMk id="43" creationId="{9DB757CA-1A4A-45FA-A5A9-E4BF00C64450}"/>
          </ac:cxnSpMkLst>
        </pc:cxnChg>
        <pc:cxnChg chg="add mod">
          <ac:chgData name="Stephen Blomefield" userId="b1031a36-86e3-4fc7-8940-c4d1aeae91d3" providerId="ADAL" clId="{79BE16B3-29A1-4D77-85E2-DF00331FCF9F}" dt="2020-08-24T12:03:46.966" v="272" actId="1076"/>
          <ac:cxnSpMkLst>
            <pc:docMk/>
            <pc:sldMk cId="995667870" sldId="287"/>
            <ac:cxnSpMk id="44" creationId="{D1AB3AEE-A2D3-4D88-B3B9-E6276506F3E4}"/>
          </ac:cxnSpMkLst>
        </pc:cxnChg>
        <pc:cxnChg chg="add mod">
          <ac:chgData name="Stephen Blomefield" userId="b1031a36-86e3-4fc7-8940-c4d1aeae91d3" providerId="ADAL" clId="{79BE16B3-29A1-4D77-85E2-DF00331FCF9F}" dt="2020-08-24T12:03:46.966" v="272" actId="1076"/>
          <ac:cxnSpMkLst>
            <pc:docMk/>
            <pc:sldMk cId="995667870" sldId="287"/>
            <ac:cxnSpMk id="45" creationId="{17DA81A1-EFCA-429C-801A-E1BE4324A01A}"/>
          </ac:cxnSpMkLst>
        </pc:cxnChg>
        <pc:cxnChg chg="del">
          <ac:chgData name="Stephen Blomefield" userId="b1031a36-86e3-4fc7-8940-c4d1aeae91d3" providerId="ADAL" clId="{79BE16B3-29A1-4D77-85E2-DF00331FCF9F}" dt="2020-08-24T11:55:19.130" v="109" actId="478"/>
          <ac:cxnSpMkLst>
            <pc:docMk/>
            <pc:sldMk cId="995667870" sldId="287"/>
            <ac:cxnSpMk id="46" creationId="{C55CE56F-5A7B-4F55-861A-36DD58FA76C5}"/>
          </ac:cxnSpMkLst>
        </pc:cxnChg>
        <pc:cxnChg chg="add mod">
          <ac:chgData name="Stephen Blomefield" userId="b1031a36-86e3-4fc7-8940-c4d1aeae91d3" providerId="ADAL" clId="{79BE16B3-29A1-4D77-85E2-DF00331FCF9F}" dt="2020-08-24T12:08:17.704" v="295" actId="14100"/>
          <ac:cxnSpMkLst>
            <pc:docMk/>
            <pc:sldMk cId="995667870" sldId="287"/>
            <ac:cxnSpMk id="47" creationId="{8C77ADAF-13ED-43A1-8289-913C3EFED394}"/>
          </ac:cxnSpMkLst>
        </pc:cxnChg>
        <pc:cxnChg chg="del">
          <ac:chgData name="Stephen Blomefield" userId="b1031a36-86e3-4fc7-8940-c4d1aeae91d3" providerId="ADAL" clId="{79BE16B3-29A1-4D77-85E2-DF00331FCF9F}" dt="2020-08-24T11:55:19.130" v="109" actId="478"/>
          <ac:cxnSpMkLst>
            <pc:docMk/>
            <pc:sldMk cId="995667870" sldId="287"/>
            <ac:cxnSpMk id="48" creationId="{69FBC70D-1255-4000-893A-37230A505673}"/>
          </ac:cxnSpMkLst>
        </pc:cxnChg>
        <pc:cxnChg chg="del">
          <ac:chgData name="Stephen Blomefield" userId="b1031a36-86e3-4fc7-8940-c4d1aeae91d3" providerId="ADAL" clId="{79BE16B3-29A1-4D77-85E2-DF00331FCF9F}" dt="2020-08-24T11:55:19.130" v="109" actId="478"/>
          <ac:cxnSpMkLst>
            <pc:docMk/>
            <pc:sldMk cId="995667870" sldId="287"/>
            <ac:cxnSpMk id="49" creationId="{9C4C228A-0F6A-48A7-8D98-2F52D95905F4}"/>
          </ac:cxnSpMkLst>
        </pc:cxnChg>
        <pc:cxnChg chg="del">
          <ac:chgData name="Stephen Blomefield" userId="b1031a36-86e3-4fc7-8940-c4d1aeae91d3" providerId="ADAL" clId="{79BE16B3-29A1-4D77-85E2-DF00331FCF9F}" dt="2020-08-24T11:55:19.130" v="109" actId="478"/>
          <ac:cxnSpMkLst>
            <pc:docMk/>
            <pc:sldMk cId="995667870" sldId="287"/>
            <ac:cxnSpMk id="50" creationId="{B5A670E3-744A-4622-B17A-32B4097027E4}"/>
          </ac:cxnSpMkLst>
        </pc:cxnChg>
        <pc:cxnChg chg="del">
          <ac:chgData name="Stephen Blomefield" userId="b1031a36-86e3-4fc7-8940-c4d1aeae91d3" providerId="ADAL" clId="{79BE16B3-29A1-4D77-85E2-DF00331FCF9F}" dt="2020-08-24T11:55:19.130" v="109" actId="478"/>
          <ac:cxnSpMkLst>
            <pc:docMk/>
            <pc:sldMk cId="995667870" sldId="287"/>
            <ac:cxnSpMk id="51" creationId="{E1420614-2DF6-4B9C-8752-F80622F4BB2E}"/>
          </ac:cxnSpMkLst>
        </pc:cxnChg>
        <pc:cxnChg chg="del">
          <ac:chgData name="Stephen Blomefield" userId="b1031a36-86e3-4fc7-8940-c4d1aeae91d3" providerId="ADAL" clId="{79BE16B3-29A1-4D77-85E2-DF00331FCF9F}" dt="2020-08-24T11:55:19.130" v="109" actId="478"/>
          <ac:cxnSpMkLst>
            <pc:docMk/>
            <pc:sldMk cId="995667870" sldId="287"/>
            <ac:cxnSpMk id="52" creationId="{BC02752F-8362-4D70-8083-C22A2180EB8B}"/>
          </ac:cxnSpMkLst>
        </pc:cxnChg>
        <pc:cxnChg chg="del">
          <ac:chgData name="Stephen Blomefield" userId="b1031a36-86e3-4fc7-8940-c4d1aeae91d3" providerId="ADAL" clId="{79BE16B3-29A1-4D77-85E2-DF00331FCF9F}" dt="2020-08-24T11:55:16.811" v="108" actId="478"/>
          <ac:cxnSpMkLst>
            <pc:docMk/>
            <pc:sldMk cId="995667870" sldId="287"/>
            <ac:cxnSpMk id="56" creationId="{0831FC15-3574-46CA-BCF9-AFF75C0477BA}"/>
          </ac:cxnSpMkLst>
        </pc:cxnChg>
        <pc:cxnChg chg="add mod">
          <ac:chgData name="Stephen Blomefield" userId="b1031a36-86e3-4fc7-8940-c4d1aeae91d3" providerId="ADAL" clId="{79BE16B3-29A1-4D77-85E2-DF00331FCF9F}" dt="2020-08-24T12:03:46.966" v="272" actId="1076"/>
          <ac:cxnSpMkLst>
            <pc:docMk/>
            <pc:sldMk cId="995667870" sldId="287"/>
            <ac:cxnSpMk id="59" creationId="{1B6E3B8E-0FE7-4AA3-B06A-B60A2B2F1590}"/>
          </ac:cxnSpMkLst>
        </pc:cxnChg>
        <pc:cxnChg chg="add mod">
          <ac:chgData name="Stephen Blomefield" userId="b1031a36-86e3-4fc7-8940-c4d1aeae91d3" providerId="ADAL" clId="{79BE16B3-29A1-4D77-85E2-DF00331FCF9F}" dt="2020-08-24T12:03:46.966" v="272" actId="1076"/>
          <ac:cxnSpMkLst>
            <pc:docMk/>
            <pc:sldMk cId="995667870" sldId="287"/>
            <ac:cxnSpMk id="60" creationId="{02CCB4EE-3245-4616-B23E-B2EEB6AD39FE}"/>
          </ac:cxnSpMkLst>
        </pc:cxnChg>
        <pc:cxnChg chg="del">
          <ac:chgData name="Stephen Blomefield" userId="b1031a36-86e3-4fc7-8940-c4d1aeae91d3" providerId="ADAL" clId="{79BE16B3-29A1-4D77-85E2-DF00331FCF9F}" dt="2020-08-24T11:55:20.682" v="110" actId="478"/>
          <ac:cxnSpMkLst>
            <pc:docMk/>
            <pc:sldMk cId="995667870" sldId="287"/>
            <ac:cxnSpMk id="61" creationId="{7F15A460-6FCC-4078-923D-17056031E146}"/>
          </ac:cxnSpMkLst>
        </pc:cxnChg>
        <pc:cxnChg chg="add mod">
          <ac:chgData name="Stephen Blomefield" userId="b1031a36-86e3-4fc7-8940-c4d1aeae91d3" providerId="ADAL" clId="{79BE16B3-29A1-4D77-85E2-DF00331FCF9F}" dt="2020-08-24T12:03:46.966" v="272" actId="1076"/>
          <ac:cxnSpMkLst>
            <pc:docMk/>
            <pc:sldMk cId="995667870" sldId="287"/>
            <ac:cxnSpMk id="62" creationId="{DED5840F-9B01-4852-A8C7-C3E7830536BD}"/>
          </ac:cxnSpMkLst>
        </pc:cxnChg>
        <pc:cxnChg chg="add del mod">
          <ac:chgData name="Stephen Blomefield" userId="b1031a36-86e3-4fc7-8940-c4d1aeae91d3" providerId="ADAL" clId="{79BE16B3-29A1-4D77-85E2-DF00331FCF9F}" dt="2020-08-24T12:00:54.994" v="213" actId="478"/>
          <ac:cxnSpMkLst>
            <pc:docMk/>
            <pc:sldMk cId="995667870" sldId="287"/>
            <ac:cxnSpMk id="63" creationId="{7128FE3F-322B-4A43-834F-8EB2075FB0FD}"/>
          </ac:cxnSpMkLst>
        </pc:cxnChg>
        <pc:cxnChg chg="add del mod">
          <ac:chgData name="Stephen Blomefield" userId="b1031a36-86e3-4fc7-8940-c4d1aeae91d3" providerId="ADAL" clId="{79BE16B3-29A1-4D77-85E2-DF00331FCF9F}" dt="2020-08-24T12:00:57.899" v="215" actId="478"/>
          <ac:cxnSpMkLst>
            <pc:docMk/>
            <pc:sldMk cId="995667870" sldId="287"/>
            <ac:cxnSpMk id="64" creationId="{660AB754-DB9F-46D4-89DC-7AE49FF10799}"/>
          </ac:cxnSpMkLst>
        </pc:cxnChg>
        <pc:cxnChg chg="del">
          <ac:chgData name="Stephen Blomefield" userId="b1031a36-86e3-4fc7-8940-c4d1aeae91d3" providerId="ADAL" clId="{79BE16B3-29A1-4D77-85E2-DF00331FCF9F}" dt="2020-08-24T11:55:16.811" v="108" actId="478"/>
          <ac:cxnSpMkLst>
            <pc:docMk/>
            <pc:sldMk cId="995667870" sldId="287"/>
            <ac:cxnSpMk id="66" creationId="{03C3EDD1-5B29-4BA6-A998-13E65539695A}"/>
          </ac:cxnSpMkLst>
        </pc:cxnChg>
        <pc:cxnChg chg="del">
          <ac:chgData name="Stephen Blomefield" userId="b1031a36-86e3-4fc7-8940-c4d1aeae91d3" providerId="ADAL" clId="{79BE16B3-29A1-4D77-85E2-DF00331FCF9F}" dt="2020-08-24T11:55:16.811" v="108" actId="478"/>
          <ac:cxnSpMkLst>
            <pc:docMk/>
            <pc:sldMk cId="995667870" sldId="287"/>
            <ac:cxnSpMk id="69" creationId="{7C3D075B-26E4-4748-B6CD-7DBC923D5790}"/>
          </ac:cxnSpMkLst>
        </pc:cxnChg>
        <pc:cxnChg chg="del">
          <ac:chgData name="Stephen Blomefield" userId="b1031a36-86e3-4fc7-8940-c4d1aeae91d3" providerId="ADAL" clId="{79BE16B3-29A1-4D77-85E2-DF00331FCF9F}" dt="2020-08-24T11:55:16.811" v="108" actId="478"/>
          <ac:cxnSpMkLst>
            <pc:docMk/>
            <pc:sldMk cId="995667870" sldId="287"/>
            <ac:cxnSpMk id="71" creationId="{A5DBF19A-DF10-43DA-981F-85716FC16DCB}"/>
          </ac:cxnSpMkLst>
        </pc:cxnChg>
        <pc:cxnChg chg="add mod">
          <ac:chgData name="Stephen Blomefield" userId="b1031a36-86e3-4fc7-8940-c4d1aeae91d3" providerId="ADAL" clId="{79BE16B3-29A1-4D77-85E2-DF00331FCF9F}" dt="2020-08-24T12:08:34.580" v="299" actId="1036"/>
          <ac:cxnSpMkLst>
            <pc:docMk/>
            <pc:sldMk cId="995667870" sldId="287"/>
            <ac:cxnSpMk id="72" creationId="{FEDB8B34-FD29-4865-9A60-A09B923F1C6A}"/>
          </ac:cxnSpMkLst>
        </pc:cxnChg>
        <pc:cxnChg chg="add mod">
          <ac:chgData name="Stephen Blomefield" userId="b1031a36-86e3-4fc7-8940-c4d1aeae91d3" providerId="ADAL" clId="{79BE16B3-29A1-4D77-85E2-DF00331FCF9F}" dt="2020-08-24T12:03:46.966" v="272" actId="1076"/>
          <ac:cxnSpMkLst>
            <pc:docMk/>
            <pc:sldMk cId="995667870" sldId="287"/>
            <ac:cxnSpMk id="73" creationId="{E131AEE6-411B-4FCA-954F-92261416A7FB}"/>
          </ac:cxnSpMkLst>
        </pc:cxnChg>
        <pc:cxnChg chg="del">
          <ac:chgData name="Stephen Blomefield" userId="b1031a36-86e3-4fc7-8940-c4d1aeae91d3" providerId="ADAL" clId="{79BE16B3-29A1-4D77-85E2-DF00331FCF9F}" dt="2020-08-24T11:55:16.811" v="108" actId="478"/>
          <ac:cxnSpMkLst>
            <pc:docMk/>
            <pc:sldMk cId="995667870" sldId="287"/>
            <ac:cxnSpMk id="74" creationId="{F8B39B3C-E659-413E-934A-790A0D0846A7}"/>
          </ac:cxnSpMkLst>
        </pc:cxnChg>
        <pc:cxnChg chg="add mod">
          <ac:chgData name="Stephen Blomefield" userId="b1031a36-86e3-4fc7-8940-c4d1aeae91d3" providerId="ADAL" clId="{79BE16B3-29A1-4D77-85E2-DF00331FCF9F}" dt="2020-08-24T12:09:12.995" v="307" actId="14100"/>
          <ac:cxnSpMkLst>
            <pc:docMk/>
            <pc:sldMk cId="995667870" sldId="287"/>
            <ac:cxnSpMk id="81" creationId="{B6F0925B-553C-4CE5-824C-B483652F9111}"/>
          </ac:cxnSpMkLst>
        </pc:cxnChg>
        <pc:cxnChg chg="del">
          <ac:chgData name="Stephen Blomefield" userId="b1031a36-86e3-4fc7-8940-c4d1aeae91d3" providerId="ADAL" clId="{79BE16B3-29A1-4D77-85E2-DF00331FCF9F}" dt="2020-08-24T11:55:16.811" v="108" actId="478"/>
          <ac:cxnSpMkLst>
            <pc:docMk/>
            <pc:sldMk cId="995667870" sldId="287"/>
            <ac:cxnSpMk id="82" creationId="{38D21093-9BC9-4CF7-AC1E-EDBE048C5EC8}"/>
          </ac:cxnSpMkLst>
        </pc:cxnChg>
        <pc:cxnChg chg="del mod">
          <ac:chgData name="Stephen Blomefield" userId="b1031a36-86e3-4fc7-8940-c4d1aeae91d3" providerId="ADAL" clId="{79BE16B3-29A1-4D77-85E2-DF00331FCF9F}" dt="2020-08-24T11:55:16.811" v="108" actId="478"/>
          <ac:cxnSpMkLst>
            <pc:docMk/>
            <pc:sldMk cId="995667870" sldId="287"/>
            <ac:cxnSpMk id="85" creationId="{CC3AF4A5-035A-4FB4-B218-557537026A8C}"/>
          </ac:cxnSpMkLst>
        </pc:cxnChg>
        <pc:cxnChg chg="del">
          <ac:chgData name="Stephen Blomefield" userId="b1031a36-86e3-4fc7-8940-c4d1aeae91d3" providerId="ADAL" clId="{79BE16B3-29A1-4D77-85E2-DF00331FCF9F}" dt="2020-08-24T11:55:16.811" v="108" actId="478"/>
          <ac:cxnSpMkLst>
            <pc:docMk/>
            <pc:sldMk cId="995667870" sldId="287"/>
            <ac:cxnSpMk id="86" creationId="{BB3A3860-6583-4B4A-BDA6-1258D2B201F9}"/>
          </ac:cxnSpMkLst>
        </pc:cxnChg>
        <pc:cxnChg chg="del">
          <ac:chgData name="Stephen Blomefield" userId="b1031a36-86e3-4fc7-8940-c4d1aeae91d3" providerId="ADAL" clId="{79BE16B3-29A1-4D77-85E2-DF00331FCF9F}" dt="2020-08-24T11:55:16.811" v="108" actId="478"/>
          <ac:cxnSpMkLst>
            <pc:docMk/>
            <pc:sldMk cId="995667870" sldId="287"/>
            <ac:cxnSpMk id="90" creationId="{5ED62C02-1100-40B3-A68C-4C8BEF122290}"/>
          </ac:cxnSpMkLst>
        </pc:cxnChg>
      </pc:sldChg>
      <pc:sldChg chg="delSp modSp add del mod ord">
        <pc:chgData name="Stephen Blomefield" userId="b1031a36-86e3-4fc7-8940-c4d1aeae91d3" providerId="ADAL" clId="{79BE16B3-29A1-4D77-85E2-DF00331FCF9F}" dt="2020-08-26T13:36:56.265" v="1930" actId="2696"/>
        <pc:sldMkLst>
          <pc:docMk/>
          <pc:sldMk cId="76015032" sldId="288"/>
        </pc:sldMkLst>
        <pc:spChg chg="mod">
          <ac:chgData name="Stephen Blomefield" userId="b1031a36-86e3-4fc7-8940-c4d1aeae91d3" providerId="ADAL" clId="{79BE16B3-29A1-4D77-85E2-DF00331FCF9F}" dt="2020-08-24T13:52:33.737" v="363" actId="20577"/>
          <ac:spMkLst>
            <pc:docMk/>
            <pc:sldMk cId="76015032" sldId="288"/>
            <ac:spMk id="20" creationId="{584A38EE-7482-42DF-A5F4-D5C155D3132C}"/>
          </ac:spMkLst>
        </pc:spChg>
        <pc:cxnChg chg="del">
          <ac:chgData name="Stephen Blomefield" userId="b1031a36-86e3-4fc7-8940-c4d1aeae91d3" providerId="ADAL" clId="{79BE16B3-29A1-4D77-85E2-DF00331FCF9F}" dt="2020-08-24T12:09:23.536" v="309" actId="478"/>
          <ac:cxnSpMkLst>
            <pc:docMk/>
            <pc:sldMk cId="76015032" sldId="288"/>
            <ac:cxnSpMk id="81" creationId="{B6F0925B-553C-4CE5-824C-B483652F9111}"/>
          </ac:cxnSpMkLst>
        </pc:cxnChg>
      </pc:sldChg>
      <pc:sldChg chg="addSp delSp modSp add mod ord">
        <pc:chgData name="Stephen Blomefield" userId="b1031a36-86e3-4fc7-8940-c4d1aeae91d3" providerId="ADAL" clId="{79BE16B3-29A1-4D77-85E2-DF00331FCF9F}" dt="2020-08-26T07:15:57.212" v="1602" actId="14100"/>
        <pc:sldMkLst>
          <pc:docMk/>
          <pc:sldMk cId="2838965053" sldId="289"/>
        </pc:sldMkLst>
        <pc:spChg chg="add mod">
          <ac:chgData name="Stephen Blomefield" userId="b1031a36-86e3-4fc7-8940-c4d1aeae91d3" providerId="ADAL" clId="{79BE16B3-29A1-4D77-85E2-DF00331FCF9F}" dt="2020-08-26T05:19:37.764" v="1477" actId="20577"/>
          <ac:spMkLst>
            <pc:docMk/>
            <pc:sldMk cId="2838965053" sldId="289"/>
            <ac:spMk id="2" creationId="{8461F3E0-BA3F-44AE-91BD-2CD5305552F2}"/>
          </ac:spMkLst>
        </pc:spChg>
        <pc:spChg chg="add mod">
          <ac:chgData name="Stephen Blomefield" userId="b1031a36-86e3-4fc7-8940-c4d1aeae91d3" providerId="ADAL" clId="{79BE16B3-29A1-4D77-85E2-DF00331FCF9F}" dt="2020-08-26T05:35:30.930" v="1558" actId="20577"/>
          <ac:spMkLst>
            <pc:docMk/>
            <pc:sldMk cId="2838965053" sldId="289"/>
            <ac:spMk id="3" creationId="{D33C04EC-1A05-4775-92A0-651BAF37C363}"/>
          </ac:spMkLst>
        </pc:spChg>
        <pc:spChg chg="add mod">
          <ac:chgData name="Stephen Blomefield" userId="b1031a36-86e3-4fc7-8940-c4d1aeae91d3" providerId="ADAL" clId="{79BE16B3-29A1-4D77-85E2-DF00331FCF9F}" dt="2020-08-26T07:15:54.843" v="1598" actId="1076"/>
          <ac:spMkLst>
            <pc:docMk/>
            <pc:sldMk cId="2838965053" sldId="289"/>
            <ac:spMk id="4" creationId="{5EA413D6-CD14-47FA-A829-BCE1BEA27124}"/>
          </ac:spMkLst>
        </pc:spChg>
        <pc:spChg chg="add 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5" creationId="{68D3B245-D052-465F-AA14-84557F08BE21}"/>
          </ac:spMkLst>
        </pc:spChg>
        <pc:spChg chg="add 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6" creationId="{C203A3BE-8FC7-4307-BC1E-0E73E1A44163}"/>
          </ac:spMkLst>
        </pc:spChg>
        <pc:spChg chg="add 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7" creationId="{A472E918-20A6-41F7-A822-0B0E3FDB578B}"/>
          </ac:spMkLst>
        </pc:spChg>
        <pc:spChg chg="mod">
          <ac:chgData name="Stephen Blomefield" userId="b1031a36-86e3-4fc7-8940-c4d1aeae91d3" providerId="ADAL" clId="{79BE16B3-29A1-4D77-85E2-DF00331FCF9F}" dt="2020-08-25T13:48:14.861" v="444" actId="165"/>
          <ac:spMkLst>
            <pc:docMk/>
            <pc:sldMk cId="2838965053" sldId="289"/>
            <ac:spMk id="34" creationId="{07FE89DC-85F6-4A20-AD38-9ACF94EBA113}"/>
          </ac:spMkLst>
        </pc:spChg>
        <pc:spChg chg="mod">
          <ac:chgData name="Stephen Blomefield" userId="b1031a36-86e3-4fc7-8940-c4d1aeae91d3" providerId="ADAL" clId="{79BE16B3-29A1-4D77-85E2-DF00331FCF9F}" dt="2020-08-25T13:48:14.861" v="444" actId="165"/>
          <ac:spMkLst>
            <pc:docMk/>
            <pc:sldMk cId="2838965053" sldId="289"/>
            <ac:spMk id="38" creationId="{57A37D89-EF0B-4A2C-A1D5-8F3817468715}"/>
          </ac:spMkLst>
        </pc:spChg>
        <pc:spChg chg="add mod">
          <ac:chgData name="Stephen Blomefield" userId="b1031a36-86e3-4fc7-8940-c4d1aeae91d3" providerId="ADAL" clId="{79BE16B3-29A1-4D77-85E2-DF00331FCF9F}" dt="2020-08-25T19:44:07.594" v="906" actId="1076"/>
          <ac:spMkLst>
            <pc:docMk/>
            <pc:sldMk cId="2838965053" sldId="289"/>
            <ac:spMk id="45" creationId="{F1F9F022-E6E7-4ED9-A4F6-7BB1B970A186}"/>
          </ac:spMkLst>
        </pc:spChg>
        <pc:spChg chg="mod">
          <ac:chgData name="Stephen Blomefield" userId="b1031a36-86e3-4fc7-8940-c4d1aeae91d3" providerId="ADAL" clId="{79BE16B3-29A1-4D77-85E2-DF00331FCF9F}" dt="2020-08-25T19:40:10.824" v="840" actId="208"/>
          <ac:spMkLst>
            <pc:docMk/>
            <pc:sldMk cId="2838965053" sldId="289"/>
            <ac:spMk id="47" creationId="{C89418B2-1E2F-45E8-9680-D509B619B5FE}"/>
          </ac:spMkLst>
        </pc:spChg>
        <pc:spChg chg="mod">
          <ac:chgData name="Stephen Blomefield" userId="b1031a36-86e3-4fc7-8940-c4d1aeae91d3" providerId="ADAL" clId="{79BE16B3-29A1-4D77-85E2-DF00331FCF9F}" dt="2020-08-25T13:48:39.012" v="454" actId="165"/>
          <ac:spMkLst>
            <pc:docMk/>
            <pc:sldMk cId="2838965053" sldId="289"/>
            <ac:spMk id="48" creationId="{3D5B9C3B-CFCA-43E2-8ABD-A3EBFB4A26FF}"/>
          </ac:spMkLst>
        </pc:spChg>
        <pc:spChg chg="mod">
          <ac:chgData name="Stephen Blomefield" userId="b1031a36-86e3-4fc7-8940-c4d1aeae91d3" providerId="ADAL" clId="{79BE16B3-29A1-4D77-85E2-DF00331FCF9F}" dt="2020-08-25T13:48:39.012" v="454" actId="165"/>
          <ac:spMkLst>
            <pc:docMk/>
            <pc:sldMk cId="2838965053" sldId="289"/>
            <ac:spMk id="49" creationId="{C7FEA950-E7F3-4FAB-B4BC-B6E98CB1F213}"/>
          </ac:spMkLst>
        </pc:spChg>
        <pc:spChg chg="mod">
          <ac:chgData name="Stephen Blomefield" userId="b1031a36-86e3-4fc7-8940-c4d1aeae91d3" providerId="ADAL" clId="{79BE16B3-29A1-4D77-85E2-DF00331FCF9F}" dt="2020-08-25T19:40:29.837" v="844" actId="208"/>
          <ac:spMkLst>
            <pc:docMk/>
            <pc:sldMk cId="2838965053" sldId="289"/>
            <ac:spMk id="50" creationId="{4830ECF8-E003-4041-9AC5-B9C9C1178B48}"/>
          </ac:spMkLst>
        </pc:spChg>
        <pc:spChg chg="mod">
          <ac:chgData name="Stephen Blomefield" userId="b1031a36-86e3-4fc7-8940-c4d1aeae91d3" providerId="ADAL" clId="{79BE16B3-29A1-4D77-85E2-DF00331FCF9F}" dt="2020-08-25T19:40:18.059" v="842" actId="208"/>
          <ac:spMkLst>
            <pc:docMk/>
            <pc:sldMk cId="2838965053" sldId="289"/>
            <ac:spMk id="51" creationId="{3449D445-73FE-491B-8840-2FC07CC84DFC}"/>
          </ac:spMkLst>
        </pc:spChg>
        <pc:spChg chg="mod">
          <ac:chgData name="Stephen Blomefield" userId="b1031a36-86e3-4fc7-8940-c4d1aeae91d3" providerId="ADAL" clId="{79BE16B3-29A1-4D77-85E2-DF00331FCF9F}" dt="2020-08-25T19:40:10.824" v="840" actId="208"/>
          <ac:spMkLst>
            <pc:docMk/>
            <pc:sldMk cId="2838965053" sldId="289"/>
            <ac:spMk id="57" creationId="{5B19BBE3-09F0-4FC9-8700-64684FD629B1}"/>
          </ac:spMkLst>
        </pc:spChg>
        <pc:spChg chg="mod">
          <ac:chgData name="Stephen Blomefield" userId="b1031a36-86e3-4fc7-8940-c4d1aeae91d3" providerId="ADAL" clId="{79BE16B3-29A1-4D77-85E2-DF00331FCF9F}" dt="2020-08-25T19:40:29.837" v="844" actId="208"/>
          <ac:spMkLst>
            <pc:docMk/>
            <pc:sldMk cId="2838965053" sldId="289"/>
            <ac:spMk id="61" creationId="{19E59768-82E4-45F5-B6B6-079A87B44733}"/>
          </ac:spMkLst>
        </pc:spChg>
        <pc:spChg chg="mod">
          <ac:chgData name="Stephen Blomefield" userId="b1031a36-86e3-4fc7-8940-c4d1aeae91d3" providerId="ADAL" clId="{79BE16B3-29A1-4D77-85E2-DF00331FCF9F}" dt="2020-08-25T19:40:18.059" v="842" actId="208"/>
          <ac:spMkLst>
            <pc:docMk/>
            <pc:sldMk cId="2838965053" sldId="289"/>
            <ac:spMk id="84" creationId="{1A8B5D64-BDD2-4109-BC3A-1AE3391AC9B4}"/>
          </ac:spMkLst>
        </pc:spChg>
        <pc:spChg chg="add mod or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110" creationId="{0F313B21-C6E4-4D8F-8FBF-4F96D36B7FA1}"/>
          </ac:spMkLst>
        </pc:spChg>
        <pc:spChg chg="add mod">
          <ac:chgData name="Stephen Blomefield" userId="b1031a36-86e3-4fc7-8940-c4d1aeae91d3" providerId="ADAL" clId="{79BE16B3-29A1-4D77-85E2-DF00331FCF9F}" dt="2020-08-25T20:03:11.793" v="1350" actId="20577"/>
          <ac:spMkLst>
            <pc:docMk/>
            <pc:sldMk cId="2838965053" sldId="289"/>
            <ac:spMk id="125" creationId="{4A33BD83-721E-43FA-95A0-9C758C3C9597}"/>
          </ac:spMkLst>
        </pc:spChg>
        <pc:spChg chg="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130" creationId="{64C0A27C-C302-4388-9B93-2CD1547B822A}"/>
          </ac:spMkLst>
        </pc:spChg>
        <pc:spChg chg="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141" creationId="{1F21D0E9-DDD2-4AEF-8227-2AD831193983}"/>
          </ac:spMkLst>
        </pc:spChg>
        <pc:spChg chg="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142" creationId="{FC8C67A4-AC9C-4756-B858-FCC94DAD401D}"/>
          </ac:spMkLst>
        </pc:spChg>
        <pc:spChg chg="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153" creationId="{5DC21CFC-602A-405C-AFD4-CAA947DD1071}"/>
          </ac:spMkLst>
        </pc:spChg>
        <pc:spChg chg="mod">
          <ac:chgData name="Stephen Blomefield" userId="b1031a36-86e3-4fc7-8940-c4d1aeae91d3" providerId="ADAL" clId="{79BE16B3-29A1-4D77-85E2-DF00331FCF9F}" dt="2020-08-25T19:37:11.639" v="801" actId="1076"/>
          <ac:spMkLst>
            <pc:docMk/>
            <pc:sldMk cId="2838965053" sldId="289"/>
            <ac:spMk id="154" creationId="{677402DA-FCCF-4AAA-9892-CEAABC33F4C5}"/>
          </ac:spMkLst>
        </pc:spChg>
        <pc:spChg chg="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156" creationId="{701AD749-45BB-478E-A79E-5919B70D4E65}"/>
          </ac:spMkLst>
        </pc:spChg>
        <pc:spChg chg="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174" creationId="{158DA27B-CA3C-4DF9-8019-60442563A706}"/>
          </ac:spMkLst>
        </pc:spChg>
        <pc:spChg chg="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176" creationId="{D699127D-2B49-437E-B53B-3558CE5915B2}"/>
          </ac:spMkLst>
        </pc:spChg>
        <pc:spChg chg="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179" creationId="{029869B1-E0F2-400D-85F9-965C262007B0}"/>
          </ac:spMkLst>
        </pc:spChg>
        <pc:spChg chg="add mod">
          <ac:chgData name="Stephen Blomefield" userId="b1031a36-86e3-4fc7-8940-c4d1aeae91d3" providerId="ADAL" clId="{79BE16B3-29A1-4D77-85E2-DF00331FCF9F}" dt="2020-08-25T19:40:10.824" v="840" actId="208"/>
          <ac:spMkLst>
            <pc:docMk/>
            <pc:sldMk cId="2838965053" sldId="289"/>
            <ac:spMk id="188" creationId="{2D574884-915E-4900-8D18-35F0F34E9EFB}"/>
          </ac:spMkLst>
        </pc:spChg>
        <pc:spChg chg="add 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192" creationId="{21AF7590-4999-4440-AE3F-485F0E78DD67}"/>
          </ac:spMkLst>
        </pc:spChg>
        <pc:spChg chg="add 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193" creationId="{9EDCB206-8672-470C-92A8-1AA55AB6CC1D}"/>
          </ac:spMkLst>
        </pc:spChg>
        <pc:spChg chg="add 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197" creationId="{9E699144-EE0D-4A77-AF3A-BC0B5EDE0FED}"/>
          </ac:spMkLst>
        </pc:spChg>
        <pc:spChg chg="add 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200" creationId="{327FFCFB-4321-403C-B624-770764E6F9C3}"/>
          </ac:spMkLst>
        </pc:spChg>
        <pc:spChg chg="add 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201" creationId="{9DFF49C2-4702-4449-BB74-863B9FF3CB08}"/>
          </ac:spMkLst>
        </pc:spChg>
        <pc:spChg chg="mod">
          <ac:chgData name="Stephen Blomefield" userId="b1031a36-86e3-4fc7-8940-c4d1aeae91d3" providerId="ADAL" clId="{79BE16B3-29A1-4D77-85E2-DF00331FCF9F}" dt="2020-08-25T19:40:29.837" v="844" actId="208"/>
          <ac:spMkLst>
            <pc:docMk/>
            <pc:sldMk cId="2838965053" sldId="289"/>
            <ac:spMk id="212" creationId="{7537C38B-6BD5-4BB7-9499-AD43EE02983A}"/>
          </ac:spMkLst>
        </pc:spChg>
        <pc:spChg chg="mod">
          <ac:chgData name="Stephen Blomefield" userId="b1031a36-86e3-4fc7-8940-c4d1aeae91d3" providerId="ADAL" clId="{79BE16B3-29A1-4D77-85E2-DF00331FCF9F}" dt="2020-08-25T19:40:34.267" v="845" actId="208"/>
          <ac:spMkLst>
            <pc:docMk/>
            <pc:sldMk cId="2838965053" sldId="289"/>
            <ac:spMk id="215" creationId="{3D5BC378-A0C7-4A10-893B-6C8F6B656478}"/>
          </ac:spMkLst>
        </pc:spChg>
        <pc:spChg chg="mod">
          <ac:chgData name="Stephen Blomefield" userId="b1031a36-86e3-4fc7-8940-c4d1aeae91d3" providerId="ADAL" clId="{79BE16B3-29A1-4D77-85E2-DF00331FCF9F}" dt="2020-08-25T19:40:34.267" v="845" actId="208"/>
          <ac:spMkLst>
            <pc:docMk/>
            <pc:sldMk cId="2838965053" sldId="289"/>
            <ac:spMk id="217" creationId="{62A15031-F480-4B67-9F6A-CBB55510F647}"/>
          </ac:spMkLst>
        </pc:spChg>
        <pc:spChg chg="mod">
          <ac:chgData name="Stephen Blomefield" userId="b1031a36-86e3-4fc7-8940-c4d1aeae91d3" providerId="ADAL" clId="{79BE16B3-29A1-4D77-85E2-DF00331FCF9F}" dt="2020-08-25T19:40:29.837" v="844" actId="208"/>
          <ac:spMkLst>
            <pc:docMk/>
            <pc:sldMk cId="2838965053" sldId="289"/>
            <ac:spMk id="233" creationId="{6C8D2865-AAD0-4E77-B618-8ED883D1E0A7}"/>
          </ac:spMkLst>
        </pc:spChg>
        <pc:spChg chg="mod">
          <ac:chgData name="Stephen Blomefield" userId="b1031a36-86e3-4fc7-8940-c4d1aeae91d3" providerId="ADAL" clId="{79BE16B3-29A1-4D77-85E2-DF00331FCF9F}" dt="2020-08-25T13:48:39.012" v="454" actId="165"/>
          <ac:spMkLst>
            <pc:docMk/>
            <pc:sldMk cId="2838965053" sldId="289"/>
            <ac:spMk id="236" creationId="{77FB530C-C119-436B-A453-76066A4C26D6}"/>
          </ac:spMkLst>
        </pc:spChg>
        <pc:spChg chg="mod">
          <ac:chgData name="Stephen Blomefield" userId="b1031a36-86e3-4fc7-8940-c4d1aeae91d3" providerId="ADAL" clId="{79BE16B3-29A1-4D77-85E2-DF00331FCF9F}" dt="2020-08-25T13:48:39.012" v="454" actId="165"/>
          <ac:spMkLst>
            <pc:docMk/>
            <pc:sldMk cId="2838965053" sldId="289"/>
            <ac:spMk id="240" creationId="{171C2449-52E1-46D6-B88C-4AAA63CB1942}"/>
          </ac:spMkLst>
        </pc:spChg>
        <pc:spChg chg="mod">
          <ac:chgData name="Stephen Blomefield" userId="b1031a36-86e3-4fc7-8940-c4d1aeae91d3" providerId="ADAL" clId="{79BE16B3-29A1-4D77-85E2-DF00331FCF9F}" dt="2020-08-25T13:48:14.861" v="444" actId="165"/>
          <ac:spMkLst>
            <pc:docMk/>
            <pc:sldMk cId="2838965053" sldId="289"/>
            <ac:spMk id="243" creationId="{FBD92CF6-57E1-4D7C-8119-B1866EAC3DDA}"/>
          </ac:spMkLst>
        </pc:spChg>
        <pc:spChg chg="mod">
          <ac:chgData name="Stephen Blomefield" userId="b1031a36-86e3-4fc7-8940-c4d1aeae91d3" providerId="ADAL" clId="{79BE16B3-29A1-4D77-85E2-DF00331FCF9F}" dt="2020-08-25T13:48:14.861" v="444" actId="165"/>
          <ac:spMkLst>
            <pc:docMk/>
            <pc:sldMk cId="2838965053" sldId="289"/>
            <ac:spMk id="245" creationId="{4F58383F-7429-407B-B0CB-625D642AEE60}"/>
          </ac:spMkLst>
        </pc:spChg>
        <pc:spChg chg="mod">
          <ac:chgData name="Stephen Blomefield" userId="b1031a36-86e3-4fc7-8940-c4d1aeae91d3" providerId="ADAL" clId="{79BE16B3-29A1-4D77-85E2-DF00331FCF9F}" dt="2020-08-25T19:40:42.820" v="847" actId="208"/>
          <ac:spMkLst>
            <pc:docMk/>
            <pc:sldMk cId="2838965053" sldId="289"/>
            <ac:spMk id="263" creationId="{89E41A38-5D57-4B8A-B07D-A2FBD83DE057}"/>
          </ac:spMkLst>
        </pc:spChg>
        <pc:spChg chg="mod">
          <ac:chgData name="Stephen Blomefield" userId="b1031a36-86e3-4fc7-8940-c4d1aeae91d3" providerId="ADAL" clId="{79BE16B3-29A1-4D77-85E2-DF00331FCF9F}" dt="2020-08-25T19:40:42.820" v="847" actId="208"/>
          <ac:spMkLst>
            <pc:docMk/>
            <pc:sldMk cId="2838965053" sldId="289"/>
            <ac:spMk id="265" creationId="{B805D5BA-D138-4F7B-AC4B-D39FC9212027}"/>
          </ac:spMkLst>
        </pc:spChg>
        <pc:spChg chg="mod">
          <ac:chgData name="Stephen Blomefield" userId="b1031a36-86e3-4fc7-8940-c4d1aeae91d3" providerId="ADAL" clId="{79BE16B3-29A1-4D77-85E2-DF00331FCF9F}" dt="2020-08-25T19:40:18.059" v="842" actId="208"/>
          <ac:spMkLst>
            <pc:docMk/>
            <pc:sldMk cId="2838965053" sldId="289"/>
            <ac:spMk id="278" creationId="{F66844A3-1DBC-41CA-89CD-2DA9BD4C8775}"/>
          </ac:spMkLst>
        </pc:spChg>
        <pc:spChg chg="mod">
          <ac:chgData name="Stephen Blomefield" userId="b1031a36-86e3-4fc7-8940-c4d1aeae91d3" providerId="ADAL" clId="{79BE16B3-29A1-4D77-85E2-DF00331FCF9F}" dt="2020-08-25T19:40:29.837" v="844" actId="208"/>
          <ac:spMkLst>
            <pc:docMk/>
            <pc:sldMk cId="2838965053" sldId="289"/>
            <ac:spMk id="282" creationId="{D4327E53-5A0A-413E-8B3E-0B3D8F475E7D}"/>
          </ac:spMkLst>
        </pc:spChg>
        <pc:spChg chg="mod">
          <ac:chgData name="Stephen Blomefield" userId="b1031a36-86e3-4fc7-8940-c4d1aeae91d3" providerId="ADAL" clId="{79BE16B3-29A1-4D77-85E2-DF00331FCF9F}" dt="2020-08-25T19:40:42.820" v="847" actId="208"/>
          <ac:spMkLst>
            <pc:docMk/>
            <pc:sldMk cId="2838965053" sldId="289"/>
            <ac:spMk id="283" creationId="{028B6DBD-FA8B-4D9C-A301-5EF7182F1549}"/>
          </ac:spMkLst>
        </pc:spChg>
        <pc:spChg chg="mod">
          <ac:chgData name="Stephen Blomefield" userId="b1031a36-86e3-4fc7-8940-c4d1aeae91d3" providerId="ADAL" clId="{79BE16B3-29A1-4D77-85E2-DF00331FCF9F}" dt="2020-08-25T19:40:42.820" v="847" actId="208"/>
          <ac:spMkLst>
            <pc:docMk/>
            <pc:sldMk cId="2838965053" sldId="289"/>
            <ac:spMk id="284" creationId="{9BD43D23-306A-40DA-B060-CB5BDE8D24BA}"/>
          </ac:spMkLst>
        </pc:spChg>
        <pc:spChg chg="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289" creationId="{F147EED5-05B0-41E1-A3FA-D7DDFA64D5D7}"/>
          </ac:spMkLst>
        </pc:spChg>
        <pc:spChg chg="del mod topLvl">
          <ac:chgData name="Stephen Blomefield" userId="b1031a36-86e3-4fc7-8940-c4d1aeae91d3" providerId="ADAL" clId="{79BE16B3-29A1-4D77-85E2-DF00331FCF9F}" dt="2020-08-25T13:45:32.203" v="393" actId="478"/>
          <ac:spMkLst>
            <pc:docMk/>
            <pc:sldMk cId="2838965053" sldId="289"/>
            <ac:spMk id="291" creationId="{AFC79488-8885-4BDA-B341-F057078789B3}"/>
          </ac:spMkLst>
        </pc:spChg>
        <pc:spChg chg="mod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293" creationId="{785672BF-14F6-4857-B6EA-6D1A91B1529A}"/>
          </ac:spMkLst>
        </pc:spChg>
        <pc:spChg chg="mod">
          <ac:chgData name="Stephen Blomefield" userId="b1031a36-86e3-4fc7-8940-c4d1aeae91d3" providerId="ADAL" clId="{79BE16B3-29A1-4D77-85E2-DF00331FCF9F}" dt="2020-08-25T13:45:23.775" v="388" actId="165"/>
          <ac:spMkLst>
            <pc:docMk/>
            <pc:sldMk cId="2838965053" sldId="289"/>
            <ac:spMk id="296" creationId="{255F54AC-FFAE-4B79-9635-E98667B3C89C}"/>
          </ac:spMkLst>
        </pc:spChg>
        <pc:spChg chg="mod">
          <ac:chgData name="Stephen Blomefield" userId="b1031a36-86e3-4fc7-8940-c4d1aeae91d3" providerId="ADAL" clId="{79BE16B3-29A1-4D77-85E2-DF00331FCF9F}" dt="2020-08-25T13:45:23.775" v="388" actId="165"/>
          <ac:spMkLst>
            <pc:docMk/>
            <pc:sldMk cId="2838965053" sldId="289"/>
            <ac:spMk id="299" creationId="{3AB1837C-A339-4215-A85A-FCEE11568C2D}"/>
          </ac:spMkLst>
        </pc:spChg>
        <pc:spChg chg="mod topLvl">
          <ac:chgData name="Stephen Blomefield" userId="b1031a36-86e3-4fc7-8940-c4d1aeae91d3" providerId="ADAL" clId="{79BE16B3-29A1-4D77-85E2-DF00331FCF9F}" dt="2020-08-26T05:19:08.958" v="1421" actId="1076"/>
          <ac:spMkLst>
            <pc:docMk/>
            <pc:sldMk cId="2838965053" sldId="289"/>
            <ac:spMk id="301" creationId="{3994EAAE-4CA9-4FEB-BB2F-C285CF8BD0D8}"/>
          </ac:spMkLst>
        </pc:spChg>
        <pc:spChg chg="del mod topLvl">
          <ac:chgData name="Stephen Blomefield" userId="b1031a36-86e3-4fc7-8940-c4d1aeae91d3" providerId="ADAL" clId="{79BE16B3-29A1-4D77-85E2-DF00331FCF9F}" dt="2020-08-25T13:52:49.751" v="582" actId="478"/>
          <ac:spMkLst>
            <pc:docMk/>
            <pc:sldMk cId="2838965053" sldId="289"/>
            <ac:spMk id="302" creationId="{054BEFA5-B61B-4038-8DF9-9A9E79F42CC3}"/>
          </ac:spMkLst>
        </pc:spChg>
        <pc:spChg chg="mod">
          <ac:chgData name="Stephen Blomefield" userId="b1031a36-86e3-4fc7-8940-c4d1aeae91d3" providerId="ADAL" clId="{79BE16B3-29A1-4D77-85E2-DF00331FCF9F}" dt="2020-08-25T13:45:23.775" v="388" actId="165"/>
          <ac:spMkLst>
            <pc:docMk/>
            <pc:sldMk cId="2838965053" sldId="289"/>
            <ac:spMk id="307" creationId="{4B04221A-1F9D-48E7-988C-BE099329F6C0}"/>
          </ac:spMkLst>
        </pc:spChg>
        <pc:spChg chg="mod">
          <ac:chgData name="Stephen Blomefield" userId="b1031a36-86e3-4fc7-8940-c4d1aeae91d3" providerId="ADAL" clId="{79BE16B3-29A1-4D77-85E2-DF00331FCF9F}" dt="2020-08-25T13:45:23.775" v="388" actId="165"/>
          <ac:spMkLst>
            <pc:docMk/>
            <pc:sldMk cId="2838965053" sldId="289"/>
            <ac:spMk id="308" creationId="{B70F3751-D422-4254-AE74-110C5D0C74ED}"/>
          </ac:spMkLst>
        </pc:spChg>
        <pc:grpChg chg="mod">
          <ac:chgData name="Stephen Blomefield" userId="b1031a36-86e3-4fc7-8940-c4d1aeae91d3" providerId="ADAL" clId="{79BE16B3-29A1-4D77-85E2-DF00331FCF9F}" dt="2020-08-26T05:19:08.958" v="1421" actId="1076"/>
          <ac:grpSpMkLst>
            <pc:docMk/>
            <pc:sldMk cId="2838965053" sldId="289"/>
            <ac:grpSpMk id="46" creationId="{9728057A-FF2A-4A1D-BB65-11EC92C7B2BE}"/>
          </ac:grpSpMkLst>
        </pc:grpChg>
        <pc:grpChg chg="mod">
          <ac:chgData name="Stephen Blomefield" userId="b1031a36-86e3-4fc7-8940-c4d1aeae91d3" providerId="ADAL" clId="{79BE16B3-29A1-4D77-85E2-DF00331FCF9F}" dt="2020-08-26T05:19:08.958" v="1421" actId="1076"/>
          <ac:grpSpMkLst>
            <pc:docMk/>
            <pc:sldMk cId="2838965053" sldId="289"/>
            <ac:grpSpMk id="62" creationId="{CD8A7F30-A726-4780-A80D-7765DE599B7C}"/>
          </ac:grpSpMkLst>
        </pc:grpChg>
        <pc:grpChg chg="mod">
          <ac:chgData name="Stephen Blomefield" userId="b1031a36-86e3-4fc7-8940-c4d1aeae91d3" providerId="ADAL" clId="{79BE16B3-29A1-4D77-85E2-DF00331FCF9F}" dt="2020-08-26T05:19:08.958" v="1421" actId="1076"/>
          <ac:grpSpMkLst>
            <pc:docMk/>
            <pc:sldMk cId="2838965053" sldId="289"/>
            <ac:grpSpMk id="102" creationId="{A2B11DB3-6C54-465B-AF4A-DC7CC2B6360F}"/>
          </ac:grpSpMkLst>
        </pc:grpChg>
        <pc:grpChg chg="del mod topLvl">
          <ac:chgData name="Stephen Blomefield" userId="b1031a36-86e3-4fc7-8940-c4d1aeae91d3" providerId="ADAL" clId="{79BE16B3-29A1-4D77-85E2-DF00331FCF9F}" dt="2020-08-25T13:48:39.012" v="454" actId="165"/>
          <ac:grpSpMkLst>
            <pc:docMk/>
            <pc:sldMk cId="2838965053" sldId="289"/>
            <ac:grpSpMk id="107" creationId="{5779A506-050C-4F67-9A62-E84E9161695F}"/>
          </ac:grpSpMkLst>
        </pc:grpChg>
        <pc:grpChg chg="del mod topLvl">
          <ac:chgData name="Stephen Blomefield" userId="b1031a36-86e3-4fc7-8940-c4d1aeae91d3" providerId="ADAL" clId="{79BE16B3-29A1-4D77-85E2-DF00331FCF9F}" dt="2020-08-25T13:48:35.852" v="453" actId="478"/>
          <ac:grpSpMkLst>
            <pc:docMk/>
            <pc:sldMk cId="2838965053" sldId="289"/>
            <ac:grpSpMk id="109" creationId="{CC414653-59AE-4EDA-98F6-92AD51A0B6B6}"/>
          </ac:grpSpMkLst>
        </pc:grpChg>
        <pc:grpChg chg="add del mod">
          <ac:chgData name="Stephen Blomefield" userId="b1031a36-86e3-4fc7-8940-c4d1aeae91d3" providerId="ADAL" clId="{79BE16B3-29A1-4D77-85E2-DF00331FCF9F}" dt="2020-08-26T05:19:08.958" v="1421" actId="1076"/>
          <ac:grpSpMkLst>
            <pc:docMk/>
            <pc:sldMk cId="2838965053" sldId="289"/>
            <ac:grpSpMk id="117" creationId="{7C4A3278-E38E-451B-9F4C-F64B3D480226}"/>
          </ac:grpSpMkLst>
        </pc:grpChg>
        <pc:grpChg chg="del mod">
          <ac:chgData name="Stephen Blomefield" userId="b1031a36-86e3-4fc7-8940-c4d1aeae91d3" providerId="ADAL" clId="{79BE16B3-29A1-4D77-85E2-DF00331FCF9F}" dt="2020-08-25T13:48:14.861" v="444" actId="165"/>
          <ac:grpSpMkLst>
            <pc:docMk/>
            <pc:sldMk cId="2838965053" sldId="289"/>
            <ac:grpSpMk id="159" creationId="{D6DF29A4-4EBB-4A4F-987D-E6D22276984B}"/>
          </ac:grpSpMkLst>
        </pc:grpChg>
        <pc:grpChg chg="del">
          <ac:chgData name="Stephen Blomefield" userId="b1031a36-86e3-4fc7-8940-c4d1aeae91d3" providerId="ADAL" clId="{79BE16B3-29A1-4D77-85E2-DF00331FCF9F}" dt="2020-08-25T13:44:58.585" v="385" actId="478"/>
          <ac:grpSpMkLst>
            <pc:docMk/>
            <pc:sldMk cId="2838965053" sldId="289"/>
            <ac:grpSpMk id="163" creationId="{2766485C-2145-429B-835E-7C80D4E13E39}"/>
          </ac:grpSpMkLst>
        </pc:grpChg>
        <pc:grpChg chg="del mod">
          <ac:chgData name="Stephen Blomefield" userId="b1031a36-86e3-4fc7-8940-c4d1aeae91d3" providerId="ADAL" clId="{79BE16B3-29A1-4D77-85E2-DF00331FCF9F}" dt="2020-08-25T13:49:06.835" v="483" actId="478"/>
          <ac:grpSpMkLst>
            <pc:docMk/>
            <pc:sldMk cId="2838965053" sldId="289"/>
            <ac:grpSpMk id="165" creationId="{7D369C70-988D-4647-A4EB-691DF4C0A1AA}"/>
          </ac:grpSpMkLst>
        </pc:grpChg>
        <pc:grpChg chg="mod">
          <ac:chgData name="Stephen Blomefield" userId="b1031a36-86e3-4fc7-8940-c4d1aeae91d3" providerId="ADAL" clId="{79BE16B3-29A1-4D77-85E2-DF00331FCF9F}" dt="2020-08-25T13:48:39.012" v="454" actId="165"/>
          <ac:grpSpMkLst>
            <pc:docMk/>
            <pc:sldMk cId="2838965053" sldId="289"/>
            <ac:grpSpMk id="167" creationId="{187692CB-5EF8-46DC-9236-1F1671500B93}"/>
          </ac:grpSpMkLst>
        </pc:grpChg>
        <pc:grpChg chg="mod">
          <ac:chgData name="Stephen Blomefield" userId="b1031a36-86e3-4fc7-8940-c4d1aeae91d3" providerId="ADAL" clId="{79BE16B3-29A1-4D77-85E2-DF00331FCF9F}" dt="2020-08-25T13:48:39.012" v="454" actId="165"/>
          <ac:grpSpMkLst>
            <pc:docMk/>
            <pc:sldMk cId="2838965053" sldId="289"/>
            <ac:grpSpMk id="168" creationId="{CF33F696-5A8A-4581-BADC-5AD8D7136FA9}"/>
          </ac:grpSpMkLst>
        </pc:grpChg>
        <pc:grpChg chg="mod">
          <ac:chgData name="Stephen Blomefield" userId="b1031a36-86e3-4fc7-8940-c4d1aeae91d3" providerId="ADAL" clId="{79BE16B3-29A1-4D77-85E2-DF00331FCF9F}" dt="2020-08-25T13:48:39.012" v="454" actId="165"/>
          <ac:grpSpMkLst>
            <pc:docMk/>
            <pc:sldMk cId="2838965053" sldId="289"/>
            <ac:grpSpMk id="171" creationId="{722870D7-C998-4F0E-863F-30EA1569DA61}"/>
          </ac:grpSpMkLst>
        </pc:grpChg>
        <pc:grpChg chg="mod">
          <ac:chgData name="Stephen Blomefield" userId="b1031a36-86e3-4fc7-8940-c4d1aeae91d3" providerId="ADAL" clId="{79BE16B3-29A1-4D77-85E2-DF00331FCF9F}" dt="2020-08-25T13:48:14.861" v="444" actId="165"/>
          <ac:grpSpMkLst>
            <pc:docMk/>
            <pc:sldMk cId="2838965053" sldId="289"/>
            <ac:grpSpMk id="172" creationId="{0E0151B3-160D-44A5-B778-6C0AE297149A}"/>
          </ac:grpSpMkLst>
        </pc:grpChg>
        <pc:grpChg chg="mod">
          <ac:chgData name="Stephen Blomefield" userId="b1031a36-86e3-4fc7-8940-c4d1aeae91d3" providerId="ADAL" clId="{79BE16B3-29A1-4D77-85E2-DF00331FCF9F}" dt="2020-08-25T13:48:14.861" v="444" actId="165"/>
          <ac:grpSpMkLst>
            <pc:docMk/>
            <pc:sldMk cId="2838965053" sldId="289"/>
            <ac:grpSpMk id="173" creationId="{62517CB2-789D-48E6-88B3-33B42253566D}"/>
          </ac:grpSpMkLst>
        </pc:grpChg>
        <pc:grpChg chg="add mod">
          <ac:chgData name="Stephen Blomefield" userId="b1031a36-86e3-4fc7-8940-c4d1aeae91d3" providerId="ADAL" clId="{79BE16B3-29A1-4D77-85E2-DF00331FCF9F}" dt="2020-08-26T05:19:08.958" v="1421" actId="1076"/>
          <ac:grpSpMkLst>
            <pc:docMk/>
            <pc:sldMk cId="2838965053" sldId="289"/>
            <ac:grpSpMk id="190" creationId="{DE105046-8F43-4FE2-A0D6-7F3FAF2F2991}"/>
          </ac:grpSpMkLst>
        </pc:grpChg>
        <pc:grpChg chg="del">
          <ac:chgData name="Stephen Blomefield" userId="b1031a36-86e3-4fc7-8940-c4d1aeae91d3" providerId="ADAL" clId="{79BE16B3-29A1-4D77-85E2-DF00331FCF9F}" dt="2020-08-25T13:44:56.292" v="384" actId="478"/>
          <ac:grpSpMkLst>
            <pc:docMk/>
            <pc:sldMk cId="2838965053" sldId="289"/>
            <ac:grpSpMk id="199" creationId="{AA0EED0F-AC2E-458F-AE1F-865F703DEC7B}"/>
          </ac:grpSpMkLst>
        </pc:grpChg>
        <pc:grpChg chg="del mod">
          <ac:chgData name="Stephen Blomefield" userId="b1031a36-86e3-4fc7-8940-c4d1aeae91d3" providerId="ADAL" clId="{79BE16B3-29A1-4D77-85E2-DF00331FCF9F}" dt="2020-08-25T13:48:26.313" v="449" actId="478"/>
          <ac:grpSpMkLst>
            <pc:docMk/>
            <pc:sldMk cId="2838965053" sldId="289"/>
            <ac:grpSpMk id="203" creationId="{40E18FF4-92FD-4445-B0BE-55F443B4EDB7}"/>
          </ac:grpSpMkLst>
        </pc:grpChg>
        <pc:grpChg chg="mod">
          <ac:chgData name="Stephen Blomefield" userId="b1031a36-86e3-4fc7-8940-c4d1aeae91d3" providerId="ADAL" clId="{79BE16B3-29A1-4D77-85E2-DF00331FCF9F}" dt="2020-08-26T05:19:08.958" v="1421" actId="1076"/>
          <ac:grpSpMkLst>
            <pc:docMk/>
            <pc:sldMk cId="2838965053" sldId="289"/>
            <ac:grpSpMk id="206" creationId="{F06E3274-50B8-4788-AF86-77BA0888943D}"/>
          </ac:grpSpMkLst>
        </pc:grpChg>
        <pc:grpChg chg="del mod">
          <ac:chgData name="Stephen Blomefield" userId="b1031a36-86e3-4fc7-8940-c4d1aeae91d3" providerId="ADAL" clId="{79BE16B3-29A1-4D77-85E2-DF00331FCF9F}" dt="2020-08-25T13:48:26.313" v="449" actId="478"/>
          <ac:grpSpMkLst>
            <pc:docMk/>
            <pc:sldMk cId="2838965053" sldId="289"/>
            <ac:grpSpMk id="214" creationId="{7E830D81-1DED-4AB4-AB42-A63AAB9EE6B7}"/>
          </ac:grpSpMkLst>
        </pc:grpChg>
        <pc:grpChg chg="del mod">
          <ac:chgData name="Stephen Blomefield" userId="b1031a36-86e3-4fc7-8940-c4d1aeae91d3" providerId="ADAL" clId="{79BE16B3-29A1-4D77-85E2-DF00331FCF9F}" dt="2020-08-25T13:48:29.940" v="450" actId="478"/>
          <ac:grpSpMkLst>
            <pc:docMk/>
            <pc:sldMk cId="2838965053" sldId="289"/>
            <ac:grpSpMk id="229" creationId="{3759CADC-C240-4B04-B875-3B92AE217EB9}"/>
          </ac:grpSpMkLst>
        </pc:grpChg>
        <pc:grpChg chg="del mod topLvl">
          <ac:chgData name="Stephen Blomefield" userId="b1031a36-86e3-4fc7-8940-c4d1aeae91d3" providerId="ADAL" clId="{79BE16B3-29A1-4D77-85E2-DF00331FCF9F}" dt="2020-08-25T13:48:40.344" v="455" actId="478"/>
          <ac:grpSpMkLst>
            <pc:docMk/>
            <pc:sldMk cId="2838965053" sldId="289"/>
            <ac:grpSpMk id="237" creationId="{2071A4B3-ECF0-4A93-9280-5E8353AE42A5}"/>
          </ac:grpSpMkLst>
        </pc:grpChg>
        <pc:grpChg chg="mod topLvl">
          <ac:chgData name="Stephen Blomefield" userId="b1031a36-86e3-4fc7-8940-c4d1aeae91d3" providerId="ADAL" clId="{79BE16B3-29A1-4D77-85E2-DF00331FCF9F}" dt="2020-08-25T13:50:10.319" v="503" actId="164"/>
          <ac:grpSpMkLst>
            <pc:docMk/>
            <pc:sldMk cId="2838965053" sldId="289"/>
            <ac:grpSpMk id="238" creationId="{8FCF943F-0F4A-44D9-80C2-AF53C31CFD04}"/>
          </ac:grpSpMkLst>
        </pc:grpChg>
        <pc:grpChg chg="del mod">
          <ac:chgData name="Stephen Blomefield" userId="b1031a36-86e3-4fc7-8940-c4d1aeae91d3" providerId="ADAL" clId="{79BE16B3-29A1-4D77-85E2-DF00331FCF9F}" dt="2020-08-25T13:48:20.102" v="445" actId="478"/>
          <ac:grpSpMkLst>
            <pc:docMk/>
            <pc:sldMk cId="2838965053" sldId="289"/>
            <ac:grpSpMk id="239" creationId="{EC42D8E6-B70E-4C02-B355-DBE14D0357D1}"/>
          </ac:grpSpMkLst>
        </pc:grpChg>
        <pc:grpChg chg="del mod topLvl">
          <ac:chgData name="Stephen Blomefield" userId="b1031a36-86e3-4fc7-8940-c4d1aeae91d3" providerId="ADAL" clId="{79BE16B3-29A1-4D77-85E2-DF00331FCF9F}" dt="2020-08-25T13:48:41.098" v="456" actId="478"/>
          <ac:grpSpMkLst>
            <pc:docMk/>
            <pc:sldMk cId="2838965053" sldId="289"/>
            <ac:grpSpMk id="241" creationId="{9AB5BE33-D4BC-478B-BD5D-9EF970AF1707}"/>
          </ac:grpSpMkLst>
        </pc:grpChg>
        <pc:grpChg chg="mod">
          <ac:chgData name="Stephen Blomefield" userId="b1031a36-86e3-4fc7-8940-c4d1aeae91d3" providerId="ADAL" clId="{79BE16B3-29A1-4D77-85E2-DF00331FCF9F}" dt="2020-08-25T13:48:14.861" v="444" actId="165"/>
          <ac:grpSpMkLst>
            <pc:docMk/>
            <pc:sldMk cId="2838965053" sldId="289"/>
            <ac:grpSpMk id="246" creationId="{4952F329-FC58-4760-8EA0-D990B1DC40F1}"/>
          </ac:grpSpMkLst>
        </pc:grpChg>
        <pc:grpChg chg="mod">
          <ac:chgData name="Stephen Blomefield" userId="b1031a36-86e3-4fc7-8940-c4d1aeae91d3" providerId="ADAL" clId="{79BE16B3-29A1-4D77-85E2-DF00331FCF9F}" dt="2020-08-25T13:48:14.861" v="444" actId="165"/>
          <ac:grpSpMkLst>
            <pc:docMk/>
            <pc:sldMk cId="2838965053" sldId="289"/>
            <ac:grpSpMk id="247" creationId="{72081FD2-13B3-4B8A-8FAF-7DF8B9F180ED}"/>
          </ac:grpSpMkLst>
        </pc:grpChg>
        <pc:grpChg chg="del mod">
          <ac:chgData name="Stephen Blomefield" userId="b1031a36-86e3-4fc7-8940-c4d1aeae91d3" providerId="ADAL" clId="{79BE16B3-29A1-4D77-85E2-DF00331FCF9F}" dt="2020-08-25T13:48:20.102" v="445" actId="478"/>
          <ac:grpSpMkLst>
            <pc:docMk/>
            <pc:sldMk cId="2838965053" sldId="289"/>
            <ac:grpSpMk id="251" creationId="{210D29A1-B135-4F57-B2B6-85F67F421513}"/>
          </ac:grpSpMkLst>
        </pc:grpChg>
        <pc:grpChg chg="del mod">
          <ac:chgData name="Stephen Blomefield" userId="b1031a36-86e3-4fc7-8940-c4d1aeae91d3" providerId="ADAL" clId="{79BE16B3-29A1-4D77-85E2-DF00331FCF9F}" dt="2020-08-25T13:48:20.102" v="445" actId="478"/>
          <ac:grpSpMkLst>
            <pc:docMk/>
            <pc:sldMk cId="2838965053" sldId="289"/>
            <ac:grpSpMk id="256" creationId="{96CBD97D-0064-4DA0-99B3-85F321A93BF4}"/>
          </ac:grpSpMkLst>
        </pc:grpChg>
        <pc:grpChg chg="mod">
          <ac:chgData name="Stephen Blomefield" userId="b1031a36-86e3-4fc7-8940-c4d1aeae91d3" providerId="ADAL" clId="{79BE16B3-29A1-4D77-85E2-DF00331FCF9F}" dt="2020-08-26T05:19:08.958" v="1421" actId="1076"/>
          <ac:grpSpMkLst>
            <pc:docMk/>
            <pc:sldMk cId="2838965053" sldId="289"/>
            <ac:grpSpMk id="258" creationId="{3BD0FC65-C1EA-4030-9C1D-0D7FF3F9D10D}"/>
          </ac:grpSpMkLst>
        </pc:grpChg>
        <pc:grpChg chg="mod">
          <ac:chgData name="Stephen Blomefield" userId="b1031a36-86e3-4fc7-8940-c4d1aeae91d3" providerId="ADAL" clId="{79BE16B3-29A1-4D77-85E2-DF00331FCF9F}" dt="2020-08-26T05:19:08.958" v="1421" actId="1076"/>
          <ac:grpSpMkLst>
            <pc:docMk/>
            <pc:sldMk cId="2838965053" sldId="289"/>
            <ac:grpSpMk id="262" creationId="{43D28728-22A4-4C9E-A708-872A6A807B38}"/>
          </ac:grpSpMkLst>
        </pc:grpChg>
        <pc:grpChg chg="del mod">
          <ac:chgData name="Stephen Blomefield" userId="b1031a36-86e3-4fc7-8940-c4d1aeae91d3" providerId="ADAL" clId="{79BE16B3-29A1-4D77-85E2-DF00331FCF9F}" dt="2020-08-25T13:45:23.775" v="388" actId="165"/>
          <ac:grpSpMkLst>
            <pc:docMk/>
            <pc:sldMk cId="2838965053" sldId="289"/>
            <ac:grpSpMk id="288" creationId="{612CA6AE-0E6D-49A1-AB5D-16159A5556B7}"/>
          </ac:grpSpMkLst>
        </pc:grpChg>
        <pc:grpChg chg="add del mod topLvl">
          <ac:chgData name="Stephen Blomefield" userId="b1031a36-86e3-4fc7-8940-c4d1aeae91d3" providerId="ADAL" clId="{79BE16B3-29A1-4D77-85E2-DF00331FCF9F}" dt="2020-08-26T05:19:08.958" v="1421" actId="1076"/>
          <ac:grpSpMkLst>
            <pc:docMk/>
            <pc:sldMk cId="2838965053" sldId="289"/>
            <ac:grpSpMk id="290" creationId="{2E6D21EC-4F1B-4A93-9502-E83060E9BAD3}"/>
          </ac:grpSpMkLst>
        </pc:grpChg>
        <pc:grpChg chg="del mod topLvl">
          <ac:chgData name="Stephen Blomefield" userId="b1031a36-86e3-4fc7-8940-c4d1aeae91d3" providerId="ADAL" clId="{79BE16B3-29A1-4D77-85E2-DF00331FCF9F}" dt="2020-08-25T13:52:49.751" v="582" actId="478"/>
          <ac:grpSpMkLst>
            <pc:docMk/>
            <pc:sldMk cId="2838965053" sldId="289"/>
            <ac:grpSpMk id="292" creationId="{5DE84E31-2417-49A9-B06E-DDF32ED3D581}"/>
          </ac:grpSpMkLst>
        </pc:grpChg>
        <pc:grpChg chg="del mod topLvl">
          <ac:chgData name="Stephen Blomefield" userId="b1031a36-86e3-4fc7-8940-c4d1aeae91d3" providerId="ADAL" clId="{79BE16B3-29A1-4D77-85E2-DF00331FCF9F}" dt="2020-08-25T13:45:33.054" v="394" actId="478"/>
          <ac:grpSpMkLst>
            <pc:docMk/>
            <pc:sldMk cId="2838965053" sldId="289"/>
            <ac:grpSpMk id="294" creationId="{8A830CBE-6EB0-4D7F-85B3-46CD0CD8096B}"/>
          </ac:grpSpMkLst>
        </pc:grpChg>
        <pc:grpChg chg="mod">
          <ac:chgData name="Stephen Blomefield" userId="b1031a36-86e3-4fc7-8940-c4d1aeae91d3" providerId="ADAL" clId="{79BE16B3-29A1-4D77-85E2-DF00331FCF9F}" dt="2020-08-25T13:45:23.775" v="388" actId="165"/>
          <ac:grpSpMkLst>
            <pc:docMk/>
            <pc:sldMk cId="2838965053" sldId="289"/>
            <ac:grpSpMk id="303" creationId="{44D00A59-6E38-4086-84F0-E946419DFB67}"/>
          </ac:grpSpMkLst>
        </pc:grpChg>
        <pc:grpChg chg="del mod">
          <ac:chgData name="Stephen Blomefield" userId="b1031a36-86e3-4fc7-8940-c4d1aeae91d3" providerId="ADAL" clId="{79BE16B3-29A1-4D77-85E2-DF00331FCF9F}" dt="2020-08-25T13:48:29.940" v="450" actId="478"/>
          <ac:grpSpMkLst>
            <pc:docMk/>
            <pc:sldMk cId="2838965053" sldId="289"/>
            <ac:grpSpMk id="305" creationId="{209CC64F-ED82-4D5C-A9A0-902FB45B4C2D}"/>
          </ac:grpSpMkLst>
        </pc:grpChg>
        <pc:picChg chg="add del mod modCrop">
          <ac:chgData name="Stephen Blomefield" userId="b1031a36-86e3-4fc7-8940-c4d1aeae91d3" providerId="ADAL" clId="{79BE16B3-29A1-4D77-85E2-DF00331FCF9F}" dt="2020-08-25T19:42:08.086" v="855" actId="478"/>
          <ac:picMkLst>
            <pc:docMk/>
            <pc:sldMk cId="2838965053" sldId="289"/>
            <ac:picMk id="34" creationId="{DB4C5B82-3823-441C-9BE8-5E3E7B9D971A}"/>
          </ac:picMkLst>
        </pc:picChg>
        <pc:picChg chg="mod">
          <ac:chgData name="Stephen Blomefield" userId="b1031a36-86e3-4fc7-8940-c4d1aeae91d3" providerId="ADAL" clId="{79BE16B3-29A1-4D77-85E2-DF00331FCF9F}" dt="2020-08-25T19:40:29.837" v="844" actId="208"/>
          <ac:picMkLst>
            <pc:docMk/>
            <pc:sldMk cId="2838965053" sldId="289"/>
            <ac:picMk id="70" creationId="{64B7717D-0C55-4762-92AE-D995711809A4}"/>
          </ac:picMkLst>
        </pc:picChg>
        <pc:picChg chg="add del mod modCrop">
          <ac:chgData name="Stephen Blomefield" userId="b1031a36-86e3-4fc7-8940-c4d1aeae91d3" providerId="ADAL" clId="{79BE16B3-29A1-4D77-85E2-DF00331FCF9F}" dt="2020-08-25T19:54:51.944" v="1122" actId="478"/>
          <ac:picMkLst>
            <pc:docMk/>
            <pc:sldMk cId="2838965053" sldId="289"/>
            <ac:picMk id="76" creationId="{34170AFD-254C-47DC-826E-4C1B27497D91}"/>
          </ac:picMkLst>
        </pc:picChg>
        <pc:picChg chg="add del mod">
          <ac:chgData name="Stephen Blomefield" userId="b1031a36-86e3-4fc7-8940-c4d1aeae91d3" providerId="ADAL" clId="{79BE16B3-29A1-4D77-85E2-DF00331FCF9F}" dt="2020-08-25T19:54:58.106" v="1123" actId="478"/>
          <ac:picMkLst>
            <pc:docMk/>
            <pc:sldMk cId="2838965053" sldId="289"/>
            <ac:picMk id="77" creationId="{97C9F303-15E9-4229-8B60-BBAD3E22E983}"/>
          </ac:picMkLst>
        </pc:picChg>
        <pc:picChg chg="mod">
          <ac:chgData name="Stephen Blomefield" userId="b1031a36-86e3-4fc7-8940-c4d1aeae91d3" providerId="ADAL" clId="{79BE16B3-29A1-4D77-85E2-DF00331FCF9F}" dt="2020-08-25T19:40:42.820" v="847" actId="208"/>
          <ac:picMkLst>
            <pc:docMk/>
            <pc:sldMk cId="2838965053" sldId="289"/>
            <ac:picMk id="105" creationId="{E4F4D862-18CA-4327-A1FE-CB007CB20A3F}"/>
          </ac:picMkLst>
        </pc:picChg>
        <pc:picChg chg="mod">
          <ac:chgData name="Stephen Blomefield" userId="b1031a36-86e3-4fc7-8940-c4d1aeae91d3" providerId="ADAL" clId="{79BE16B3-29A1-4D77-85E2-DF00331FCF9F}" dt="2020-08-25T19:40:18.059" v="842" actId="208"/>
          <ac:picMkLst>
            <pc:docMk/>
            <pc:sldMk cId="2838965053" sldId="289"/>
            <ac:picMk id="118" creationId="{EEE11956-F807-4BCF-A496-4C30EF8C7AB1}"/>
          </ac:picMkLst>
        </pc:picChg>
        <pc:picChg chg="mod">
          <ac:chgData name="Stephen Blomefield" userId="b1031a36-86e3-4fc7-8940-c4d1aeae91d3" providerId="ADAL" clId="{79BE16B3-29A1-4D77-85E2-DF00331FCF9F}" dt="2020-08-25T19:40:29.837" v="844" actId="208"/>
          <ac:picMkLst>
            <pc:docMk/>
            <pc:sldMk cId="2838965053" sldId="289"/>
            <ac:picMk id="132" creationId="{47A801F7-D07F-4368-AD76-4AF98F498BEA}"/>
          </ac:picMkLst>
        </pc:picChg>
        <pc:picChg chg="mod">
          <ac:chgData name="Stephen Blomefield" userId="b1031a36-86e3-4fc7-8940-c4d1aeae91d3" providerId="ADAL" clId="{79BE16B3-29A1-4D77-85E2-DF00331FCF9F}" dt="2020-08-25T19:40:29.837" v="844" actId="208"/>
          <ac:picMkLst>
            <pc:docMk/>
            <pc:sldMk cId="2838965053" sldId="289"/>
            <ac:picMk id="137" creationId="{4C46D42A-113C-46B3-92F6-DB71D307C07A}"/>
          </ac:picMkLst>
        </pc:picChg>
        <pc:picChg chg="mod">
          <ac:chgData name="Stephen Blomefield" userId="b1031a36-86e3-4fc7-8940-c4d1aeae91d3" providerId="ADAL" clId="{79BE16B3-29A1-4D77-85E2-DF00331FCF9F}" dt="2020-08-25T13:48:14.861" v="444" actId="165"/>
          <ac:picMkLst>
            <pc:docMk/>
            <pc:sldMk cId="2838965053" sldId="289"/>
            <ac:picMk id="160" creationId="{50BB8DF6-83DF-487C-9776-0DF07B37BB07}"/>
          </ac:picMkLst>
        </pc:picChg>
        <pc:picChg chg="mod">
          <ac:chgData name="Stephen Blomefield" userId="b1031a36-86e3-4fc7-8940-c4d1aeae91d3" providerId="ADAL" clId="{79BE16B3-29A1-4D77-85E2-DF00331FCF9F}" dt="2020-08-25T13:48:14.861" v="444" actId="165"/>
          <ac:picMkLst>
            <pc:docMk/>
            <pc:sldMk cId="2838965053" sldId="289"/>
            <ac:picMk id="162" creationId="{F6FF70C2-D4EA-47F3-9B02-BB545A365D7E}"/>
          </ac:picMkLst>
        </pc:picChg>
        <pc:picChg chg="mod">
          <ac:chgData name="Stephen Blomefield" userId="b1031a36-86e3-4fc7-8940-c4d1aeae91d3" providerId="ADAL" clId="{79BE16B3-29A1-4D77-85E2-DF00331FCF9F}" dt="2020-08-25T19:40:10.824" v="840" actId="208"/>
          <ac:picMkLst>
            <pc:docMk/>
            <pc:sldMk cId="2838965053" sldId="289"/>
            <ac:picMk id="164" creationId="{A60E642C-E093-477A-9DCB-46BF1420CD49}"/>
          </ac:picMkLst>
        </pc:picChg>
        <pc:picChg chg="mod">
          <ac:chgData name="Stephen Blomefield" userId="b1031a36-86e3-4fc7-8940-c4d1aeae91d3" providerId="ADAL" clId="{79BE16B3-29A1-4D77-85E2-DF00331FCF9F}" dt="2020-08-25T13:48:39.012" v="454" actId="165"/>
          <ac:picMkLst>
            <pc:docMk/>
            <pc:sldMk cId="2838965053" sldId="289"/>
            <ac:picMk id="166" creationId="{639F34F8-C471-4FF4-85DE-6F9BA67BB1A8}"/>
          </ac:picMkLst>
        </pc:picChg>
        <pc:picChg chg="mod">
          <ac:chgData name="Stephen Blomefield" userId="b1031a36-86e3-4fc7-8940-c4d1aeae91d3" providerId="ADAL" clId="{79BE16B3-29A1-4D77-85E2-DF00331FCF9F}" dt="2020-08-25T13:48:39.012" v="454" actId="165"/>
          <ac:picMkLst>
            <pc:docMk/>
            <pc:sldMk cId="2838965053" sldId="289"/>
            <ac:picMk id="170" creationId="{C02DD9FA-311D-406E-B348-DF5B64895541}"/>
          </ac:picMkLst>
        </pc:picChg>
        <pc:picChg chg="mod">
          <ac:chgData name="Stephen Blomefield" userId="b1031a36-86e3-4fc7-8940-c4d1aeae91d3" providerId="ADAL" clId="{79BE16B3-29A1-4D77-85E2-DF00331FCF9F}" dt="2020-08-25T19:40:34.267" v="845" actId="208"/>
          <ac:picMkLst>
            <pc:docMk/>
            <pc:sldMk cId="2838965053" sldId="289"/>
            <ac:picMk id="219" creationId="{FC095115-B219-429D-8A82-6E4F046C5C1F}"/>
          </ac:picMkLst>
        </pc:picChg>
        <pc:picChg chg="mod">
          <ac:chgData name="Stephen Blomefield" userId="b1031a36-86e3-4fc7-8940-c4d1aeae91d3" providerId="ADAL" clId="{79BE16B3-29A1-4D77-85E2-DF00331FCF9F}" dt="2020-08-25T19:40:34.267" v="845" actId="208"/>
          <ac:picMkLst>
            <pc:docMk/>
            <pc:sldMk cId="2838965053" sldId="289"/>
            <ac:picMk id="221" creationId="{9F231789-99A9-4234-8BC2-A2836B950670}"/>
          </ac:picMkLst>
        </pc:picChg>
        <pc:picChg chg="mod">
          <ac:chgData name="Stephen Blomefield" userId="b1031a36-86e3-4fc7-8940-c4d1aeae91d3" providerId="ADAL" clId="{79BE16B3-29A1-4D77-85E2-DF00331FCF9F}" dt="2020-08-25T19:40:42.820" v="847" actId="208"/>
          <ac:picMkLst>
            <pc:docMk/>
            <pc:sldMk cId="2838965053" sldId="289"/>
            <ac:picMk id="281" creationId="{20285BF8-FDAE-493A-B81B-DBC93818CD32}"/>
          </ac:picMkLst>
        </pc:picChg>
        <pc:picChg chg="mod">
          <ac:chgData name="Stephen Blomefield" userId="b1031a36-86e3-4fc7-8940-c4d1aeae91d3" providerId="ADAL" clId="{79BE16B3-29A1-4D77-85E2-DF00331FCF9F}" dt="2020-08-25T13:45:23.775" v="388" actId="165"/>
          <ac:picMkLst>
            <pc:docMk/>
            <pc:sldMk cId="2838965053" sldId="289"/>
            <ac:picMk id="306" creationId="{0FD0F071-0F6F-4A73-A72A-434E702696C0}"/>
          </ac:picMkLst>
        </pc:picChg>
        <pc:cxnChg chg="mod">
          <ac:chgData name="Stephen Blomefield" userId="b1031a36-86e3-4fc7-8940-c4d1aeae91d3" providerId="ADAL" clId="{79BE16B3-29A1-4D77-85E2-DF00331FCF9F}" dt="2020-08-25T13:44:56.292" v="384" actId="478"/>
          <ac:cxnSpMkLst>
            <pc:docMk/>
            <pc:sldMk cId="2838965053" sldId="289"/>
            <ac:cxnSpMk id="8" creationId="{F0562848-6F3B-4CE6-8365-9FFB27AB8808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9" creationId="{6B8EF7CC-C716-405B-A3C8-683445E31E12}"/>
          </ac:cxnSpMkLst>
        </pc:cxnChg>
        <pc:cxnChg chg="add del mod">
          <ac:chgData name="Stephen Blomefield" userId="b1031a36-86e3-4fc7-8940-c4d1aeae91d3" providerId="ADAL" clId="{79BE16B3-29A1-4D77-85E2-DF00331FCF9F}" dt="2020-08-25T19:39:19.730" v="832" actId="478"/>
          <ac:cxnSpMkLst>
            <pc:docMk/>
            <pc:sldMk cId="2838965053" sldId="289"/>
            <ac:cxnSpMk id="18" creationId="{511C9067-173F-480F-9468-69168C28B036}"/>
          </ac:cxnSpMkLst>
        </pc:cxnChg>
        <pc:cxnChg chg="mod">
          <ac:chgData name="Stephen Blomefield" userId="b1031a36-86e3-4fc7-8940-c4d1aeae91d3" providerId="ADAL" clId="{79BE16B3-29A1-4D77-85E2-DF00331FCF9F}" dt="2020-08-25T13:44:56.292" v="384" actId="478"/>
          <ac:cxnSpMkLst>
            <pc:docMk/>
            <pc:sldMk cId="2838965053" sldId="289"/>
            <ac:cxnSpMk id="21" creationId="{778F4D0F-974F-4817-8C94-55497A5DEDCB}"/>
          </ac:cxnSpMkLst>
        </pc:cxnChg>
        <pc:cxnChg chg="add mod or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37" creationId="{D9D3BD3A-C2C6-40A0-8CDF-D52FCFF4C860}"/>
          </ac:cxnSpMkLst>
        </pc:cxnChg>
        <pc:cxnChg chg="mod">
          <ac:chgData name="Stephen Blomefield" userId="b1031a36-86e3-4fc7-8940-c4d1aeae91d3" providerId="ADAL" clId="{79BE16B3-29A1-4D77-85E2-DF00331FCF9F}" dt="2020-08-25T13:44:56.292" v="384" actId="478"/>
          <ac:cxnSpMkLst>
            <pc:docMk/>
            <pc:sldMk cId="2838965053" sldId="289"/>
            <ac:cxnSpMk id="53" creationId="{43CF9FC4-8420-4832-8947-7F13EEC9B273}"/>
          </ac:cxnSpMkLst>
        </pc:cxnChg>
        <pc:cxnChg chg="mod">
          <ac:chgData name="Stephen Blomefield" userId="b1031a36-86e3-4fc7-8940-c4d1aeae91d3" providerId="ADAL" clId="{79BE16B3-29A1-4D77-85E2-DF00331FCF9F}" dt="2020-08-25T13:44:56.292" v="384" actId="478"/>
          <ac:cxnSpMkLst>
            <pc:docMk/>
            <pc:sldMk cId="2838965053" sldId="289"/>
            <ac:cxnSpMk id="58" creationId="{FDA32ABA-988C-4919-9E7A-A1B1D4A1E2FA}"/>
          </ac:cxnSpMkLst>
        </pc:cxnChg>
        <pc:cxnChg chg="mod">
          <ac:chgData name="Stephen Blomefield" userId="b1031a36-86e3-4fc7-8940-c4d1aeae91d3" providerId="ADAL" clId="{79BE16B3-29A1-4D77-85E2-DF00331FCF9F}" dt="2020-08-25T13:44:56.292" v="384" actId="478"/>
          <ac:cxnSpMkLst>
            <pc:docMk/>
            <pc:sldMk cId="2838965053" sldId="289"/>
            <ac:cxnSpMk id="66" creationId="{67DB28D0-0D65-4B2D-A50B-CFB5847DE2A3}"/>
          </ac:cxnSpMkLst>
        </pc:cxnChg>
        <pc:cxnChg chg="mod">
          <ac:chgData name="Stephen Blomefield" userId="b1031a36-86e3-4fc7-8940-c4d1aeae91d3" providerId="ADAL" clId="{79BE16B3-29A1-4D77-85E2-DF00331FCF9F}" dt="2020-08-25T13:44:56.292" v="384" actId="478"/>
          <ac:cxnSpMkLst>
            <pc:docMk/>
            <pc:sldMk cId="2838965053" sldId="289"/>
            <ac:cxnSpMk id="79" creationId="{DE09F732-73EF-4B12-BD97-8EE3837A0184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81" creationId="{C0A8A1E5-754F-4EE0-B285-0C9175FAAEB6}"/>
          </ac:cxnSpMkLst>
        </pc:cxnChg>
        <pc:cxnChg chg="mod">
          <ac:chgData name="Stephen Blomefield" userId="b1031a36-86e3-4fc7-8940-c4d1aeae91d3" providerId="ADAL" clId="{79BE16B3-29A1-4D77-85E2-DF00331FCF9F}" dt="2020-08-25T13:44:56.292" v="384" actId="478"/>
          <ac:cxnSpMkLst>
            <pc:docMk/>
            <pc:sldMk cId="2838965053" sldId="289"/>
            <ac:cxnSpMk id="90" creationId="{390DAB9C-3B38-403D-AE32-7CF9D768307C}"/>
          </ac:cxnSpMkLst>
        </pc:cxnChg>
        <pc:cxnChg chg="add del mod">
          <ac:chgData name="Stephen Blomefield" userId="b1031a36-86e3-4fc7-8940-c4d1aeae91d3" providerId="ADAL" clId="{79BE16B3-29A1-4D77-85E2-DF00331FCF9F}" dt="2020-08-25T19:47:57.457" v="981" actId="478"/>
          <ac:cxnSpMkLst>
            <pc:docMk/>
            <pc:sldMk cId="2838965053" sldId="289"/>
            <ac:cxnSpMk id="91" creationId="{DBA5AD27-95F7-4861-AFA3-242014E74952}"/>
          </ac:cxnSpMkLst>
        </pc:cxnChg>
        <pc:cxnChg chg="mod">
          <ac:chgData name="Stephen Blomefield" userId="b1031a36-86e3-4fc7-8940-c4d1aeae91d3" providerId="ADAL" clId="{79BE16B3-29A1-4D77-85E2-DF00331FCF9F}" dt="2020-08-25T13:44:56.292" v="384" actId="478"/>
          <ac:cxnSpMkLst>
            <pc:docMk/>
            <pc:sldMk cId="2838965053" sldId="289"/>
            <ac:cxnSpMk id="100" creationId="{320C6646-EABD-4FB3-989C-E2F08A1CF25D}"/>
          </ac:cxnSpMkLst>
        </pc:cxnChg>
        <pc:cxnChg chg="add del mod">
          <ac:chgData name="Stephen Blomefield" userId="b1031a36-86e3-4fc7-8940-c4d1aeae91d3" providerId="ADAL" clId="{79BE16B3-29A1-4D77-85E2-DF00331FCF9F}" dt="2020-08-25T19:28:38.680" v="667" actId="478"/>
          <ac:cxnSpMkLst>
            <pc:docMk/>
            <pc:sldMk cId="2838965053" sldId="289"/>
            <ac:cxnSpMk id="103" creationId="{3CDC622A-BE1C-432B-AC52-1E5A9098D265}"/>
          </ac:cxnSpMkLst>
        </pc:cxnChg>
        <pc:cxnChg chg="add del mod">
          <ac:chgData name="Stephen Blomefield" userId="b1031a36-86e3-4fc7-8940-c4d1aeae91d3" providerId="ADAL" clId="{79BE16B3-29A1-4D77-85E2-DF00331FCF9F}" dt="2020-08-25T19:48:36.410" v="1026" actId="478"/>
          <ac:cxnSpMkLst>
            <pc:docMk/>
            <pc:sldMk cId="2838965053" sldId="289"/>
            <ac:cxnSpMk id="106" creationId="{8F16A51C-69A3-4482-9A70-BC1351742E6C}"/>
          </ac:cxnSpMkLst>
        </pc:cxnChg>
        <pc:cxnChg chg="add mod or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114" creationId="{680B090F-983E-4489-8D3F-B6B06CA84231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115" creationId="{BD336579-E38B-4875-82D3-7E0B01D70E34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124" creationId="{E51C8D4B-B4F6-4463-A89A-976DDC182F0D}"/>
          </ac:cxnSpMkLst>
        </pc:cxnChg>
        <pc:cxnChg chg="mod">
          <ac:chgData name="Stephen Blomefield" userId="b1031a36-86e3-4fc7-8940-c4d1aeae91d3" providerId="ADAL" clId="{79BE16B3-29A1-4D77-85E2-DF00331FCF9F}" dt="2020-08-25T13:44:56.292" v="384" actId="478"/>
          <ac:cxnSpMkLst>
            <pc:docMk/>
            <pc:sldMk cId="2838965053" sldId="289"/>
            <ac:cxnSpMk id="125" creationId="{DE7AE58F-9411-4A34-AD93-1013EC61BB7C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126" creationId="{1EC8759E-BDDF-421D-A02F-2E3D946608F2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128" creationId="{49C85D80-A745-45EE-A7A5-FB212BDF006F}"/>
          </ac:cxnSpMkLst>
        </pc:cxnChg>
        <pc:cxnChg chg="add del mod">
          <ac:chgData name="Stephen Blomefield" userId="b1031a36-86e3-4fc7-8940-c4d1aeae91d3" providerId="ADAL" clId="{79BE16B3-29A1-4D77-85E2-DF00331FCF9F}" dt="2020-08-25T19:32:48.126" v="731" actId="478"/>
          <ac:cxnSpMkLst>
            <pc:docMk/>
            <pc:sldMk cId="2838965053" sldId="289"/>
            <ac:cxnSpMk id="131" creationId="{BF812B03-732B-4632-9EC3-673AC9783E6C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133" creationId="{D989A89C-9F6A-4AE1-8084-6ACB3EA7F513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135" creationId="{849C7675-85FF-4FBD-A62C-452323E2D5C7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136" creationId="{81FD1BA4-A47F-45F2-B843-55A2C8C42889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140" creationId="{6590A60A-1E7D-47BD-9B5D-CE2B698A39C4}"/>
          </ac:cxnSpMkLst>
        </pc:cxnChg>
        <pc:cxnChg chg="mod">
          <ac:chgData name="Stephen Blomefield" userId="b1031a36-86e3-4fc7-8940-c4d1aeae91d3" providerId="ADAL" clId="{79BE16B3-29A1-4D77-85E2-DF00331FCF9F}" dt="2020-08-25T13:44:56.292" v="384" actId="478"/>
          <ac:cxnSpMkLst>
            <pc:docMk/>
            <pc:sldMk cId="2838965053" sldId="289"/>
            <ac:cxnSpMk id="143" creationId="{FDEB131F-B808-46E0-A551-DF763425D4C3}"/>
          </ac:cxnSpMkLst>
        </pc:cxnChg>
        <pc:cxnChg chg="add mod">
          <ac:chgData name="Stephen Blomefield" userId="b1031a36-86e3-4fc7-8940-c4d1aeae91d3" providerId="ADAL" clId="{79BE16B3-29A1-4D77-85E2-DF00331FCF9F}" dt="2020-08-26T07:15:57.212" v="1602" actId="14100"/>
          <ac:cxnSpMkLst>
            <pc:docMk/>
            <pc:sldMk cId="2838965053" sldId="289"/>
            <ac:cxnSpMk id="146" creationId="{73EC9D0E-10BC-44D8-B556-9DFD6F189CB1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148" creationId="{9C8A82F1-5C9B-4855-8165-97AF8F3D05D0}"/>
          </ac:cxnSpMkLst>
        </pc:cxnChg>
        <pc:cxnChg chg="mod">
          <ac:chgData name="Stephen Blomefield" userId="b1031a36-86e3-4fc7-8940-c4d1aeae91d3" providerId="ADAL" clId="{79BE16B3-29A1-4D77-85E2-DF00331FCF9F}" dt="2020-08-25T13:44:56.292" v="384" actId="478"/>
          <ac:cxnSpMkLst>
            <pc:docMk/>
            <pc:sldMk cId="2838965053" sldId="289"/>
            <ac:cxnSpMk id="152" creationId="{3F8CB33C-EE85-47DE-9EA1-45E6E2A7029B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155" creationId="{054A1CAF-8C2F-4547-87B2-932C18B6D53C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172" creationId="{1197500B-388F-4F89-B383-181E9597A412}"/>
          </ac:cxnSpMkLst>
        </pc:cxnChg>
        <pc:cxnChg chg="add del mod">
          <ac:chgData name="Stephen Blomefield" userId="b1031a36-86e3-4fc7-8940-c4d1aeae91d3" providerId="ADAL" clId="{79BE16B3-29A1-4D77-85E2-DF00331FCF9F}" dt="2020-08-25T19:54:25.593" v="1106" actId="478"/>
          <ac:cxnSpMkLst>
            <pc:docMk/>
            <pc:sldMk cId="2838965053" sldId="289"/>
            <ac:cxnSpMk id="175" creationId="{BC46320A-49F4-407E-AF40-D8788714B930}"/>
          </ac:cxnSpMkLst>
        </pc:cxnChg>
        <pc:cxnChg chg="add del mod">
          <ac:chgData name="Stephen Blomefield" userId="b1031a36-86e3-4fc7-8940-c4d1aeae91d3" providerId="ADAL" clId="{79BE16B3-29A1-4D77-85E2-DF00331FCF9F}" dt="2020-08-25T19:54:26.295" v="1107" actId="478"/>
          <ac:cxnSpMkLst>
            <pc:docMk/>
            <pc:sldMk cId="2838965053" sldId="289"/>
            <ac:cxnSpMk id="177" creationId="{CB536179-FFD0-47EB-8720-E7DD530ACE02}"/>
          </ac:cxnSpMkLst>
        </pc:cxnChg>
        <pc:cxnChg chg="add del mod">
          <ac:chgData name="Stephen Blomefield" userId="b1031a36-86e3-4fc7-8940-c4d1aeae91d3" providerId="ADAL" clId="{79BE16B3-29A1-4D77-85E2-DF00331FCF9F}" dt="2020-08-25T19:56:19.872" v="1138" actId="478"/>
          <ac:cxnSpMkLst>
            <pc:docMk/>
            <pc:sldMk cId="2838965053" sldId="289"/>
            <ac:cxnSpMk id="183" creationId="{1C967275-D277-41A9-805C-CCDC25F9C005}"/>
          </ac:cxnSpMkLst>
        </pc:cxnChg>
        <pc:cxnChg chg="del mod">
          <ac:chgData name="Stephen Blomefield" userId="b1031a36-86e3-4fc7-8940-c4d1aeae91d3" providerId="ADAL" clId="{79BE16B3-29A1-4D77-85E2-DF00331FCF9F}" dt="2020-08-25T13:48:21.114" v="446" actId="478"/>
          <ac:cxnSpMkLst>
            <pc:docMk/>
            <pc:sldMk cId="2838965053" sldId="289"/>
            <ac:cxnSpMk id="183" creationId="{3C676535-29C1-4F82-B04C-9B81D4579395}"/>
          </ac:cxnSpMkLst>
        </pc:cxnChg>
        <pc:cxnChg chg="del mod">
          <ac:chgData name="Stephen Blomefield" userId="b1031a36-86e3-4fc7-8940-c4d1aeae91d3" providerId="ADAL" clId="{79BE16B3-29A1-4D77-85E2-DF00331FCF9F}" dt="2020-08-25T13:48:22.696" v="448" actId="478"/>
          <ac:cxnSpMkLst>
            <pc:docMk/>
            <pc:sldMk cId="2838965053" sldId="289"/>
            <ac:cxnSpMk id="185" creationId="{65524FF1-D769-4446-80FB-0B5741BB34E5}"/>
          </ac:cxnSpMkLst>
        </pc:cxnChg>
        <pc:cxnChg chg="del mod">
          <ac:chgData name="Stephen Blomefield" userId="b1031a36-86e3-4fc7-8940-c4d1aeae91d3" providerId="ADAL" clId="{79BE16B3-29A1-4D77-85E2-DF00331FCF9F}" dt="2020-08-25T13:48:21.917" v="447" actId="478"/>
          <ac:cxnSpMkLst>
            <pc:docMk/>
            <pc:sldMk cId="2838965053" sldId="289"/>
            <ac:cxnSpMk id="187" creationId="{D7F8E1DD-6CCA-41D0-94E3-D66B86A66D9E}"/>
          </ac:cxnSpMkLst>
        </pc:cxnChg>
        <pc:cxnChg chg="del mod">
          <ac:chgData name="Stephen Blomefield" userId="b1031a36-86e3-4fc7-8940-c4d1aeae91d3" providerId="ADAL" clId="{79BE16B3-29A1-4D77-85E2-DF00331FCF9F}" dt="2020-08-25T13:48:31.628" v="452" actId="478"/>
          <ac:cxnSpMkLst>
            <pc:docMk/>
            <pc:sldMk cId="2838965053" sldId="289"/>
            <ac:cxnSpMk id="189" creationId="{25D92DAB-C647-4CAB-A7D6-2329FB1C717E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189" creationId="{BEEC15A5-6987-4597-BDCA-BCF45A83B9BA}"/>
          </ac:cxnSpMkLst>
        </pc:cxnChg>
        <pc:cxnChg chg="del mod">
          <ac:chgData name="Stephen Blomefield" userId="b1031a36-86e3-4fc7-8940-c4d1aeae91d3" providerId="ADAL" clId="{79BE16B3-29A1-4D77-85E2-DF00331FCF9F}" dt="2020-08-25T13:48:30.698" v="451" actId="478"/>
          <ac:cxnSpMkLst>
            <pc:docMk/>
            <pc:sldMk cId="2838965053" sldId="289"/>
            <ac:cxnSpMk id="191" creationId="{CBD97510-8172-429C-B409-4CF86DEB3872}"/>
          </ac:cxnSpMkLst>
        </pc:cxnChg>
        <pc:cxnChg chg="add del mod">
          <ac:chgData name="Stephen Blomefield" userId="b1031a36-86e3-4fc7-8940-c4d1aeae91d3" providerId="ADAL" clId="{79BE16B3-29A1-4D77-85E2-DF00331FCF9F}" dt="2020-08-25T19:57:45.974" v="1162" actId="478"/>
          <ac:cxnSpMkLst>
            <pc:docMk/>
            <pc:sldMk cId="2838965053" sldId="289"/>
            <ac:cxnSpMk id="194" creationId="{BAEF41DB-2F89-4073-8637-5AEC178418DB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195" creationId="{950F0AE7-3C42-4B65-8DAA-95A957C6A71D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198" creationId="{8B40F7E2-E520-40BB-AF24-928D002FBC9A}"/>
          </ac:cxnSpMkLst>
        </pc:cxnChg>
        <pc:cxnChg chg="add del mod">
          <ac:chgData name="Stephen Blomefield" userId="b1031a36-86e3-4fc7-8940-c4d1aeae91d3" providerId="ADAL" clId="{79BE16B3-29A1-4D77-85E2-DF00331FCF9F}" dt="2020-08-25T19:58:49.475" v="1184" actId="478"/>
          <ac:cxnSpMkLst>
            <pc:docMk/>
            <pc:sldMk cId="2838965053" sldId="289"/>
            <ac:cxnSpMk id="199" creationId="{A2CE505E-C42D-4B81-9F9C-832A0A7BFBCA}"/>
          </ac:cxnSpMkLst>
        </pc:cxnChg>
        <pc:cxnChg chg="add del mod">
          <ac:chgData name="Stephen Blomefield" userId="b1031a36-86e3-4fc7-8940-c4d1aeae91d3" providerId="ADAL" clId="{79BE16B3-29A1-4D77-85E2-DF00331FCF9F}" dt="2020-08-25T19:30:39.625" v="694" actId="478"/>
          <ac:cxnSpMkLst>
            <pc:docMk/>
            <pc:sldMk cId="2838965053" sldId="289"/>
            <ac:cxnSpMk id="205" creationId="{68DC2343-A482-4314-AA24-3582E424A4EB}"/>
          </ac:cxnSpMkLst>
        </pc:cxnChg>
        <pc:cxnChg chg="add del mod">
          <ac:chgData name="Stephen Blomefield" userId="b1031a36-86e3-4fc7-8940-c4d1aeae91d3" providerId="ADAL" clId="{79BE16B3-29A1-4D77-85E2-DF00331FCF9F}" dt="2020-08-25T19:59:14.273" v="1192" actId="478"/>
          <ac:cxnSpMkLst>
            <pc:docMk/>
            <pc:sldMk cId="2838965053" sldId="289"/>
            <ac:cxnSpMk id="207" creationId="{E6FEA905-03BA-42F7-93F8-D6D3F2319B84}"/>
          </ac:cxnSpMkLst>
        </pc:cxnChg>
        <pc:cxnChg chg="add del mod">
          <ac:chgData name="Stephen Blomefield" userId="b1031a36-86e3-4fc7-8940-c4d1aeae91d3" providerId="ADAL" clId="{79BE16B3-29A1-4D77-85E2-DF00331FCF9F}" dt="2020-08-25T19:30:40.712" v="695" actId="478"/>
          <ac:cxnSpMkLst>
            <pc:docMk/>
            <pc:sldMk cId="2838965053" sldId="289"/>
            <ac:cxnSpMk id="208" creationId="{FAA6272D-BBDA-4186-BAFF-1F85A48A1E5B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260" creationId="{56E248C8-37D7-4E84-AB3E-2A524CCF5367}"/>
          </ac:cxnSpMkLst>
        </pc:cxnChg>
        <pc:cxnChg chg="add mod or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269" creationId="{A39C8420-8F33-416C-A053-18132A9E42A3}"/>
          </ac:cxnSpMkLst>
        </pc:cxnChg>
        <pc:cxnChg chg="add del mod ord">
          <ac:chgData name="Stephen Blomefield" userId="b1031a36-86e3-4fc7-8940-c4d1aeae91d3" providerId="ADAL" clId="{79BE16B3-29A1-4D77-85E2-DF00331FCF9F}" dt="2020-08-25T19:38:45.944" v="823" actId="478"/>
          <ac:cxnSpMkLst>
            <pc:docMk/>
            <pc:sldMk cId="2838965053" sldId="289"/>
            <ac:cxnSpMk id="270" creationId="{A90DDDB1-6D5C-44E0-BCE1-D7F583F2A5B3}"/>
          </ac:cxnSpMkLst>
        </pc:cxnChg>
        <pc:cxnChg chg="add del mod">
          <ac:chgData name="Stephen Blomefield" userId="b1031a36-86e3-4fc7-8940-c4d1aeae91d3" providerId="ADAL" clId="{79BE16B3-29A1-4D77-85E2-DF00331FCF9F}" dt="2020-08-25T19:38:46.666" v="824" actId="478"/>
          <ac:cxnSpMkLst>
            <pc:docMk/>
            <pc:sldMk cId="2838965053" sldId="289"/>
            <ac:cxnSpMk id="271" creationId="{EDD93E5E-DA04-499F-9E77-673602CD7E78}"/>
          </ac:cxnSpMkLst>
        </pc:cxnChg>
        <pc:cxnChg chg="add del mod">
          <ac:chgData name="Stephen Blomefield" userId="b1031a36-86e3-4fc7-8940-c4d1aeae91d3" providerId="ADAL" clId="{79BE16B3-29A1-4D77-85E2-DF00331FCF9F}" dt="2020-08-25T13:54:04.094" v="601" actId="478"/>
          <ac:cxnSpMkLst>
            <pc:docMk/>
            <pc:sldMk cId="2838965053" sldId="289"/>
            <ac:cxnSpMk id="273" creationId="{BAA9CAE7-4EC6-4AAB-B9E3-D1BEB4BFEA95}"/>
          </ac:cxnSpMkLst>
        </pc:cxnChg>
        <pc:cxnChg chg="add del mod">
          <ac:chgData name="Stephen Blomefield" userId="b1031a36-86e3-4fc7-8940-c4d1aeae91d3" providerId="ADAL" clId="{79BE16B3-29A1-4D77-85E2-DF00331FCF9F}" dt="2020-08-25T13:53:52.895" v="597" actId="478"/>
          <ac:cxnSpMkLst>
            <pc:docMk/>
            <pc:sldMk cId="2838965053" sldId="289"/>
            <ac:cxnSpMk id="276" creationId="{B44CDA55-1A10-485B-91DA-51A96B4777FE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309" creationId="{FF82173A-20DC-4518-87FF-E00ADB499F84}"/>
          </ac:cxnSpMkLst>
        </pc:cxnChg>
        <pc:cxnChg chg="add del mod">
          <ac:chgData name="Stephen Blomefield" userId="b1031a36-86e3-4fc7-8940-c4d1aeae91d3" providerId="ADAL" clId="{79BE16B3-29A1-4D77-85E2-DF00331FCF9F}" dt="2020-08-25T13:45:38.024" v="396" actId="478"/>
          <ac:cxnSpMkLst>
            <pc:docMk/>
            <pc:sldMk cId="2838965053" sldId="289"/>
            <ac:cxnSpMk id="310" creationId="{E39C7C51-AFC9-43B0-8ECD-649538D6408E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311" creationId="{9468F627-A078-4E97-91E0-3DCB82810986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314" creationId="{7E8C7623-C175-4E5F-BD7A-97BA7E06C23E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315" creationId="{73B7D154-BBDE-49DD-9078-D08D33E3D0F3}"/>
          </ac:cxnSpMkLst>
        </pc:cxnChg>
        <pc:cxnChg chg="add mod">
          <ac:chgData name="Stephen Blomefield" userId="b1031a36-86e3-4fc7-8940-c4d1aeae91d3" providerId="ADAL" clId="{79BE16B3-29A1-4D77-85E2-DF00331FCF9F}" dt="2020-08-26T05:19:08.958" v="1421" actId="1076"/>
          <ac:cxnSpMkLst>
            <pc:docMk/>
            <pc:sldMk cId="2838965053" sldId="289"/>
            <ac:cxnSpMk id="316" creationId="{4E7F4E6F-EC3F-4DD7-82C0-A2EDDD124948}"/>
          </ac:cxnSpMkLst>
        </pc:cxnChg>
      </pc:sldChg>
      <pc:sldChg chg="addSp delSp modSp add mod">
        <pc:chgData name="Stephen Blomefield" userId="b1031a36-86e3-4fc7-8940-c4d1aeae91d3" providerId="ADAL" clId="{79BE16B3-29A1-4D77-85E2-DF00331FCF9F}" dt="2020-08-26T11:51:38.075" v="1877" actId="14100"/>
        <pc:sldMkLst>
          <pc:docMk/>
          <pc:sldMk cId="3101294332" sldId="290"/>
        </pc:sldMkLst>
        <pc:spChg chg="del">
          <ac:chgData name="Stephen Blomefield" userId="b1031a36-86e3-4fc7-8940-c4d1aeae91d3" providerId="ADAL" clId="{79BE16B3-29A1-4D77-85E2-DF00331FCF9F}" dt="2020-08-26T07:16:03.357" v="1604" actId="478"/>
          <ac:spMkLst>
            <pc:docMk/>
            <pc:sldMk cId="3101294332" sldId="290"/>
            <ac:spMk id="4" creationId="{5EA413D6-CD14-47FA-A829-BCE1BEA27124}"/>
          </ac:spMkLst>
        </pc:spChg>
        <pc:spChg chg="mod">
          <ac:chgData name="Stephen Blomefield" userId="b1031a36-86e3-4fc7-8940-c4d1aeae91d3" providerId="ADAL" clId="{79BE16B3-29A1-4D77-85E2-DF00331FCF9F}" dt="2020-08-26T07:21:28.472" v="1716" actId="20577"/>
          <ac:spMkLst>
            <pc:docMk/>
            <pc:sldMk cId="3101294332" sldId="290"/>
            <ac:spMk id="6" creationId="{C203A3BE-8FC7-4307-BC1E-0E73E1A44163}"/>
          </ac:spMkLst>
        </pc:spChg>
        <pc:spChg chg="add mod">
          <ac:chgData name="Stephen Blomefield" userId="b1031a36-86e3-4fc7-8940-c4d1aeae91d3" providerId="ADAL" clId="{79BE16B3-29A1-4D77-85E2-DF00331FCF9F}" dt="2020-08-26T07:20:32.606" v="1707" actId="14100"/>
          <ac:spMkLst>
            <pc:docMk/>
            <pc:sldMk cId="3101294332" sldId="290"/>
            <ac:spMk id="13" creationId="{2364A3C3-BAE3-4A6D-BCAD-5F368201C3C7}"/>
          </ac:spMkLst>
        </pc:spChg>
        <pc:spChg chg="add mod">
          <ac:chgData name="Stephen Blomefield" userId="b1031a36-86e3-4fc7-8940-c4d1aeae91d3" providerId="ADAL" clId="{79BE16B3-29A1-4D77-85E2-DF00331FCF9F}" dt="2020-08-26T08:00:40.995" v="1756" actId="1076"/>
          <ac:spMkLst>
            <pc:docMk/>
            <pc:sldMk cId="3101294332" sldId="290"/>
            <ac:spMk id="14" creationId="{136C8616-27BC-4E1D-A203-6B065426C3CC}"/>
          </ac:spMkLst>
        </pc:spChg>
        <pc:spChg chg="add del">
          <ac:chgData name="Stephen Blomefield" userId="b1031a36-86e3-4fc7-8940-c4d1aeae91d3" providerId="ADAL" clId="{79BE16B3-29A1-4D77-85E2-DF00331FCF9F}" dt="2020-08-26T07:18:39.307" v="1666" actId="478"/>
          <ac:spMkLst>
            <pc:docMk/>
            <pc:sldMk cId="3101294332" sldId="290"/>
            <ac:spMk id="19" creationId="{31682CFE-A41B-4963-983F-9CC790DD7AC2}"/>
          </ac:spMkLst>
        </pc:spChg>
        <pc:spChg chg="add del">
          <ac:chgData name="Stephen Blomefield" userId="b1031a36-86e3-4fc7-8940-c4d1aeae91d3" providerId="ADAL" clId="{79BE16B3-29A1-4D77-85E2-DF00331FCF9F}" dt="2020-08-26T07:19:19.850" v="1673" actId="478"/>
          <ac:spMkLst>
            <pc:docMk/>
            <pc:sldMk cId="3101294332" sldId="290"/>
            <ac:spMk id="24" creationId="{54576EC1-6F8A-45FC-8B5B-8619CB59CED4}"/>
          </ac:spMkLst>
        </pc:spChg>
        <pc:spChg chg="add del">
          <ac:chgData name="Stephen Blomefield" userId="b1031a36-86e3-4fc7-8940-c4d1aeae91d3" providerId="ADAL" clId="{79BE16B3-29A1-4D77-85E2-DF00331FCF9F}" dt="2020-08-26T07:19:30.426" v="1675" actId="478"/>
          <ac:spMkLst>
            <pc:docMk/>
            <pc:sldMk cId="3101294332" sldId="290"/>
            <ac:spMk id="25" creationId="{AC190D94-D4BC-4374-94FA-C05CF59C040F}"/>
          </ac:spMkLst>
        </pc:spChg>
        <pc:spChg chg="add del mod">
          <ac:chgData name="Stephen Blomefield" userId="b1031a36-86e3-4fc7-8940-c4d1aeae91d3" providerId="ADAL" clId="{79BE16B3-29A1-4D77-85E2-DF00331FCF9F}" dt="2020-08-26T07:19:53.978" v="1679" actId="478"/>
          <ac:spMkLst>
            <pc:docMk/>
            <pc:sldMk cId="3101294332" sldId="290"/>
            <ac:spMk id="26" creationId="{F2BD3FB0-8B3E-48FA-8AE1-013D7E7D1116}"/>
          </ac:spMkLst>
        </pc:spChg>
        <pc:spChg chg="add mod">
          <ac:chgData name="Stephen Blomefield" userId="b1031a36-86e3-4fc7-8940-c4d1aeae91d3" providerId="ADAL" clId="{79BE16B3-29A1-4D77-85E2-DF00331FCF9F}" dt="2020-08-26T07:20:16.754" v="1682" actId="693"/>
          <ac:spMkLst>
            <pc:docMk/>
            <pc:sldMk cId="3101294332" sldId="290"/>
            <ac:spMk id="27" creationId="{C0608E44-038A-4A26-AF9E-CA8CF972067E}"/>
          </ac:spMkLst>
        </pc:spChg>
        <pc:spChg chg="add mod">
          <ac:chgData name="Stephen Blomefield" userId="b1031a36-86e3-4fc7-8940-c4d1aeae91d3" providerId="ADAL" clId="{79BE16B3-29A1-4D77-85E2-DF00331FCF9F}" dt="2020-08-26T07:58:48.415" v="1728" actId="693"/>
          <ac:spMkLst>
            <pc:docMk/>
            <pc:sldMk cId="3101294332" sldId="290"/>
            <ac:spMk id="28" creationId="{71AB0BE8-8A20-4434-98C8-4D7B4B6ED347}"/>
          </ac:spMkLst>
        </pc:spChg>
        <pc:spChg chg="add mod ord">
          <ac:chgData name="Stephen Blomefield" userId="b1031a36-86e3-4fc7-8940-c4d1aeae91d3" providerId="ADAL" clId="{79BE16B3-29A1-4D77-85E2-DF00331FCF9F}" dt="2020-08-26T08:01:33.205" v="1771" actId="170"/>
          <ac:spMkLst>
            <pc:docMk/>
            <pc:sldMk cId="3101294332" sldId="290"/>
            <ac:spMk id="31" creationId="{02E386FB-DCBA-4284-97E1-F8F2C4D21A12}"/>
          </ac:spMkLst>
        </pc:spChg>
        <pc:spChg chg="mod">
          <ac:chgData name="Stephen Blomefield" userId="b1031a36-86e3-4fc7-8940-c4d1aeae91d3" providerId="ADAL" clId="{79BE16B3-29A1-4D77-85E2-DF00331FCF9F}" dt="2020-08-26T08:00:09.784" v="1752" actId="14100"/>
          <ac:spMkLst>
            <pc:docMk/>
            <pc:sldMk cId="3101294332" sldId="290"/>
            <ac:spMk id="141" creationId="{1F21D0E9-DDD2-4AEF-8227-2AD831193983}"/>
          </ac:spMkLst>
        </pc:spChg>
        <pc:spChg chg="mod">
          <ac:chgData name="Stephen Blomefield" userId="b1031a36-86e3-4fc7-8940-c4d1aeae91d3" providerId="ADAL" clId="{79BE16B3-29A1-4D77-85E2-DF00331FCF9F}" dt="2020-08-26T07:21:35.798" v="1725" actId="20577"/>
          <ac:spMkLst>
            <pc:docMk/>
            <pc:sldMk cId="3101294332" sldId="290"/>
            <ac:spMk id="192" creationId="{21AF7590-4999-4440-AE3F-485F0E78DD67}"/>
          </ac:spMkLst>
        </pc:spChg>
        <pc:spChg chg="mod">
          <ac:chgData name="Stephen Blomefield" userId="b1031a36-86e3-4fc7-8940-c4d1aeae91d3" providerId="ADAL" clId="{79BE16B3-29A1-4D77-85E2-DF00331FCF9F}" dt="2020-08-26T11:50:03.377" v="1847" actId="1076"/>
          <ac:spMkLst>
            <pc:docMk/>
            <pc:sldMk cId="3101294332" sldId="290"/>
            <ac:spMk id="293" creationId="{785672BF-14F6-4857-B6EA-6D1A91B1529A}"/>
          </ac:spMkLst>
        </pc:spChg>
        <pc:grpChg chg="mod">
          <ac:chgData name="Stephen Blomefield" userId="b1031a36-86e3-4fc7-8940-c4d1aeae91d3" providerId="ADAL" clId="{79BE16B3-29A1-4D77-85E2-DF00331FCF9F}" dt="2020-08-26T11:49:53.150" v="1844" actId="1076"/>
          <ac:grpSpMkLst>
            <pc:docMk/>
            <pc:sldMk cId="3101294332" sldId="290"/>
            <ac:grpSpMk id="46" creationId="{9728057A-FF2A-4A1D-BB65-11EC92C7B2BE}"/>
          </ac:grpSpMkLst>
        </pc:grpChg>
        <pc:grpChg chg="mod">
          <ac:chgData name="Stephen Blomefield" userId="b1031a36-86e3-4fc7-8940-c4d1aeae91d3" providerId="ADAL" clId="{79BE16B3-29A1-4D77-85E2-DF00331FCF9F}" dt="2020-08-26T11:50:06.082" v="1848" actId="1076"/>
          <ac:grpSpMkLst>
            <pc:docMk/>
            <pc:sldMk cId="3101294332" sldId="290"/>
            <ac:grpSpMk id="102" creationId="{A2B11DB3-6C54-465B-AF4A-DC7CC2B6360F}"/>
          </ac:grpSpMkLst>
        </pc:grpChg>
        <pc:grpChg chg="mod">
          <ac:chgData name="Stephen Blomefield" userId="b1031a36-86e3-4fc7-8940-c4d1aeae91d3" providerId="ADAL" clId="{79BE16B3-29A1-4D77-85E2-DF00331FCF9F}" dt="2020-08-26T11:49:49.712" v="1843" actId="1076"/>
          <ac:grpSpMkLst>
            <pc:docMk/>
            <pc:sldMk cId="3101294332" sldId="290"/>
            <ac:grpSpMk id="117" creationId="{7C4A3278-E38E-451B-9F4C-F64B3D480226}"/>
          </ac:grpSpMkLst>
        </pc:grpChg>
        <pc:grpChg chg="del">
          <ac:chgData name="Stephen Blomefield" userId="b1031a36-86e3-4fc7-8940-c4d1aeae91d3" providerId="ADAL" clId="{79BE16B3-29A1-4D77-85E2-DF00331FCF9F}" dt="2020-08-26T08:00:31.293" v="1754" actId="478"/>
          <ac:grpSpMkLst>
            <pc:docMk/>
            <pc:sldMk cId="3101294332" sldId="290"/>
            <ac:grpSpMk id="206" creationId="{F06E3274-50B8-4788-AF86-77BA0888943D}"/>
          </ac:grpSpMkLst>
        </pc:grpChg>
        <pc:grpChg chg="mod ord">
          <ac:chgData name="Stephen Blomefield" userId="b1031a36-86e3-4fc7-8940-c4d1aeae91d3" providerId="ADAL" clId="{79BE16B3-29A1-4D77-85E2-DF00331FCF9F}" dt="2020-08-26T08:04:51.430" v="1841" actId="14100"/>
          <ac:grpSpMkLst>
            <pc:docMk/>
            <pc:sldMk cId="3101294332" sldId="290"/>
            <ac:grpSpMk id="262" creationId="{43D28728-22A4-4C9E-A708-872A6A807B38}"/>
          </ac:grpSpMkLst>
        </pc:grpChg>
        <pc:grpChg chg="mod ord">
          <ac:chgData name="Stephen Blomefield" userId="b1031a36-86e3-4fc7-8940-c4d1aeae91d3" providerId="ADAL" clId="{79BE16B3-29A1-4D77-85E2-DF00331FCF9F}" dt="2020-08-26T08:02:11.705" v="1820" actId="1035"/>
          <ac:grpSpMkLst>
            <pc:docMk/>
            <pc:sldMk cId="3101294332" sldId="290"/>
            <ac:grpSpMk id="290" creationId="{2E6D21EC-4F1B-4A93-9502-E83060E9BAD3}"/>
          </ac:grpSpMkLst>
        </pc:grpChg>
        <pc:cxnChg chg="add del">
          <ac:chgData name="Stephen Blomefield" userId="b1031a36-86e3-4fc7-8940-c4d1aeae91d3" providerId="ADAL" clId="{79BE16B3-29A1-4D77-85E2-DF00331FCF9F}" dt="2020-08-26T07:17:18.185" v="1610" actId="478"/>
          <ac:cxnSpMkLst>
            <pc:docMk/>
            <pc:sldMk cId="3101294332" sldId="290"/>
            <ac:cxnSpMk id="12" creationId="{A0AF423E-F600-4DED-A3E0-75812C385A52}"/>
          </ac:cxnSpMkLst>
        </pc:cxnChg>
        <pc:cxnChg chg="add mod">
          <ac:chgData name="Stephen Blomefield" userId="b1031a36-86e3-4fc7-8940-c4d1aeae91d3" providerId="ADAL" clId="{79BE16B3-29A1-4D77-85E2-DF00331FCF9F}" dt="2020-08-26T07:18:22.645" v="1664" actId="14100"/>
          <ac:cxnSpMkLst>
            <pc:docMk/>
            <pc:sldMk cId="3101294332" sldId="290"/>
            <ac:cxnSpMk id="16" creationId="{C649D2B1-55D1-4060-8BA5-95B55507E642}"/>
          </ac:cxnSpMkLst>
        </pc:cxnChg>
        <pc:cxnChg chg="add del mod">
          <ac:chgData name="Stephen Blomefield" userId="b1031a36-86e3-4fc7-8940-c4d1aeae91d3" providerId="ADAL" clId="{79BE16B3-29A1-4D77-85E2-DF00331FCF9F}" dt="2020-08-26T07:20:18.745" v="1683" actId="478"/>
          <ac:cxnSpMkLst>
            <pc:docMk/>
            <pc:sldMk cId="3101294332" sldId="290"/>
            <ac:cxnSpMk id="21" creationId="{9194027A-8A86-4963-BB39-B0813B19F1AE}"/>
          </ac:cxnSpMkLst>
        </pc:cxnChg>
        <pc:cxnChg chg="add mod">
          <ac:chgData name="Stephen Blomefield" userId="b1031a36-86e3-4fc7-8940-c4d1aeae91d3" providerId="ADAL" clId="{79BE16B3-29A1-4D77-85E2-DF00331FCF9F}" dt="2020-08-26T08:00:45.780" v="1758" actId="14100"/>
          <ac:cxnSpMkLst>
            <pc:docMk/>
            <pc:sldMk cId="3101294332" sldId="290"/>
            <ac:cxnSpMk id="122" creationId="{480C77A5-02C9-4B7D-9C40-9029E0559822}"/>
          </ac:cxnSpMkLst>
        </pc:cxnChg>
        <pc:cxnChg chg="mod">
          <ac:chgData name="Stephen Blomefield" userId="b1031a36-86e3-4fc7-8940-c4d1aeae91d3" providerId="ADAL" clId="{79BE16B3-29A1-4D77-85E2-DF00331FCF9F}" dt="2020-08-26T11:51:38.075" v="1877" actId="14100"/>
          <ac:cxnSpMkLst>
            <pc:docMk/>
            <pc:sldMk cId="3101294332" sldId="290"/>
            <ac:cxnSpMk id="124" creationId="{E51C8D4B-B4F6-4463-A89A-976DDC182F0D}"/>
          </ac:cxnSpMkLst>
        </pc:cxnChg>
        <pc:cxnChg chg="add mod">
          <ac:chgData name="Stephen Blomefield" userId="b1031a36-86e3-4fc7-8940-c4d1aeae91d3" providerId="ADAL" clId="{79BE16B3-29A1-4D77-85E2-DF00331FCF9F}" dt="2020-08-26T08:01:57.648" v="1803" actId="1037"/>
          <ac:cxnSpMkLst>
            <pc:docMk/>
            <pc:sldMk cId="3101294332" sldId="290"/>
            <ac:cxnSpMk id="144" creationId="{79CC7A98-502A-4364-82E4-8CC373BD00E9}"/>
          </ac:cxnSpMkLst>
        </pc:cxnChg>
        <pc:cxnChg chg="add mod">
          <ac:chgData name="Stephen Blomefield" userId="b1031a36-86e3-4fc7-8940-c4d1aeae91d3" providerId="ADAL" clId="{79BE16B3-29A1-4D77-85E2-DF00331FCF9F}" dt="2020-08-26T08:02:00.967" v="1807" actId="14100"/>
          <ac:cxnSpMkLst>
            <pc:docMk/>
            <pc:sldMk cId="3101294332" sldId="290"/>
            <ac:cxnSpMk id="145" creationId="{8860F4AC-8784-4EE7-B203-730345F54034}"/>
          </ac:cxnSpMkLst>
        </pc:cxnChg>
        <pc:cxnChg chg="mod">
          <ac:chgData name="Stephen Blomefield" userId="b1031a36-86e3-4fc7-8940-c4d1aeae91d3" providerId="ADAL" clId="{79BE16B3-29A1-4D77-85E2-DF00331FCF9F}" dt="2020-08-26T07:16:15.251" v="1606" actId="14100"/>
          <ac:cxnSpMkLst>
            <pc:docMk/>
            <pc:sldMk cId="3101294332" sldId="290"/>
            <ac:cxnSpMk id="146" creationId="{73EC9D0E-10BC-44D8-B556-9DFD6F189CB1}"/>
          </ac:cxnSpMkLst>
        </pc:cxnChg>
        <pc:cxnChg chg="add mod">
          <ac:chgData name="Stephen Blomefield" userId="b1031a36-86e3-4fc7-8940-c4d1aeae91d3" providerId="ADAL" clId="{79BE16B3-29A1-4D77-85E2-DF00331FCF9F}" dt="2020-08-26T08:01:45.885" v="1776" actId="14100"/>
          <ac:cxnSpMkLst>
            <pc:docMk/>
            <pc:sldMk cId="3101294332" sldId="290"/>
            <ac:cxnSpMk id="147" creationId="{1D3EDD2C-C8F5-422A-A66B-3600F8BFE646}"/>
          </ac:cxnSpMkLst>
        </pc:cxnChg>
        <pc:cxnChg chg="mod">
          <ac:chgData name="Stephen Blomefield" userId="b1031a36-86e3-4fc7-8940-c4d1aeae91d3" providerId="ADAL" clId="{79BE16B3-29A1-4D77-85E2-DF00331FCF9F}" dt="2020-08-26T07:16:27.773" v="1608" actId="14100"/>
          <ac:cxnSpMkLst>
            <pc:docMk/>
            <pc:sldMk cId="3101294332" sldId="290"/>
            <ac:cxnSpMk id="148" creationId="{9C8A82F1-5C9B-4855-8165-97AF8F3D05D0}"/>
          </ac:cxnSpMkLst>
        </pc:cxnChg>
        <pc:cxnChg chg="add mod ord">
          <ac:chgData name="Stephen Blomefield" userId="b1031a36-86e3-4fc7-8940-c4d1aeae91d3" providerId="ADAL" clId="{79BE16B3-29A1-4D77-85E2-DF00331FCF9F}" dt="2020-08-26T08:04:02.646" v="1830" actId="14100"/>
          <ac:cxnSpMkLst>
            <pc:docMk/>
            <pc:sldMk cId="3101294332" sldId="290"/>
            <ac:cxnSpMk id="149" creationId="{79154E27-37E1-4FE8-92CA-6BD2B32A3B78}"/>
          </ac:cxnSpMkLst>
        </pc:cxnChg>
        <pc:cxnChg chg="add mod ord">
          <ac:chgData name="Stephen Blomefield" userId="b1031a36-86e3-4fc7-8940-c4d1aeae91d3" providerId="ADAL" clId="{79BE16B3-29A1-4D77-85E2-DF00331FCF9F}" dt="2020-08-26T08:04:35.475" v="1837" actId="1076"/>
          <ac:cxnSpMkLst>
            <pc:docMk/>
            <pc:sldMk cId="3101294332" sldId="290"/>
            <ac:cxnSpMk id="150" creationId="{84BEE4CB-AC15-4686-824B-7B88AFF83049}"/>
          </ac:cxnSpMkLst>
        </pc:cxnChg>
        <pc:cxnChg chg="add mod ord">
          <ac:chgData name="Stephen Blomefield" userId="b1031a36-86e3-4fc7-8940-c4d1aeae91d3" providerId="ADAL" clId="{79BE16B3-29A1-4D77-85E2-DF00331FCF9F}" dt="2020-08-26T08:04:43.398" v="1840" actId="167"/>
          <ac:cxnSpMkLst>
            <pc:docMk/>
            <pc:sldMk cId="3101294332" sldId="290"/>
            <ac:cxnSpMk id="157" creationId="{80D60BC3-4665-4AC1-AB2F-C361DF1B26D0}"/>
          </ac:cxnSpMkLst>
        </pc:cxnChg>
        <pc:cxnChg chg="add mod ord">
          <ac:chgData name="Stephen Blomefield" userId="b1031a36-86e3-4fc7-8940-c4d1aeae91d3" providerId="ADAL" clId="{79BE16B3-29A1-4D77-85E2-DF00331FCF9F}" dt="2020-08-26T08:04:43.398" v="1840" actId="167"/>
          <ac:cxnSpMkLst>
            <pc:docMk/>
            <pc:sldMk cId="3101294332" sldId="290"/>
            <ac:cxnSpMk id="158" creationId="{D661C080-FCAF-4A26-A539-0B3D368FFFC8}"/>
          </ac:cxnSpMkLst>
        </pc:cxnChg>
        <pc:cxnChg chg="add mod">
          <ac:chgData name="Stephen Blomefield" userId="b1031a36-86e3-4fc7-8940-c4d1aeae91d3" providerId="ADAL" clId="{79BE16B3-29A1-4D77-85E2-DF00331FCF9F}" dt="2020-08-26T11:50:53.116" v="1864" actId="14100"/>
          <ac:cxnSpMkLst>
            <pc:docMk/>
            <pc:sldMk cId="3101294332" sldId="290"/>
            <ac:cxnSpMk id="169" creationId="{B76DAC03-0755-4BDE-A943-0A7C9196FF48}"/>
          </ac:cxnSpMkLst>
        </pc:cxnChg>
        <pc:cxnChg chg="add mod">
          <ac:chgData name="Stephen Blomefield" userId="b1031a36-86e3-4fc7-8940-c4d1aeae91d3" providerId="ADAL" clId="{79BE16B3-29A1-4D77-85E2-DF00331FCF9F}" dt="2020-08-26T11:51:24.388" v="1876" actId="14100"/>
          <ac:cxnSpMkLst>
            <pc:docMk/>
            <pc:sldMk cId="3101294332" sldId="290"/>
            <ac:cxnSpMk id="171" creationId="{60F5635D-FAD0-4D08-B5EA-08B774D7FAAC}"/>
          </ac:cxnSpMkLst>
        </pc:cxnChg>
        <pc:cxnChg chg="add mod">
          <ac:chgData name="Stephen Blomefield" userId="b1031a36-86e3-4fc7-8940-c4d1aeae91d3" providerId="ADAL" clId="{79BE16B3-29A1-4D77-85E2-DF00331FCF9F}" dt="2020-08-26T11:51:08.342" v="1872" actId="14100"/>
          <ac:cxnSpMkLst>
            <pc:docMk/>
            <pc:sldMk cId="3101294332" sldId="290"/>
            <ac:cxnSpMk id="173" creationId="{CCB66598-CCA8-4270-99B2-FE58496EA976}"/>
          </ac:cxnSpMkLst>
        </pc:cxnChg>
        <pc:cxnChg chg="add mod">
          <ac:chgData name="Stephen Blomefield" userId="b1031a36-86e3-4fc7-8940-c4d1aeae91d3" providerId="ADAL" clId="{79BE16B3-29A1-4D77-85E2-DF00331FCF9F}" dt="2020-08-26T11:51:12.659" v="1875" actId="1076"/>
          <ac:cxnSpMkLst>
            <pc:docMk/>
            <pc:sldMk cId="3101294332" sldId="290"/>
            <ac:cxnSpMk id="175" creationId="{72E753E6-F81A-448B-A15D-832C9740C966}"/>
          </ac:cxnSpMkLst>
        </pc:cxnChg>
        <pc:cxnChg chg="mod">
          <ac:chgData name="Stephen Blomefield" userId="b1031a36-86e3-4fc7-8940-c4d1aeae91d3" providerId="ADAL" clId="{79BE16B3-29A1-4D77-85E2-DF00331FCF9F}" dt="2020-08-26T11:50:42.699" v="1861" actId="14100"/>
          <ac:cxnSpMkLst>
            <pc:docMk/>
            <pc:sldMk cId="3101294332" sldId="290"/>
            <ac:cxnSpMk id="195" creationId="{950F0AE7-3C42-4B65-8DAA-95A957C6A71D}"/>
          </ac:cxnSpMkLst>
        </pc:cxnChg>
        <pc:cxnChg chg="mod">
          <ac:chgData name="Stephen Blomefield" userId="b1031a36-86e3-4fc7-8940-c4d1aeae91d3" providerId="ADAL" clId="{79BE16B3-29A1-4D77-85E2-DF00331FCF9F}" dt="2020-08-26T11:50:29.745" v="1857" actId="14100"/>
          <ac:cxnSpMkLst>
            <pc:docMk/>
            <pc:sldMk cId="3101294332" sldId="290"/>
            <ac:cxnSpMk id="198" creationId="{8B40F7E2-E520-40BB-AF24-928D002FBC9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E0059-F6B2-4583-8A6B-34334E8FA4E3}" type="datetimeFigureOut">
              <a:rPr lang="en-ZA" smtClean="0"/>
              <a:t>2020/08/26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E91CD-C252-42F5-8B8C-7B846F3DEA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912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E91CD-C252-42F5-8B8C-7B846F3DEAA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297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84" y="2651323"/>
            <a:ext cx="18360946" cy="5640152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39" y="8508981"/>
            <a:ext cx="16200835" cy="3911355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44" indent="0" algn="ctr">
              <a:buNone/>
              <a:defRPr sz="4725"/>
            </a:lvl2pPr>
            <a:lvl3pPr marL="2160087" indent="0" algn="ctr">
              <a:buNone/>
              <a:defRPr sz="4252"/>
            </a:lvl3pPr>
            <a:lvl4pPr marL="3240131" indent="0" algn="ctr">
              <a:buNone/>
              <a:defRPr sz="3780"/>
            </a:lvl4pPr>
            <a:lvl5pPr marL="4320174" indent="0" algn="ctr">
              <a:buNone/>
              <a:defRPr sz="3780"/>
            </a:lvl5pPr>
            <a:lvl6pPr marL="5400218" indent="0" algn="ctr">
              <a:buNone/>
              <a:defRPr sz="3780"/>
            </a:lvl6pPr>
            <a:lvl7pPr marL="6480261" indent="0" algn="ctr">
              <a:buNone/>
              <a:defRPr sz="3780"/>
            </a:lvl7pPr>
            <a:lvl8pPr marL="7560305" indent="0" algn="ctr">
              <a:buNone/>
              <a:defRPr sz="3780"/>
            </a:lvl8pPr>
            <a:lvl9pPr marL="8640348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06DC-8B2F-43B5-8FCF-0E1AB5058DE8}" type="datetimeFigureOut">
              <a:rPr lang="en-ZA" smtClean="0"/>
              <a:t>2020/08/26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440-A7A1-405B-9510-55DD119A7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613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06DC-8B2F-43B5-8FCF-0E1AB5058DE8}" type="datetimeFigureOut">
              <a:rPr lang="en-ZA" smtClean="0"/>
              <a:t>2020/08/26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440-A7A1-405B-9510-55DD119A7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28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8" y="862524"/>
            <a:ext cx="4657740" cy="1372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8" y="862524"/>
            <a:ext cx="13703206" cy="137291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06DC-8B2F-43B5-8FCF-0E1AB5058DE8}" type="datetimeFigureOut">
              <a:rPr lang="en-ZA" smtClean="0"/>
              <a:t>2020/08/26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440-A7A1-405B-9510-55DD119A7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780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06DC-8B2F-43B5-8FCF-0E1AB5058DE8}" type="datetimeFigureOut">
              <a:rPr lang="en-ZA" smtClean="0"/>
              <a:t>2020/08/26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440-A7A1-405B-9510-55DD119A7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754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7" y="4038864"/>
            <a:ext cx="18630960" cy="6738931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7" y="10841548"/>
            <a:ext cx="18630960" cy="3543845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/>
                </a:solidFill>
              </a:defRPr>
            </a:lvl1pPr>
            <a:lvl2pPr marL="1080044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08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13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17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21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26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3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34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06DC-8B2F-43B5-8FCF-0E1AB5058DE8}" type="datetimeFigureOut">
              <a:rPr lang="en-ZA" smtClean="0"/>
              <a:t>2020/08/26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440-A7A1-405B-9510-55DD119A7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089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77" y="4312617"/>
            <a:ext cx="9180473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4312617"/>
            <a:ext cx="9180473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06DC-8B2F-43B5-8FCF-0E1AB5058DE8}" type="datetimeFigureOut">
              <a:rPr lang="en-ZA" smtClean="0"/>
              <a:t>2020/08/26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440-A7A1-405B-9510-55DD119A7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603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862527"/>
            <a:ext cx="18630960" cy="31313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2" y="3971359"/>
            <a:ext cx="9138282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2" y="5917660"/>
            <a:ext cx="9138282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4" y="3971359"/>
            <a:ext cx="9183287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4" y="5917660"/>
            <a:ext cx="9183287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06DC-8B2F-43B5-8FCF-0E1AB5058DE8}" type="datetimeFigureOut">
              <a:rPr lang="en-ZA" smtClean="0"/>
              <a:t>2020/08/26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440-A7A1-405B-9510-55DD119A7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811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06DC-8B2F-43B5-8FCF-0E1AB5058DE8}" type="datetimeFigureOut">
              <a:rPr lang="en-ZA" smtClean="0"/>
              <a:t>2020/08/26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440-A7A1-405B-9510-55DD119A7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396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06DC-8B2F-43B5-8FCF-0E1AB5058DE8}" type="datetimeFigureOut">
              <a:rPr lang="en-ZA" smtClean="0"/>
              <a:t>2020/08/26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440-A7A1-405B-9510-55DD119A7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204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080029"/>
            <a:ext cx="6966921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87" y="2332567"/>
            <a:ext cx="10935563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4860131"/>
            <a:ext cx="6966921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06DC-8B2F-43B5-8FCF-0E1AB5058DE8}" type="datetimeFigureOut">
              <a:rPr lang="en-ZA" smtClean="0"/>
              <a:t>2020/08/26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440-A7A1-405B-9510-55DD119A7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181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080029"/>
            <a:ext cx="6966921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87" y="2332567"/>
            <a:ext cx="10935563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44" indent="0">
              <a:buNone/>
              <a:defRPr sz="6614"/>
            </a:lvl2pPr>
            <a:lvl3pPr marL="2160087" indent="0">
              <a:buNone/>
              <a:defRPr sz="5670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4860131"/>
            <a:ext cx="6966921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06DC-8B2F-43B5-8FCF-0E1AB5058DE8}" type="datetimeFigureOut">
              <a:rPr lang="en-ZA" smtClean="0"/>
              <a:t>2020/08/26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440-A7A1-405B-9510-55DD119A7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033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862527"/>
            <a:ext cx="18630960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4312617"/>
            <a:ext cx="18630960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15015410"/>
            <a:ext cx="486025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B06DC-8B2F-43B5-8FCF-0E1AB5058DE8}" type="datetimeFigureOut">
              <a:rPr lang="en-ZA" smtClean="0"/>
              <a:t>2020/08/26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15015410"/>
            <a:ext cx="729037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15015410"/>
            <a:ext cx="486025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6440-A7A1-405B-9510-55DD119A7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8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6008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2" indent="-540022" algn="l" defTabSz="216008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65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DC21CFC-602A-405C-AFD4-CAA947DD1071}"/>
              </a:ext>
            </a:extLst>
          </p:cNvPr>
          <p:cNvSpPr/>
          <p:nvPr/>
        </p:nvSpPr>
        <p:spPr>
          <a:xfrm>
            <a:off x="8784511" y="8378776"/>
            <a:ext cx="7484018" cy="41176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147EED5-05B0-41E1-A3FA-D7DDFA64D5D7}"/>
              </a:ext>
            </a:extLst>
          </p:cNvPr>
          <p:cNvSpPr/>
          <p:nvPr/>
        </p:nvSpPr>
        <p:spPr>
          <a:xfrm>
            <a:off x="1209038" y="8816993"/>
            <a:ext cx="5870366" cy="5692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4C0A27C-C302-4388-9B93-2CD1547B822A}"/>
              </a:ext>
            </a:extLst>
          </p:cNvPr>
          <p:cNvSpPr/>
          <p:nvPr/>
        </p:nvSpPr>
        <p:spPr>
          <a:xfrm>
            <a:off x="666438" y="6978765"/>
            <a:ext cx="6596403" cy="883426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E830D81-1DED-4AB4-AB42-A63AAB9EE6B7}"/>
              </a:ext>
            </a:extLst>
          </p:cNvPr>
          <p:cNvGrpSpPr/>
          <p:nvPr/>
        </p:nvGrpSpPr>
        <p:grpSpPr>
          <a:xfrm>
            <a:off x="12833876" y="14659105"/>
            <a:ext cx="3281226" cy="1081910"/>
            <a:chOff x="12751795" y="12866839"/>
            <a:chExt cx="3281226" cy="108191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0595C2F-B809-41F6-A05B-AA50415CFA52}"/>
                </a:ext>
              </a:extLst>
            </p:cNvPr>
            <p:cNvGrpSpPr/>
            <p:nvPr/>
          </p:nvGrpSpPr>
          <p:grpSpPr>
            <a:xfrm>
              <a:off x="12751795" y="12866839"/>
              <a:ext cx="1639518" cy="1081910"/>
              <a:chOff x="13541827" y="7460019"/>
              <a:chExt cx="1639518" cy="108191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981A7EA-FCAA-4780-B1B2-6C13789733D5}"/>
                  </a:ext>
                </a:extLst>
              </p:cNvPr>
              <p:cNvSpPr/>
              <p:nvPr/>
            </p:nvSpPr>
            <p:spPr>
              <a:xfrm>
                <a:off x="13541827" y="7460019"/>
                <a:ext cx="1639518" cy="108191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ZA">
                    <a:solidFill>
                      <a:schemeClr val="tx1"/>
                    </a:solidFill>
                  </a:rPr>
                  <a:t>Mass Flow Sensor (4)</a:t>
                </a:r>
              </a:p>
            </p:txBody>
          </p:sp>
          <p:pic>
            <p:nvPicPr>
              <p:cNvPr id="127" name="Picture 12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AB9959C-781E-40E7-8692-99A06AD3CE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23" t="16500" r="8597" b="23474"/>
              <a:stretch/>
            </p:blipFill>
            <p:spPr>
              <a:xfrm>
                <a:off x="14777325" y="7469235"/>
                <a:ext cx="404020" cy="307777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63EDA67-18AE-47C8-B84F-9B137984E208}"/>
                </a:ext>
              </a:extLst>
            </p:cNvPr>
            <p:cNvGrpSpPr/>
            <p:nvPr/>
          </p:nvGrpSpPr>
          <p:grpSpPr>
            <a:xfrm>
              <a:off x="14393503" y="12866840"/>
              <a:ext cx="1639518" cy="1078813"/>
              <a:chOff x="13541827" y="8571892"/>
              <a:chExt cx="1639518" cy="107881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90A74DC-2389-4B1D-86C7-AC3CD70EDBEA}"/>
                  </a:ext>
                </a:extLst>
              </p:cNvPr>
              <p:cNvSpPr/>
              <p:nvPr/>
            </p:nvSpPr>
            <p:spPr>
              <a:xfrm>
                <a:off x="13541827" y="8571892"/>
                <a:ext cx="1639518" cy="107881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ZA">
                    <a:solidFill>
                      <a:schemeClr val="tx1"/>
                    </a:solidFill>
                  </a:rPr>
                  <a:t>Mass Flow Sensor (12)</a:t>
                </a:r>
              </a:p>
            </p:txBody>
          </p:sp>
          <p:pic>
            <p:nvPicPr>
              <p:cNvPr id="128" name="Picture 12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23A83C7-7A10-43BF-9AD8-2DBDBAA8F4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23" t="16500" r="8597" b="23474"/>
              <a:stretch/>
            </p:blipFill>
            <p:spPr>
              <a:xfrm>
                <a:off x="14777325" y="8592065"/>
                <a:ext cx="404020" cy="307777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</p:pic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0E18FF4-92FD-4445-B0BE-55F443B4EDB7}"/>
              </a:ext>
            </a:extLst>
          </p:cNvPr>
          <p:cNvGrpSpPr/>
          <p:nvPr/>
        </p:nvGrpSpPr>
        <p:grpSpPr>
          <a:xfrm>
            <a:off x="9013049" y="14766135"/>
            <a:ext cx="2912045" cy="1003009"/>
            <a:chOff x="9656157" y="12874531"/>
            <a:chExt cx="2912045" cy="1003009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E43C998-9D62-48E2-8516-17B8B0B6BD3E}"/>
                </a:ext>
              </a:extLst>
            </p:cNvPr>
            <p:cNvGrpSpPr/>
            <p:nvPr/>
          </p:nvGrpSpPr>
          <p:grpSpPr>
            <a:xfrm>
              <a:off x="11091702" y="12876055"/>
              <a:ext cx="1476500" cy="1001485"/>
              <a:chOff x="13541827" y="6341620"/>
              <a:chExt cx="1476500" cy="100148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CB716D6-E955-4525-9A86-FB4AEA0E6075}"/>
                  </a:ext>
                </a:extLst>
              </p:cNvPr>
              <p:cNvSpPr/>
              <p:nvPr/>
            </p:nvSpPr>
            <p:spPr>
              <a:xfrm>
                <a:off x="13541827" y="6341620"/>
                <a:ext cx="1476500" cy="10014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ZA">
                    <a:solidFill>
                      <a:schemeClr val="tx1"/>
                    </a:solidFill>
                  </a:rPr>
                  <a:t>Oxygen Sensor (6)</a:t>
                </a:r>
              </a:p>
            </p:txBody>
          </p:sp>
          <p:pic>
            <p:nvPicPr>
              <p:cNvPr id="126" name="Picture 12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CEB38CF-EAC6-4AB6-A66E-417939EDB0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23" t="16500" r="8597" b="23474"/>
              <a:stretch/>
            </p:blipFill>
            <p:spPr>
              <a:xfrm>
                <a:off x="14614307" y="6360329"/>
                <a:ext cx="404020" cy="3077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4698D4C-C369-4FD6-B2E5-21876B31102C}"/>
                </a:ext>
              </a:extLst>
            </p:cNvPr>
            <p:cNvGrpSpPr/>
            <p:nvPr/>
          </p:nvGrpSpPr>
          <p:grpSpPr>
            <a:xfrm>
              <a:off x="9656157" y="12874531"/>
              <a:ext cx="1436030" cy="1001485"/>
              <a:chOff x="9656157" y="12874531"/>
              <a:chExt cx="1436030" cy="1001485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95D3BF8-546A-4EFE-83D9-DE793BC3FE7B}"/>
                  </a:ext>
                </a:extLst>
              </p:cNvPr>
              <p:cNvSpPr/>
              <p:nvPr/>
            </p:nvSpPr>
            <p:spPr>
              <a:xfrm>
                <a:off x="9656157" y="12874531"/>
                <a:ext cx="1436030" cy="100148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ZA">
                    <a:solidFill>
                      <a:schemeClr val="tx1"/>
                    </a:solidFill>
                  </a:rPr>
                  <a:t>Oxygen Sensor analog circuit</a:t>
                </a:r>
              </a:p>
            </p:txBody>
          </p:sp>
          <p:pic>
            <p:nvPicPr>
              <p:cNvPr id="158" name="Picture 157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CB2CCDF0-7B71-4196-B657-D041879A14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583"/>
              <a:stretch/>
            </p:blipFill>
            <p:spPr>
              <a:xfrm>
                <a:off x="10759068" y="12890657"/>
                <a:ext cx="332634" cy="2874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A0EED0F-AC2E-458F-AE1F-865F703DEC7B}"/>
              </a:ext>
            </a:extLst>
          </p:cNvPr>
          <p:cNvGrpSpPr/>
          <p:nvPr/>
        </p:nvGrpSpPr>
        <p:grpSpPr>
          <a:xfrm>
            <a:off x="549661" y="1383024"/>
            <a:ext cx="9627258" cy="5034716"/>
            <a:chOff x="355067" y="374151"/>
            <a:chExt cx="9627258" cy="503471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FEF0DC6-71EF-4AB9-86D8-E0462452BE6C}"/>
                </a:ext>
              </a:extLst>
            </p:cNvPr>
            <p:cNvGrpSpPr/>
            <p:nvPr/>
          </p:nvGrpSpPr>
          <p:grpSpPr>
            <a:xfrm>
              <a:off x="355067" y="374151"/>
              <a:ext cx="9627258" cy="5034716"/>
              <a:chOff x="3545897" y="2795428"/>
              <a:chExt cx="9627258" cy="5034716"/>
            </a:xfrm>
          </p:grpSpPr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F0562848-6F3B-4CE6-8365-9FFB27AB8808}"/>
                  </a:ext>
                </a:extLst>
              </p:cNvPr>
              <p:cNvCxnSpPr>
                <a:cxnSpLocks/>
                <a:stCxn id="82" idx="3"/>
              </p:cNvCxnSpPr>
              <p:nvPr/>
            </p:nvCxnSpPr>
            <p:spPr>
              <a:xfrm rot="5400000" flipH="1" flipV="1">
                <a:off x="8539774" y="4119280"/>
                <a:ext cx="1689689" cy="808621"/>
              </a:xfrm>
              <a:prstGeom prst="bentConnector3">
                <a:avLst>
                  <a:gd name="adj1" fmla="val 4275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778F4D0F-974F-4817-8C94-55497A5DEDCB}"/>
                  </a:ext>
                </a:extLst>
              </p:cNvPr>
              <p:cNvCxnSpPr>
                <a:cxnSpLocks/>
                <a:stCxn id="32" idx="3"/>
                <a:endCxn id="95" idx="1"/>
              </p:cNvCxnSpPr>
              <p:nvPr/>
            </p:nvCxnSpPr>
            <p:spPr>
              <a:xfrm>
                <a:off x="6410782" y="4643166"/>
                <a:ext cx="1916200" cy="73857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5DEB56-E5C9-47B6-A8B7-8C78FECE87C5}"/>
                  </a:ext>
                </a:extLst>
              </p:cNvPr>
              <p:cNvSpPr txBox="1"/>
              <p:nvPr/>
            </p:nvSpPr>
            <p:spPr>
              <a:xfrm>
                <a:off x="5443285" y="2795428"/>
                <a:ext cx="5415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/>
                  <a:t>AIR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E9F2D33-7446-41F4-9CB4-92EF66440D2B}"/>
                  </a:ext>
                </a:extLst>
              </p:cNvPr>
              <p:cNvSpPr txBox="1"/>
              <p:nvPr/>
            </p:nvSpPr>
            <p:spPr>
              <a:xfrm>
                <a:off x="3545897" y="6156979"/>
                <a:ext cx="5415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400"/>
                  <a:t>O2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94F002F-6966-4799-948B-C2ABF49BAC21}"/>
                  </a:ext>
                </a:extLst>
              </p:cNvPr>
              <p:cNvSpPr txBox="1"/>
              <p:nvPr/>
            </p:nvSpPr>
            <p:spPr>
              <a:xfrm>
                <a:off x="9326131" y="2819991"/>
                <a:ext cx="872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/>
                  <a:t>TO MASK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3EDA4C1-C625-4D24-9452-D6650927C2F1}"/>
                  </a:ext>
                </a:extLst>
              </p:cNvPr>
              <p:cNvSpPr txBox="1"/>
              <p:nvPr/>
            </p:nvSpPr>
            <p:spPr>
              <a:xfrm>
                <a:off x="10138046" y="2817622"/>
                <a:ext cx="11338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/>
                  <a:t>FROM MASK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0BEA621-E467-4F54-B127-D7C821243026}"/>
                  </a:ext>
                </a:extLst>
              </p:cNvPr>
              <p:cNvSpPr txBox="1"/>
              <p:nvPr/>
            </p:nvSpPr>
            <p:spPr>
              <a:xfrm>
                <a:off x="11907425" y="5545503"/>
                <a:ext cx="12657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400"/>
                  <a:t>EXHAUST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7062738-F58C-41F2-BB6E-F8DED09C1DC6}"/>
                  </a:ext>
                </a:extLst>
              </p:cNvPr>
              <p:cNvSpPr/>
              <p:nvPr/>
            </p:nvSpPr>
            <p:spPr>
              <a:xfrm>
                <a:off x="4048094" y="3803031"/>
                <a:ext cx="7636563" cy="4027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5647F8B-82E1-4FF1-B815-E676F8325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4459" y="6331658"/>
                <a:ext cx="239593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31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9A940EC7-624C-45FD-A26D-97FF835A6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64" t="36261" r="21428" b="35324"/>
              <a:stretch/>
            </p:blipFill>
            <p:spPr>
              <a:xfrm>
                <a:off x="5498970" y="4413096"/>
                <a:ext cx="911812" cy="460140"/>
              </a:xfrm>
              <a:prstGeom prst="rect">
                <a:avLst/>
              </a:prstGeom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1DDC3A5-2E5E-4CDE-A757-5954BBF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2730" y="3678743"/>
                <a:ext cx="0" cy="9580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lowchart: Delay 38">
                <a:extLst>
                  <a:ext uri="{FF2B5EF4-FFF2-40B4-BE49-F238E27FC236}">
                    <a16:creationId xmlns:a16="http://schemas.microsoft.com/office/drawing/2014/main" id="{9CCB87CC-79D4-444B-9565-005166749141}"/>
                  </a:ext>
                </a:extLst>
              </p:cNvPr>
              <p:cNvSpPr/>
              <p:nvPr/>
            </p:nvSpPr>
            <p:spPr>
              <a:xfrm rot="5400000">
                <a:off x="8676760" y="5318109"/>
                <a:ext cx="452441" cy="1543094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777B478-C3FB-4CB2-BA1E-2D98A1D7D83C}"/>
                  </a:ext>
                </a:extLst>
              </p:cNvPr>
              <p:cNvGrpSpPr/>
              <p:nvPr/>
            </p:nvGrpSpPr>
            <p:grpSpPr>
              <a:xfrm>
                <a:off x="8442261" y="6271077"/>
                <a:ext cx="955320" cy="889097"/>
                <a:chOff x="5825483" y="3576369"/>
                <a:chExt cx="955320" cy="889097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3CEC9D29-EADF-4162-BB73-4672CF9B4377}"/>
                    </a:ext>
                  </a:extLst>
                </p:cNvPr>
                <p:cNvGrpSpPr/>
                <p:nvPr/>
              </p:nvGrpSpPr>
              <p:grpSpPr>
                <a:xfrm>
                  <a:off x="5825483" y="3576369"/>
                  <a:ext cx="955320" cy="889097"/>
                  <a:chOff x="6011919" y="4082398"/>
                  <a:chExt cx="955320" cy="889097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30F085EB-F158-47C1-BA58-1D01C361147F}"/>
                      </a:ext>
                    </a:extLst>
                  </p:cNvPr>
                  <p:cNvSpPr/>
                  <p:nvPr/>
                </p:nvSpPr>
                <p:spPr>
                  <a:xfrm>
                    <a:off x="6427433" y="4128117"/>
                    <a:ext cx="140055" cy="84337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EBCAD0E4-9163-4431-AD19-BE64DA79285D}"/>
                      </a:ext>
                    </a:extLst>
                  </p:cNvPr>
                  <p:cNvSpPr/>
                  <p:nvPr/>
                </p:nvSpPr>
                <p:spPr>
                  <a:xfrm>
                    <a:off x="6011919" y="4082398"/>
                    <a:ext cx="95532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FCD913F-B55C-4300-B07C-874C86BFEAF2}"/>
                    </a:ext>
                  </a:extLst>
                </p:cNvPr>
                <p:cNvSpPr/>
                <p:nvPr/>
              </p:nvSpPr>
              <p:spPr>
                <a:xfrm>
                  <a:off x="5995169" y="4083727"/>
                  <a:ext cx="238579" cy="2308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94AE1DB-736B-4197-B1CC-3485B1DBD8AA}"/>
                    </a:ext>
                  </a:extLst>
                </p:cNvPr>
                <p:cNvSpPr/>
                <p:nvPr/>
              </p:nvSpPr>
              <p:spPr>
                <a:xfrm>
                  <a:off x="5950108" y="4034898"/>
                  <a:ext cx="310719" cy="31072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3CF9FC4-8420-4832-8947-7F13EEC9B273}"/>
                  </a:ext>
                </a:extLst>
              </p:cNvPr>
              <p:cNvCxnSpPr>
                <a:cxnSpLocks/>
                <a:stCxn id="140" idx="2"/>
              </p:cNvCxnSpPr>
              <p:nvPr/>
            </p:nvCxnSpPr>
            <p:spPr>
              <a:xfrm flipH="1">
                <a:off x="10723354" y="3653878"/>
                <a:ext cx="1822" cy="10797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67DB28D0-0D65-4B2D-A50B-CFB5847DE2A3}"/>
                  </a:ext>
                </a:extLst>
              </p:cNvPr>
              <p:cNvCxnSpPr>
                <a:cxnSpLocks/>
                <a:stCxn id="97" idx="3"/>
              </p:cNvCxnSpPr>
              <p:nvPr/>
            </p:nvCxnSpPr>
            <p:spPr>
              <a:xfrm rot="16200000" flipH="1">
                <a:off x="11213943" y="5030682"/>
                <a:ext cx="178142" cy="115927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Picture 79" descr="A picture containing sitting, pair, white, skiing&#10;&#10;Description automatically generated">
                <a:extLst>
                  <a:ext uri="{FF2B5EF4-FFF2-40B4-BE49-F238E27FC236}">
                    <a16:creationId xmlns:a16="http://schemas.microsoft.com/office/drawing/2014/main" id="{990E8C5D-1891-494E-9AFE-B84AC75773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37" t="22517" r="23043" b="23167"/>
              <a:stretch/>
            </p:blipFill>
            <p:spPr>
              <a:xfrm>
                <a:off x="6478204" y="4404906"/>
                <a:ext cx="452438" cy="471488"/>
              </a:xfrm>
              <a:prstGeom prst="rect">
                <a:avLst/>
              </a:prstGeom>
            </p:spPr>
          </p:pic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FEA0AE9-BAD7-4854-ADEA-38505894B5E4}"/>
                  </a:ext>
                </a:extLst>
              </p:cNvPr>
              <p:cNvGrpSpPr/>
              <p:nvPr/>
            </p:nvGrpSpPr>
            <p:grpSpPr>
              <a:xfrm>
                <a:off x="10723487" y="4105768"/>
                <a:ext cx="655827" cy="307775"/>
                <a:chOff x="8115577" y="1639855"/>
                <a:chExt cx="655827" cy="307775"/>
              </a:xfrm>
            </p:grpSpPr>
            <p:pic>
              <p:nvPicPr>
                <p:cNvPr id="83" name="Picture 82" descr="A picture containing clock, table&#10;&#10;Description automatically generated">
                  <a:extLst>
                    <a:ext uri="{FF2B5EF4-FFF2-40B4-BE49-F238E27FC236}">
                      <a16:creationId xmlns:a16="http://schemas.microsoft.com/office/drawing/2014/main" id="{52A8949B-A8A3-4923-B922-F0917745CD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87" t="21698" r="5935" b="36850"/>
                <a:stretch/>
              </p:blipFill>
              <p:spPr>
                <a:xfrm rot="5400000">
                  <a:off x="8465672" y="1641899"/>
                  <a:ext cx="307775" cy="303688"/>
                </a:xfrm>
                <a:prstGeom prst="rect">
                  <a:avLst/>
                </a:prstGeom>
              </p:spPr>
            </p:pic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C594FB1-DDD5-42E1-91D4-0B629A0EF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15577" y="1793854"/>
                  <a:ext cx="35941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3" name="Picture 10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2364491-0D05-47B5-9542-914EFF1BBE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08" t="23095" r="35071" b="22500"/>
              <a:stretch/>
            </p:blipFill>
            <p:spPr>
              <a:xfrm rot="5400000">
                <a:off x="10738359" y="4592815"/>
                <a:ext cx="331608" cy="613209"/>
              </a:xfrm>
              <a:prstGeom prst="rect">
                <a:avLst/>
              </a:prstGeom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8D46051-7C46-4BD2-AD52-F0B5F0B81778}"/>
                  </a:ext>
                </a:extLst>
              </p:cNvPr>
              <p:cNvSpPr txBox="1"/>
              <p:nvPr/>
            </p:nvSpPr>
            <p:spPr>
              <a:xfrm>
                <a:off x="5670336" y="3865414"/>
                <a:ext cx="911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>
                    <a:solidFill>
                      <a:schemeClr val="accent2"/>
                    </a:solidFill>
                  </a:rPr>
                  <a:t>Oxygen blender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8CAE5CE-DD53-4DC9-9D68-042F91BA356A}"/>
                  </a:ext>
                </a:extLst>
              </p:cNvPr>
              <p:cNvSpPr txBox="1"/>
              <p:nvPr/>
            </p:nvSpPr>
            <p:spPr>
              <a:xfrm>
                <a:off x="8490528" y="5922251"/>
                <a:ext cx="8201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>
                    <a:solidFill>
                      <a:schemeClr val="accent2"/>
                    </a:solidFill>
                  </a:rPr>
                  <a:t>Bellow</a:t>
                </a: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A3E57E9E-A9FC-4EE8-A588-4BE5AA2B35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4070" y="4798152"/>
                <a:ext cx="0" cy="152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2" descr="A picture containing sitting, pair, white, skiing&#10;&#10;Description automatically generated">
                <a:extLst>
                  <a:ext uri="{FF2B5EF4-FFF2-40B4-BE49-F238E27FC236}">
                    <a16:creationId xmlns:a16="http://schemas.microsoft.com/office/drawing/2014/main" id="{7DAE9FD8-E4EB-4B1A-B972-A7891F453A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37" t="22517" r="23043" b="23167"/>
              <a:stretch/>
            </p:blipFill>
            <p:spPr>
              <a:xfrm rot="16200000">
                <a:off x="9555253" y="3961138"/>
                <a:ext cx="452438" cy="47148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F82F7273-F64C-4C11-84D2-18B8C457A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0393" y="4789274"/>
                <a:ext cx="0" cy="15423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356E7A8-F0B0-44C6-A082-6EE789B26197}"/>
                  </a:ext>
                </a:extLst>
              </p:cNvPr>
              <p:cNvSpPr txBox="1"/>
              <p:nvPr/>
            </p:nvSpPr>
            <p:spPr>
              <a:xfrm>
                <a:off x="4950524" y="5691461"/>
                <a:ext cx="647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>
                    <a:solidFill>
                      <a:schemeClr val="accent6">
                        <a:lumMod val="75000"/>
                      </a:schemeClr>
                    </a:solidFill>
                  </a:rPr>
                  <a:t>Set LPM</a:t>
                </a:r>
              </a:p>
            </p:txBody>
          </p:sp>
          <p:pic>
            <p:nvPicPr>
              <p:cNvPr id="119" name="Picture 118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BE908621-6865-46D5-A753-A95B79CADF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13" t="37600" r="31424" b="42559"/>
              <a:stretch/>
            </p:blipFill>
            <p:spPr>
              <a:xfrm>
                <a:off x="8528779" y="7158405"/>
                <a:ext cx="536630" cy="286506"/>
              </a:xfrm>
              <a:prstGeom prst="rect">
                <a:avLst/>
              </a:prstGeom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77C4D2-1B98-4B4B-8C94-CB4DADE01534}"/>
                  </a:ext>
                </a:extLst>
              </p:cNvPr>
              <p:cNvSpPr txBox="1"/>
              <p:nvPr/>
            </p:nvSpPr>
            <p:spPr>
              <a:xfrm>
                <a:off x="8118209" y="7409055"/>
                <a:ext cx="13937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>
                    <a:solidFill>
                      <a:schemeClr val="accent2"/>
                    </a:solidFill>
                  </a:rPr>
                  <a:t>Limit Switch</a:t>
                </a:r>
              </a:p>
            </p:txBody>
          </p: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DE7AE58F-9411-4A34-AD93-1013EC61BB7C}"/>
                  </a:ext>
                </a:extLst>
              </p:cNvPr>
              <p:cNvCxnSpPr>
                <a:cxnSpLocks/>
                <a:stCxn id="103" idx="0"/>
                <a:endCxn id="83" idx="0"/>
              </p:cNvCxnSpPr>
              <p:nvPr/>
            </p:nvCxnSpPr>
            <p:spPr>
              <a:xfrm flipV="1">
                <a:off x="11210769" y="4259657"/>
                <a:ext cx="168544" cy="639763"/>
              </a:xfrm>
              <a:prstGeom prst="bentConnector3">
                <a:avLst>
                  <a:gd name="adj1" fmla="val 196154"/>
                </a:avLst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CAC0C5B-70F4-4C16-8131-9605B37CB7D3}"/>
                  </a:ext>
                </a:extLst>
              </p:cNvPr>
              <p:cNvSpPr txBox="1"/>
              <p:nvPr/>
            </p:nvSpPr>
            <p:spPr>
              <a:xfrm>
                <a:off x="9176788" y="3376877"/>
                <a:ext cx="96305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200"/>
                  <a:t>HEPA FILTER</a:t>
                </a:r>
              </a:p>
            </p:txBody>
          </p: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A8858ACF-CD9B-4348-A781-C3607B3C80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81945" y="3100779"/>
                <a:ext cx="953" cy="2760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ABAB627-930F-4D9B-B8FB-D70B790446EC}"/>
                  </a:ext>
                </a:extLst>
              </p:cNvPr>
              <p:cNvSpPr txBox="1"/>
              <p:nvPr/>
            </p:nvSpPr>
            <p:spPr>
              <a:xfrm>
                <a:off x="10230461" y="3376879"/>
                <a:ext cx="989430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200"/>
                  <a:t>HMEF FILTER</a:t>
                </a:r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FDEB131F-B808-46E0-A551-DF763425D4C3}"/>
                  </a:ext>
                </a:extLst>
              </p:cNvPr>
              <p:cNvCxnSpPr>
                <a:cxnSpLocks/>
                <a:endCxn id="140" idx="0"/>
              </p:cNvCxnSpPr>
              <p:nvPr/>
            </p:nvCxnSpPr>
            <p:spPr>
              <a:xfrm>
                <a:off x="10723354" y="3100777"/>
                <a:ext cx="1822" cy="276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25B0AFA-9E05-4929-A9FC-C485F126F271}"/>
                  </a:ext>
                </a:extLst>
              </p:cNvPr>
              <p:cNvSpPr txBox="1"/>
              <p:nvPr/>
            </p:nvSpPr>
            <p:spPr>
              <a:xfrm>
                <a:off x="5231202" y="3388910"/>
                <a:ext cx="96305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200"/>
                  <a:t>HEPA FILTER</a:t>
                </a: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3F8CB33C-EE85-47DE-9EA1-45E6E2A7029B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5712732" y="3103205"/>
                <a:ext cx="1320" cy="2857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Picture 7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1FA1EC-84B5-4BC5-8720-9900E51A95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08" t="23095" r="35071" b="22500"/>
              <a:stretch/>
            </p:blipFill>
            <p:spPr>
              <a:xfrm rot="5400000">
                <a:off x="8334578" y="4568917"/>
                <a:ext cx="331608" cy="613209"/>
              </a:xfrm>
              <a:prstGeom prst="rect">
                <a:avLst/>
              </a:prstGeom>
            </p:spPr>
          </p:pic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BDEAA492-AB48-4AB4-A9E1-676306093E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6243" y="5655381"/>
                <a:ext cx="0" cy="72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DA32ABA-988C-4919-9E7A-A1B1D4A1E2FA}"/>
                  </a:ext>
                </a:extLst>
              </p:cNvPr>
              <p:cNvCxnSpPr>
                <a:cxnSpLocks/>
                <a:endCxn id="82" idx="1"/>
              </p:cNvCxnSpPr>
              <p:nvPr/>
            </p:nvCxnSpPr>
            <p:spPr>
              <a:xfrm flipV="1">
                <a:off x="8977968" y="5645431"/>
                <a:ext cx="2338" cy="2171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A327FD5-B804-4421-B8DA-B917A3021AE7}"/>
                  </a:ext>
                </a:extLst>
              </p:cNvPr>
              <p:cNvSpPr txBox="1"/>
              <p:nvPr/>
            </p:nvSpPr>
            <p:spPr>
              <a:xfrm>
                <a:off x="10683157" y="5924738"/>
                <a:ext cx="864697" cy="3385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600"/>
                  <a:t>C02 cell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E9A7ADD-68DC-4E4B-8636-ADC78529C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07407" y="5693586"/>
                <a:ext cx="0" cy="2314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24573F3-9DFB-4713-AE75-257AF58A89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26243" y="5727541"/>
                <a:ext cx="6446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3AFCFAD-25BD-435B-865A-E2856E7051E2}"/>
                  </a:ext>
                </a:extLst>
              </p:cNvPr>
              <p:cNvGrpSpPr/>
              <p:nvPr/>
            </p:nvGrpSpPr>
            <p:grpSpPr>
              <a:xfrm>
                <a:off x="5080371" y="5197474"/>
                <a:ext cx="613209" cy="331608"/>
                <a:chOff x="3360853" y="4648752"/>
                <a:chExt cx="613209" cy="331608"/>
              </a:xfrm>
            </p:grpSpPr>
            <p:pic>
              <p:nvPicPr>
                <p:cNvPr id="63" name="Picture 62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53DE4EB4-F7B2-4097-896E-D01A48A9A8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508" t="23095" r="35071" b="22500"/>
                <a:stretch/>
              </p:blipFill>
              <p:spPr>
                <a:xfrm rot="16200000">
                  <a:off x="3501654" y="4507951"/>
                  <a:ext cx="331608" cy="613209"/>
                </a:xfrm>
                <a:prstGeom prst="rect">
                  <a:avLst/>
                </a:prstGeom>
              </p:spPr>
            </p:pic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6C67FF95-9E26-4D05-A7A1-3AE96A8CA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60853" y="4669944"/>
                  <a:ext cx="261069" cy="26096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DE09F732-73EF-4B12-BD97-8EE3837A0184}"/>
                  </a:ext>
                </a:extLst>
              </p:cNvPr>
              <p:cNvCxnSpPr>
                <a:cxnSpLocks/>
                <a:stCxn id="63" idx="0"/>
                <a:endCxn id="80" idx="2"/>
              </p:cNvCxnSpPr>
              <p:nvPr/>
            </p:nvCxnSpPr>
            <p:spPr>
              <a:xfrm rot="10800000" flipH="1">
                <a:off x="5080369" y="4876394"/>
                <a:ext cx="1624054" cy="486884"/>
              </a:xfrm>
              <a:prstGeom prst="bentConnector4">
                <a:avLst>
                  <a:gd name="adj1" fmla="val -14076"/>
                  <a:gd name="adj2" fmla="val 81486"/>
                </a:avLst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65B2B98-6164-44AA-9A3A-0366BDF72779}"/>
                  </a:ext>
                </a:extLst>
              </p:cNvPr>
              <p:cNvSpPr/>
              <p:nvPr/>
            </p:nvSpPr>
            <p:spPr>
              <a:xfrm>
                <a:off x="6885184" y="3998638"/>
                <a:ext cx="1001152" cy="3819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100"/>
                  <a:t>BUFFER MEMBRANE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AD19097-B9DB-4C83-A159-0EBBADFDBE14}"/>
                  </a:ext>
                </a:extLst>
              </p:cNvPr>
              <p:cNvGrpSpPr/>
              <p:nvPr/>
            </p:nvGrpSpPr>
            <p:grpSpPr>
              <a:xfrm>
                <a:off x="5819638" y="5189618"/>
                <a:ext cx="613209" cy="331608"/>
                <a:chOff x="3360853" y="4648752"/>
                <a:chExt cx="613209" cy="331608"/>
              </a:xfrm>
            </p:grpSpPr>
            <p:pic>
              <p:nvPicPr>
                <p:cNvPr id="92" name="Picture 91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73B899FC-62BF-42D3-9C68-3E5811DF37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508" t="23095" r="35071" b="22500"/>
                <a:stretch/>
              </p:blipFill>
              <p:spPr>
                <a:xfrm rot="16200000">
                  <a:off x="3501654" y="4507951"/>
                  <a:ext cx="331608" cy="613209"/>
                </a:xfrm>
                <a:prstGeom prst="rect">
                  <a:avLst/>
                </a:prstGeom>
              </p:spPr>
            </p:pic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F61A7DB2-33D1-4C77-988E-5E3F60F0C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60853" y="4669944"/>
                  <a:ext cx="261069" cy="26096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74606F1-B44D-48BB-9B5D-B406C1436744}"/>
                  </a:ext>
                </a:extLst>
              </p:cNvPr>
              <p:cNvSpPr txBox="1"/>
              <p:nvPr/>
            </p:nvSpPr>
            <p:spPr>
              <a:xfrm>
                <a:off x="7154701" y="4972618"/>
                <a:ext cx="55907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100"/>
                  <a:t>02 cell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5A27462-F5B4-42DD-B309-8134A5862EAB}"/>
                  </a:ext>
                </a:extLst>
              </p:cNvPr>
              <p:cNvSpPr txBox="1"/>
              <p:nvPr/>
            </p:nvSpPr>
            <p:spPr>
              <a:xfrm>
                <a:off x="5701637" y="5696859"/>
                <a:ext cx="7522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>
                    <a:solidFill>
                      <a:schemeClr val="accent6">
                        <a:lumMod val="75000"/>
                      </a:schemeClr>
                    </a:solidFill>
                  </a:rPr>
                  <a:t>Set %02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3A38873-4AD2-41E6-AA56-CE834E8225DD}"/>
                  </a:ext>
                </a:extLst>
              </p:cNvPr>
              <p:cNvSpPr txBox="1"/>
              <p:nvPr/>
            </p:nvSpPr>
            <p:spPr>
              <a:xfrm>
                <a:off x="11252410" y="3965301"/>
                <a:ext cx="1365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>
                    <a:solidFill>
                      <a:schemeClr val="accent6">
                        <a:lumMod val="75000"/>
                      </a:schemeClr>
                    </a:solidFill>
                  </a:rPr>
                  <a:t>Control PEEP and PIP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E2BEC00-AB9C-42D7-8F78-B478ED26991D}"/>
                  </a:ext>
                </a:extLst>
              </p:cNvPr>
              <p:cNvSpPr/>
              <p:nvPr/>
            </p:nvSpPr>
            <p:spPr>
              <a:xfrm>
                <a:off x="8131432" y="5316263"/>
                <a:ext cx="1045351" cy="497098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90DAB9C-3B38-403D-AE32-7CF9D768307C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 flipV="1">
                <a:off x="7385760" y="4380550"/>
                <a:ext cx="0" cy="2626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" name="Picture 8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3586A13-27A8-406C-A6E7-B437B1A334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77" r="24543"/>
              <a:stretch/>
            </p:blipFill>
            <p:spPr>
              <a:xfrm rot="16200000">
                <a:off x="8841805" y="5340717"/>
                <a:ext cx="276998" cy="332433"/>
              </a:xfrm>
              <a:prstGeom prst="rect">
                <a:avLst/>
              </a:prstGeom>
            </p:spPr>
          </p:pic>
          <p:pic>
            <p:nvPicPr>
              <p:cNvPr id="95" name="Picture 9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0D965C2-ABAD-498F-B894-BDAAE59FEF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77" r="24543"/>
              <a:stretch/>
            </p:blipFill>
            <p:spPr>
              <a:xfrm rot="5400000">
                <a:off x="8188483" y="5354025"/>
                <a:ext cx="276998" cy="332433"/>
              </a:xfrm>
              <a:prstGeom prst="rect">
                <a:avLst/>
              </a:prstGeom>
            </p:spPr>
          </p:pic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EB981A8-953B-4CB8-B9CA-80F320F39D57}"/>
                  </a:ext>
                </a:extLst>
              </p:cNvPr>
              <p:cNvSpPr/>
              <p:nvPr/>
            </p:nvSpPr>
            <p:spPr>
              <a:xfrm>
                <a:off x="7141937" y="4487847"/>
                <a:ext cx="575000" cy="288902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97" name="Picture 9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4ECFA0C-AFA7-4B93-A9BB-EBD13F343F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77" r="24543"/>
              <a:stretch/>
            </p:blipFill>
            <p:spPr>
              <a:xfrm rot="5400000">
                <a:off x="10584878" y="5216535"/>
                <a:ext cx="276998" cy="332433"/>
              </a:xfrm>
              <a:prstGeom prst="rect">
                <a:avLst/>
              </a:prstGeom>
            </p:spPr>
          </p:pic>
          <p:cxnSp>
            <p:nvCxnSpPr>
              <p:cNvPr id="100" name="Connector: Elbow 99">
                <a:extLst>
                  <a:ext uri="{FF2B5EF4-FFF2-40B4-BE49-F238E27FC236}">
                    <a16:creationId xmlns:a16="http://schemas.microsoft.com/office/drawing/2014/main" id="{320C6646-EABD-4FB3-989C-E2F08A1CF25D}"/>
                  </a:ext>
                </a:extLst>
              </p:cNvPr>
              <p:cNvCxnSpPr>
                <a:cxnSpLocks/>
                <a:stCxn id="92" idx="2"/>
                <a:endCxn id="94" idx="2"/>
              </p:cNvCxnSpPr>
              <p:nvPr/>
            </p:nvCxnSpPr>
            <p:spPr>
              <a:xfrm flipV="1">
                <a:off x="6432848" y="5234228"/>
                <a:ext cx="1001391" cy="12119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FDCA609-7013-4764-AD69-131D8734506D}"/>
                  </a:ext>
                </a:extLst>
              </p:cNvPr>
              <p:cNvSpPr/>
              <p:nvPr/>
            </p:nvSpPr>
            <p:spPr>
              <a:xfrm>
                <a:off x="4722934" y="4380552"/>
                <a:ext cx="1769522" cy="1313035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1411CFF-AB78-4754-9637-BDDDEC028A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28262" y="5041235"/>
                <a:ext cx="0" cy="2314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2C7E00D-ACBA-42A9-A1CE-6870BE25B9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08" t="23095" r="35071" b="22500"/>
              <a:stretch/>
            </p:blipFill>
            <p:spPr>
              <a:xfrm rot="5400000">
                <a:off x="8998575" y="4581256"/>
                <a:ext cx="331608" cy="613209"/>
              </a:xfrm>
              <a:prstGeom prst="rect">
                <a:avLst/>
              </a:prstGeom>
            </p:spPr>
          </p:pic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23056B3-D478-4DB7-99E9-EBFD70D0D1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11998" y="4643166"/>
                <a:ext cx="0" cy="3294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A8AD863-AE62-4BA8-8C34-FC6527F44C07}"/>
                  </a:ext>
                </a:extLst>
              </p:cNvPr>
              <p:cNvGrpSpPr/>
              <p:nvPr/>
            </p:nvGrpSpPr>
            <p:grpSpPr>
              <a:xfrm rot="16200000">
                <a:off x="7774406" y="4158217"/>
                <a:ext cx="655827" cy="307775"/>
                <a:chOff x="8115577" y="1639855"/>
                <a:chExt cx="655827" cy="307775"/>
              </a:xfrm>
            </p:grpSpPr>
            <p:pic>
              <p:nvPicPr>
                <p:cNvPr id="76" name="Picture 75" descr="A picture containing clock, table&#10;&#10;Description automatically generated">
                  <a:extLst>
                    <a:ext uri="{FF2B5EF4-FFF2-40B4-BE49-F238E27FC236}">
                      <a16:creationId xmlns:a16="http://schemas.microsoft.com/office/drawing/2014/main" id="{4630D4DD-FE7E-4B7A-9AB3-B4DE20BC8E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87" t="21698" r="5935" b="36850"/>
                <a:stretch/>
              </p:blipFill>
              <p:spPr>
                <a:xfrm rot="5400000">
                  <a:off x="8465672" y="1641899"/>
                  <a:ext cx="307775" cy="303688"/>
                </a:xfrm>
                <a:prstGeom prst="rect">
                  <a:avLst/>
                </a:prstGeom>
              </p:spPr>
            </p:pic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017E2914-835E-4C05-886C-47DF988FD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15577" y="1793854"/>
                  <a:ext cx="35941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EE3D5C-9784-45A1-8AB8-1D55CA4E1D80}"/>
                  </a:ext>
                </a:extLst>
              </p:cNvPr>
              <p:cNvSpPr txBox="1"/>
              <p:nvPr/>
            </p:nvSpPr>
            <p:spPr>
              <a:xfrm>
                <a:off x="7585608" y="3262373"/>
                <a:ext cx="1328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>
                    <a:solidFill>
                      <a:schemeClr val="accent6">
                        <a:lumMod val="75000"/>
                      </a:schemeClr>
                    </a:solidFill>
                  </a:rPr>
                  <a:t>Error correction</a:t>
                </a:r>
              </a:p>
              <a:p>
                <a:pPr algn="ctr"/>
                <a:r>
                  <a:rPr lang="en-ZA" sz="1400">
                    <a:solidFill>
                      <a:schemeClr val="accent6">
                        <a:lumMod val="75000"/>
                      </a:schemeClr>
                    </a:solidFill>
                  </a:rPr>
                  <a:t>for lpm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CF1FBE-2CB5-4954-97B3-EF76FC2E7E3D}"/>
                  </a:ext>
                </a:extLst>
              </p:cNvPr>
              <p:cNvSpPr txBox="1"/>
              <p:nvPr/>
            </p:nvSpPr>
            <p:spPr>
              <a:xfrm>
                <a:off x="8168644" y="6746466"/>
                <a:ext cx="3807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11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AB4EEC-DE3B-40F3-B28C-C930FF0A9BD9}"/>
                  </a:ext>
                </a:extLst>
              </p:cNvPr>
              <p:cNvSpPr/>
              <p:nvPr/>
            </p:nvSpPr>
            <p:spPr>
              <a:xfrm>
                <a:off x="8131101" y="5816577"/>
                <a:ext cx="1543424" cy="1628334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CAFA84-7966-4F16-BCCF-99D47087197B}"/>
                  </a:ext>
                </a:extLst>
              </p:cNvPr>
              <p:cNvSpPr txBox="1"/>
              <p:nvPr/>
            </p:nvSpPr>
            <p:spPr>
              <a:xfrm>
                <a:off x="4794859" y="4431791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85B99-73DF-4B0C-A590-C07236EEB739}"/>
                  </a:ext>
                </a:extLst>
              </p:cNvPr>
              <p:cNvSpPr txBox="1"/>
              <p:nvPr/>
            </p:nvSpPr>
            <p:spPr>
              <a:xfrm>
                <a:off x="5106856" y="5025178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E3AE77-DA38-4FCB-99C0-1848B63B63C5}"/>
                  </a:ext>
                </a:extLst>
              </p:cNvPr>
              <p:cNvSpPr txBox="1"/>
              <p:nvPr/>
            </p:nvSpPr>
            <p:spPr>
              <a:xfrm>
                <a:off x="6546714" y="4306575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4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5B897-7846-44FB-8AC5-528F22075675}"/>
                  </a:ext>
                </a:extLst>
              </p:cNvPr>
              <p:cNvSpPr txBox="1"/>
              <p:nvPr/>
            </p:nvSpPr>
            <p:spPr>
              <a:xfrm>
                <a:off x="7148544" y="3780229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BF0A91-CDEB-43E6-963E-CC6D5A807CF9}"/>
                  </a:ext>
                </a:extLst>
              </p:cNvPr>
              <p:cNvSpPr txBox="1"/>
              <p:nvPr/>
            </p:nvSpPr>
            <p:spPr>
              <a:xfrm>
                <a:off x="7347806" y="4755840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6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2D7842-984F-4A3D-BBC9-5034814F84B3}"/>
                  </a:ext>
                </a:extLst>
              </p:cNvPr>
              <p:cNvSpPr txBox="1"/>
              <p:nvPr/>
            </p:nvSpPr>
            <p:spPr>
              <a:xfrm>
                <a:off x="7996592" y="3767714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C04087-DF24-4369-A617-D3C61A568D57}"/>
                  </a:ext>
                </a:extLst>
              </p:cNvPr>
              <p:cNvSpPr txBox="1"/>
              <p:nvPr/>
            </p:nvSpPr>
            <p:spPr>
              <a:xfrm>
                <a:off x="8511460" y="4507066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507229-6107-4382-A32A-240A49B79D87}"/>
                  </a:ext>
                </a:extLst>
              </p:cNvPr>
              <p:cNvSpPr txBox="1"/>
              <p:nvPr/>
            </p:nvSpPr>
            <p:spPr>
              <a:xfrm>
                <a:off x="8517974" y="5383099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9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248E6D-F1EB-4C5F-A7A7-EC6D57A8AC24}"/>
                  </a:ext>
                </a:extLst>
              </p:cNvPr>
              <p:cNvSpPr txBox="1"/>
              <p:nvPr/>
            </p:nvSpPr>
            <p:spPr>
              <a:xfrm>
                <a:off x="9408626" y="4732747"/>
                <a:ext cx="3632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13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60908E-8F49-4C24-BE0E-B4BD63970CDC}"/>
                  </a:ext>
                </a:extLst>
              </p:cNvPr>
              <p:cNvSpPr txBox="1"/>
              <p:nvPr/>
            </p:nvSpPr>
            <p:spPr>
              <a:xfrm>
                <a:off x="9954208" y="4042199"/>
                <a:ext cx="3601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14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2CD994-F744-43FC-B285-A7BAB1E09ED9}"/>
                  </a:ext>
                </a:extLst>
              </p:cNvPr>
              <p:cNvSpPr txBox="1"/>
              <p:nvPr/>
            </p:nvSpPr>
            <p:spPr>
              <a:xfrm>
                <a:off x="11068681" y="3865415"/>
                <a:ext cx="3601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15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5F1640-C32D-4CC9-AB21-3206B8AD4AF4}"/>
                  </a:ext>
                </a:extLst>
              </p:cNvPr>
              <p:cNvSpPr txBox="1"/>
              <p:nvPr/>
            </p:nvSpPr>
            <p:spPr>
              <a:xfrm>
                <a:off x="10901421" y="4536775"/>
                <a:ext cx="3601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16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FF56AD-CA9B-4C74-AEA1-C0E28160B512}"/>
                  </a:ext>
                </a:extLst>
              </p:cNvPr>
              <p:cNvSpPr txBox="1"/>
              <p:nvPr/>
            </p:nvSpPr>
            <p:spPr>
              <a:xfrm>
                <a:off x="10815809" y="5253844"/>
                <a:ext cx="3601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17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AEF154-D628-4797-99BC-72316447D7F8}"/>
                  </a:ext>
                </a:extLst>
              </p:cNvPr>
              <p:cNvSpPr txBox="1"/>
              <p:nvPr/>
            </p:nvSpPr>
            <p:spPr>
              <a:xfrm>
                <a:off x="10935437" y="6261916"/>
                <a:ext cx="3601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18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E5D07F-E7FB-4590-942D-B4EC43C512B1}"/>
                  </a:ext>
                </a:extLst>
              </p:cNvPr>
              <p:cNvSpPr txBox="1"/>
              <p:nvPr/>
            </p:nvSpPr>
            <p:spPr>
              <a:xfrm>
                <a:off x="5861715" y="5018133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3</a:t>
                </a:r>
              </a:p>
            </p:txBody>
          </p: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1C9D9DD-0BA0-4237-8987-2CE0E5808E53}"/>
                </a:ext>
              </a:extLst>
            </p:cNvPr>
            <p:cNvSpPr txBox="1"/>
            <p:nvPr/>
          </p:nvSpPr>
          <p:spPr>
            <a:xfrm>
              <a:off x="4995330" y="4749851"/>
              <a:ext cx="380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/>
                <a:t>12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53645C1-D1C4-4765-A088-241AD24E57EA}"/>
                </a:ext>
              </a:extLst>
            </p:cNvPr>
            <p:cNvSpPr txBox="1"/>
            <p:nvPr/>
          </p:nvSpPr>
          <p:spPr>
            <a:xfrm>
              <a:off x="4597088" y="3973589"/>
              <a:ext cx="380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/>
                <a:t>10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06E3274-50B8-4788-AF86-77BA0888943D}"/>
              </a:ext>
            </a:extLst>
          </p:cNvPr>
          <p:cNvGrpSpPr/>
          <p:nvPr/>
        </p:nvGrpSpPr>
        <p:grpSpPr>
          <a:xfrm>
            <a:off x="17655359" y="14538665"/>
            <a:ext cx="1319880" cy="1086712"/>
            <a:chOff x="11193073" y="4619050"/>
            <a:chExt cx="1319880" cy="108671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C92E96-5F77-41F1-8373-C3F530670D0E}"/>
                </a:ext>
              </a:extLst>
            </p:cNvPr>
            <p:cNvSpPr/>
            <p:nvPr/>
          </p:nvSpPr>
          <p:spPr>
            <a:xfrm>
              <a:off x="11193073" y="4619050"/>
              <a:ext cx="1318200" cy="108671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Limit Switch (12)</a:t>
              </a:r>
            </a:p>
          </p:txBody>
        </p:sp>
        <p:pic>
          <p:nvPicPr>
            <p:cNvPr id="204" name="Picture 203" descr="A close up of a logo&#10;&#10;Description automatically generated">
              <a:extLst>
                <a:ext uri="{FF2B5EF4-FFF2-40B4-BE49-F238E27FC236}">
                  <a16:creationId xmlns:a16="http://schemas.microsoft.com/office/drawing/2014/main" id="{E003D838-84FD-4B86-AD45-F61908B0D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3" t="16500" r="8597" b="23474"/>
            <a:stretch/>
          </p:blipFill>
          <p:spPr>
            <a:xfrm>
              <a:off x="12108933" y="4627053"/>
              <a:ext cx="404020" cy="3077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728057A-FF2A-4A1D-BB65-11EC92C7B2BE}"/>
              </a:ext>
            </a:extLst>
          </p:cNvPr>
          <p:cNvGrpSpPr/>
          <p:nvPr/>
        </p:nvGrpSpPr>
        <p:grpSpPr>
          <a:xfrm>
            <a:off x="4328680" y="9306001"/>
            <a:ext cx="2412571" cy="1150357"/>
            <a:chOff x="5780448" y="6896267"/>
            <a:chExt cx="2412571" cy="1150357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D5BC378-A0C7-4A10-893B-6C8F6B656478}"/>
                </a:ext>
              </a:extLst>
            </p:cNvPr>
            <p:cNvSpPr/>
            <p:nvPr/>
          </p:nvSpPr>
          <p:spPr>
            <a:xfrm>
              <a:off x="5780448" y="6900855"/>
              <a:ext cx="1204499" cy="11457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Touch Sensor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2A15031-F480-4B67-9F6A-CBB55510F647}"/>
                </a:ext>
              </a:extLst>
            </p:cNvPr>
            <p:cNvSpPr/>
            <p:nvPr/>
          </p:nvSpPr>
          <p:spPr>
            <a:xfrm>
              <a:off x="6985555" y="6896267"/>
              <a:ext cx="1204499" cy="11457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Touch Sensor Driver</a:t>
              </a:r>
            </a:p>
          </p:txBody>
        </p:sp>
        <p:pic>
          <p:nvPicPr>
            <p:cNvPr id="219" name="Picture 218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FC095115-B219-429D-8A82-6E4F046C5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83"/>
            <a:stretch/>
          </p:blipFill>
          <p:spPr>
            <a:xfrm>
              <a:off x="7860385" y="6916042"/>
              <a:ext cx="332634" cy="2874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1" name="Picture 220" descr="A close up of a logo&#10;&#10;Description automatically generated">
              <a:extLst>
                <a:ext uri="{FF2B5EF4-FFF2-40B4-BE49-F238E27FC236}">
                  <a16:creationId xmlns:a16="http://schemas.microsoft.com/office/drawing/2014/main" id="{9F231789-99A9-4234-8BC2-A2836B950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3" t="16500" r="8597" b="23474"/>
            <a:stretch/>
          </p:blipFill>
          <p:spPr>
            <a:xfrm>
              <a:off x="6580233" y="6915523"/>
              <a:ext cx="404020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F21D0E9-DDD2-4AEF-8227-2AD831193983}"/>
              </a:ext>
            </a:extLst>
          </p:cNvPr>
          <p:cNvSpPr/>
          <p:nvPr/>
        </p:nvSpPr>
        <p:spPr>
          <a:xfrm>
            <a:off x="17467776" y="6987312"/>
            <a:ext cx="3235814" cy="88257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C8C67A4-AC9C-4756-B858-FCC94DAD401D}"/>
              </a:ext>
            </a:extLst>
          </p:cNvPr>
          <p:cNvSpPr/>
          <p:nvPr/>
        </p:nvSpPr>
        <p:spPr>
          <a:xfrm>
            <a:off x="8424015" y="6987313"/>
            <a:ext cx="8157485" cy="88257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58DA27B-CA3C-4DF9-8019-60442563A706}"/>
              </a:ext>
            </a:extLst>
          </p:cNvPr>
          <p:cNvSpPr txBox="1"/>
          <p:nvPr/>
        </p:nvSpPr>
        <p:spPr>
          <a:xfrm>
            <a:off x="6396711" y="7159009"/>
            <a:ext cx="91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TOP</a:t>
            </a:r>
            <a:endParaRPr lang="en-ZA" sz="24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699127D-2B49-437E-B53B-3558CE5915B2}"/>
              </a:ext>
            </a:extLst>
          </p:cNvPr>
          <p:cNvSpPr txBox="1"/>
          <p:nvPr/>
        </p:nvSpPr>
        <p:spPr>
          <a:xfrm>
            <a:off x="8569175" y="7022932"/>
            <a:ext cx="1949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CENTRAL CHANNEL</a:t>
            </a:r>
            <a:endParaRPr lang="en-ZA" sz="240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29869B1-E0F2-400D-85F9-965C262007B0}"/>
              </a:ext>
            </a:extLst>
          </p:cNvPr>
          <p:cNvSpPr txBox="1"/>
          <p:nvPr/>
        </p:nvSpPr>
        <p:spPr>
          <a:xfrm>
            <a:off x="19740701" y="7088495"/>
            <a:ext cx="810292" cy="477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BOT</a:t>
            </a:r>
            <a:endParaRPr lang="en-ZA" sz="2400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BD0FC65-C1EA-4030-9C1D-0D7FF3F9D10D}"/>
              </a:ext>
            </a:extLst>
          </p:cNvPr>
          <p:cNvGrpSpPr/>
          <p:nvPr/>
        </p:nvGrpSpPr>
        <p:grpSpPr>
          <a:xfrm>
            <a:off x="1209039" y="7258302"/>
            <a:ext cx="2844809" cy="830671"/>
            <a:chOff x="1539869" y="11441380"/>
            <a:chExt cx="1526934" cy="1329740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B292F4D9-473C-4EEF-8EB3-0D62F8C416ED}"/>
                </a:ext>
              </a:extLst>
            </p:cNvPr>
            <p:cNvSpPr/>
            <p:nvPr/>
          </p:nvSpPr>
          <p:spPr>
            <a:xfrm>
              <a:off x="1539869" y="11441380"/>
              <a:ext cx="1526934" cy="1329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LCD and LCD Driver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D39C13F-711F-4735-A2CD-2C52B9AC9D52}"/>
                </a:ext>
              </a:extLst>
            </p:cNvPr>
            <p:cNvSpPr txBox="1"/>
            <p:nvPr/>
          </p:nvSpPr>
          <p:spPr>
            <a:xfrm>
              <a:off x="2672656" y="11446546"/>
              <a:ext cx="390904" cy="6146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785672BF-14F6-4857-B6EA-6D1A91B1529A}"/>
              </a:ext>
            </a:extLst>
          </p:cNvPr>
          <p:cNvSpPr txBox="1"/>
          <p:nvPr/>
        </p:nvSpPr>
        <p:spPr>
          <a:xfrm>
            <a:off x="1382168" y="13726517"/>
            <a:ext cx="2458583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MOTHERBOARD</a:t>
            </a:r>
            <a:endParaRPr lang="en-ZA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3D28728-22A4-4C9E-A708-872A6A807B38}"/>
              </a:ext>
            </a:extLst>
          </p:cNvPr>
          <p:cNvGrpSpPr/>
          <p:nvPr/>
        </p:nvGrpSpPr>
        <p:grpSpPr>
          <a:xfrm>
            <a:off x="19133942" y="14416851"/>
            <a:ext cx="1421987" cy="1202317"/>
            <a:chOff x="11257595" y="6635936"/>
            <a:chExt cx="1421987" cy="1261261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6437E78-9451-4E65-94B4-88359577D120}"/>
                </a:ext>
              </a:extLst>
            </p:cNvPr>
            <p:cNvSpPr/>
            <p:nvPr/>
          </p:nvSpPr>
          <p:spPr>
            <a:xfrm>
              <a:off x="11257595" y="6635936"/>
              <a:ext cx="1421987" cy="126126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Stepper Motor (11)</a:t>
              </a:r>
            </a:p>
          </p:txBody>
        </p:sp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5022BAC3-488D-4257-9FB0-E0E334C3B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2155" y="6651953"/>
              <a:ext cx="672492" cy="284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C2849080-EA28-4144-ACD3-3C0389611C36}"/>
                </a:ext>
              </a:extLst>
            </p:cNvPr>
            <p:cNvSpPr txBox="1"/>
            <p:nvPr/>
          </p:nvSpPr>
          <p:spPr>
            <a:xfrm>
              <a:off x="11447038" y="6641792"/>
              <a:ext cx="550182" cy="387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C4A3278-E38E-451B-9F4C-F64B3D480226}"/>
              </a:ext>
            </a:extLst>
          </p:cNvPr>
          <p:cNvGrpSpPr/>
          <p:nvPr/>
        </p:nvGrpSpPr>
        <p:grpSpPr>
          <a:xfrm>
            <a:off x="1601580" y="9310448"/>
            <a:ext cx="2722491" cy="973792"/>
            <a:chOff x="2205399" y="7594421"/>
            <a:chExt cx="2722491" cy="97379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ADD4E4C-0E7B-4660-8E7D-6D1D7550F83B}"/>
                </a:ext>
              </a:extLst>
            </p:cNvPr>
            <p:cNvGrpSpPr/>
            <p:nvPr/>
          </p:nvGrpSpPr>
          <p:grpSpPr>
            <a:xfrm>
              <a:off x="3567326" y="7594854"/>
              <a:ext cx="1360564" cy="973359"/>
              <a:chOff x="3567326" y="7594854"/>
              <a:chExt cx="1360564" cy="973359"/>
            </a:xfrm>
          </p:grpSpPr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A0BD252D-EF0A-43E1-AAA6-722403C4D2A5}"/>
                  </a:ext>
                </a:extLst>
              </p:cNvPr>
              <p:cNvGrpSpPr/>
              <p:nvPr/>
            </p:nvGrpSpPr>
            <p:grpSpPr>
              <a:xfrm>
                <a:off x="3567326" y="7594854"/>
                <a:ext cx="1360564" cy="973359"/>
                <a:chOff x="2447198" y="6294469"/>
                <a:chExt cx="1360564" cy="973359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89E41A38-5D57-4B8A-B07D-A2FBD83DE057}"/>
                    </a:ext>
                  </a:extLst>
                </p:cNvPr>
                <p:cNvSpPr/>
                <p:nvPr/>
              </p:nvSpPr>
              <p:spPr>
                <a:xfrm>
                  <a:off x="2447198" y="6294469"/>
                  <a:ext cx="1360564" cy="97335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ZA">
                      <a:solidFill>
                        <a:schemeClr val="tx1"/>
                      </a:solidFill>
                    </a:rPr>
                    <a:t>Buzzer</a:t>
                  </a:r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805D5BA-D138-4F7B-AC4B-D39FC9212027}"/>
                    </a:ext>
                  </a:extLst>
                </p:cNvPr>
                <p:cNvSpPr txBox="1"/>
                <p:nvPr/>
              </p:nvSpPr>
              <p:spPr>
                <a:xfrm>
                  <a:off x="2514330" y="6299116"/>
                  <a:ext cx="626393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3,3V</a:t>
                  </a:r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E4F4D862-18CA-4327-A1FE-CB007CB20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1453" y="7602510"/>
                <a:ext cx="672492" cy="2714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12C9E2A3-6251-4CC1-A522-BAA63E3BD25B}"/>
                </a:ext>
              </a:extLst>
            </p:cNvPr>
            <p:cNvGrpSpPr/>
            <p:nvPr/>
          </p:nvGrpSpPr>
          <p:grpSpPr>
            <a:xfrm>
              <a:off x="2205399" y="7594421"/>
              <a:ext cx="1360564" cy="973359"/>
              <a:chOff x="3567326" y="7594854"/>
              <a:chExt cx="1360564" cy="973359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BBCC4C5E-8409-4F45-9FC5-18C89AF85761}"/>
                  </a:ext>
                </a:extLst>
              </p:cNvPr>
              <p:cNvGrpSpPr/>
              <p:nvPr/>
            </p:nvGrpSpPr>
            <p:grpSpPr>
              <a:xfrm>
                <a:off x="3567326" y="7594854"/>
                <a:ext cx="1360564" cy="973359"/>
                <a:chOff x="2447198" y="6294469"/>
                <a:chExt cx="1360564" cy="973359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028B6DBD-FA8B-4D9C-A301-5EF7182F1549}"/>
                    </a:ext>
                  </a:extLst>
                </p:cNvPr>
                <p:cNvSpPr/>
                <p:nvPr/>
              </p:nvSpPr>
              <p:spPr>
                <a:xfrm>
                  <a:off x="2447198" y="6294469"/>
                  <a:ext cx="1360564" cy="97335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ZA">
                      <a:solidFill>
                        <a:schemeClr val="tx1"/>
                      </a:solidFill>
                    </a:rPr>
                    <a:t>LED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9BD43D23-306A-40DA-B060-CB5BDE8D24BA}"/>
                    </a:ext>
                  </a:extLst>
                </p:cNvPr>
                <p:cNvSpPr txBox="1"/>
                <p:nvPr/>
              </p:nvSpPr>
              <p:spPr>
                <a:xfrm>
                  <a:off x="2514330" y="6299117"/>
                  <a:ext cx="613049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3,3V</a:t>
                  </a:r>
                </a:p>
              </p:txBody>
            </p:sp>
          </p:grpSp>
          <p:pic>
            <p:nvPicPr>
              <p:cNvPr id="281" name="Picture 280">
                <a:extLst>
                  <a:ext uri="{FF2B5EF4-FFF2-40B4-BE49-F238E27FC236}">
                    <a16:creationId xmlns:a16="http://schemas.microsoft.com/office/drawing/2014/main" id="{20285BF8-FDAE-493A-B81B-DBC93818CD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1453" y="7602510"/>
                <a:ext cx="672492" cy="2714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D369C70-988D-4647-A4EB-691DF4C0A1AA}"/>
              </a:ext>
            </a:extLst>
          </p:cNvPr>
          <p:cNvGrpSpPr/>
          <p:nvPr/>
        </p:nvGrpSpPr>
        <p:grpSpPr>
          <a:xfrm>
            <a:off x="10549979" y="8706146"/>
            <a:ext cx="1647841" cy="2163300"/>
            <a:chOff x="10838421" y="7309303"/>
            <a:chExt cx="1647841" cy="2163300"/>
          </a:xfrm>
          <a:solidFill>
            <a:schemeClr val="bg2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B972331-BAFE-485C-AB89-16E99806EF91}"/>
                </a:ext>
              </a:extLst>
            </p:cNvPr>
            <p:cNvSpPr/>
            <p:nvPr/>
          </p:nvSpPr>
          <p:spPr>
            <a:xfrm>
              <a:off x="10838421" y="7312926"/>
              <a:ext cx="1639518" cy="107881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 dirty="0">
                  <a:solidFill>
                    <a:schemeClr val="tx1"/>
                  </a:solidFill>
                </a:rPr>
                <a:t>Pressure Sensor (7)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A88E3FD-4C76-407C-9297-24C708546C53}"/>
                </a:ext>
              </a:extLst>
            </p:cNvPr>
            <p:cNvSpPr txBox="1"/>
            <p:nvPr/>
          </p:nvSpPr>
          <p:spPr>
            <a:xfrm>
              <a:off x="11815358" y="7309303"/>
              <a:ext cx="662055" cy="38395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3,3V</a:t>
              </a:r>
            </a:p>
          </p:txBody>
        </p:sp>
        <p:pic>
          <p:nvPicPr>
            <p:cNvPr id="123" name="Picture 122" descr="A close up of a logo&#10;&#10;Description automatically generated">
              <a:extLst>
                <a:ext uri="{FF2B5EF4-FFF2-40B4-BE49-F238E27FC236}">
                  <a16:creationId xmlns:a16="http://schemas.microsoft.com/office/drawing/2014/main" id="{BE851A9D-5F8E-4D99-9EBB-C221FC8E59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3" t="16500" r="8597" b="23474"/>
            <a:stretch/>
          </p:blipFill>
          <p:spPr>
            <a:xfrm>
              <a:off x="12081468" y="7728570"/>
              <a:ext cx="404020" cy="307777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73AEF20-8790-4567-8BF3-9414ED0DCAC7}"/>
                </a:ext>
              </a:extLst>
            </p:cNvPr>
            <p:cNvSpPr/>
            <p:nvPr/>
          </p:nvSpPr>
          <p:spPr>
            <a:xfrm>
              <a:off x="10840687" y="8393790"/>
              <a:ext cx="1640974" cy="1078813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Pressure Sensor (13)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3D4BD79-5B31-4E29-8951-4E6292C464F3}"/>
                </a:ext>
              </a:extLst>
            </p:cNvPr>
            <p:cNvSpPr txBox="1"/>
            <p:nvPr/>
          </p:nvSpPr>
          <p:spPr>
            <a:xfrm>
              <a:off x="11824207" y="8402215"/>
              <a:ext cx="662055" cy="38395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3,3V</a:t>
              </a:r>
            </a:p>
          </p:txBody>
        </p:sp>
        <p:pic>
          <p:nvPicPr>
            <p:cNvPr id="124" name="Picture 123" descr="A close up of a logo&#10;&#10;Description automatically generated">
              <a:extLst>
                <a:ext uri="{FF2B5EF4-FFF2-40B4-BE49-F238E27FC236}">
                  <a16:creationId xmlns:a16="http://schemas.microsoft.com/office/drawing/2014/main" id="{13A3B12C-E157-4D7D-8F8E-7B6F60368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3" t="16500" r="8597" b="23474"/>
            <a:stretch/>
          </p:blipFill>
          <p:spPr>
            <a:xfrm>
              <a:off x="12079966" y="8832307"/>
              <a:ext cx="404020" cy="307777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D8A7F30-A726-4780-A80D-7765DE599B7C}"/>
              </a:ext>
            </a:extLst>
          </p:cNvPr>
          <p:cNvGrpSpPr/>
          <p:nvPr/>
        </p:nvGrpSpPr>
        <p:grpSpPr>
          <a:xfrm>
            <a:off x="8975454" y="8700316"/>
            <a:ext cx="1394277" cy="1812588"/>
            <a:chOff x="8934639" y="8879795"/>
            <a:chExt cx="1394277" cy="1812588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F66844A3-1DBC-41CA-89CD-2DA9BD4C8775}"/>
                </a:ext>
              </a:extLst>
            </p:cNvPr>
            <p:cNvSpPr/>
            <p:nvPr/>
          </p:nvSpPr>
          <p:spPr>
            <a:xfrm>
              <a:off x="8934639" y="8879795"/>
              <a:ext cx="1383693" cy="32203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Connector</a:t>
              </a:r>
              <a:endParaRPr lang="en-ZA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A3478D9-7BDE-4D74-B554-FA59A372378A}"/>
                </a:ext>
              </a:extLst>
            </p:cNvPr>
            <p:cNvGrpSpPr/>
            <p:nvPr/>
          </p:nvGrpSpPr>
          <p:grpSpPr>
            <a:xfrm>
              <a:off x="8935166" y="9199628"/>
              <a:ext cx="1393750" cy="1492755"/>
              <a:chOff x="4779773" y="9525668"/>
              <a:chExt cx="1091596" cy="1294470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AF2840F-4E58-41E8-8CD2-4299471ED7AF}"/>
                  </a:ext>
                </a:extLst>
              </p:cNvPr>
              <p:cNvGrpSpPr/>
              <p:nvPr/>
            </p:nvGrpSpPr>
            <p:grpSpPr>
              <a:xfrm>
                <a:off x="4779773" y="9525668"/>
                <a:ext cx="1091596" cy="1294470"/>
                <a:chOff x="8389025" y="8174850"/>
                <a:chExt cx="1091596" cy="1294470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449D445-73FE-491B-8840-2FC07CC84DFC}"/>
                    </a:ext>
                  </a:extLst>
                </p:cNvPr>
                <p:cNvSpPr/>
                <p:nvPr/>
              </p:nvSpPr>
              <p:spPr>
                <a:xfrm>
                  <a:off x="8389025" y="8178666"/>
                  <a:ext cx="1091596" cy="1290654"/>
                </a:xfrm>
                <a:prstGeom prst="rect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>
                      <a:solidFill>
                        <a:schemeClr val="tx1"/>
                      </a:solidFill>
                    </a:rPr>
                    <a:t>MCU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A8B5D64-BDD2-4109-BC3A-1AE3391AC9B4}"/>
                    </a:ext>
                  </a:extLst>
                </p:cNvPr>
                <p:cNvSpPr txBox="1"/>
                <p:nvPr/>
              </p:nvSpPr>
              <p:spPr>
                <a:xfrm>
                  <a:off x="8460708" y="8174850"/>
                  <a:ext cx="662055" cy="383951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3,3V</a:t>
                  </a:r>
                </a:p>
              </p:txBody>
            </p:sp>
          </p:grpSp>
          <p:pic>
            <p:nvPicPr>
              <p:cNvPr id="118" name="Picture 117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EEE11956-F807-4BCF-A496-4C30EF8C7A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583"/>
              <a:stretch/>
            </p:blipFill>
            <p:spPr>
              <a:xfrm>
                <a:off x="5534045" y="9530836"/>
                <a:ext cx="332634" cy="2874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677402DA-FCCF-4AAA-9892-CEAABC33F4C5}"/>
              </a:ext>
            </a:extLst>
          </p:cNvPr>
          <p:cNvSpPr txBox="1"/>
          <p:nvPr/>
        </p:nvSpPr>
        <p:spPr>
          <a:xfrm>
            <a:off x="7895122" y="694573"/>
            <a:ext cx="721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ELECTRONIC ARCHITECTURE</a:t>
            </a:r>
            <a:endParaRPr lang="en-ZA" sz="3200" b="1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6DF29A4-4EBB-4A4F-987D-E6D22276984B}"/>
              </a:ext>
            </a:extLst>
          </p:cNvPr>
          <p:cNvGrpSpPr/>
          <p:nvPr/>
        </p:nvGrpSpPr>
        <p:grpSpPr>
          <a:xfrm>
            <a:off x="10822274" y="9950987"/>
            <a:ext cx="5139653" cy="2432406"/>
            <a:chOff x="9490623" y="8658155"/>
            <a:chExt cx="5139653" cy="2432406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779A506-050C-4F67-9A62-E84E9161695F}"/>
                </a:ext>
              </a:extLst>
            </p:cNvPr>
            <p:cNvGrpSpPr/>
            <p:nvPr/>
          </p:nvGrpSpPr>
          <p:grpSpPr>
            <a:xfrm>
              <a:off x="9490623" y="9858798"/>
              <a:ext cx="5136972" cy="1231763"/>
              <a:chOff x="2011872" y="9367161"/>
              <a:chExt cx="5136972" cy="1231763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8FCF943F-0F4A-44D9-80C2-AF53C31CFD04}"/>
                  </a:ext>
                </a:extLst>
              </p:cNvPr>
              <p:cNvGrpSpPr/>
              <p:nvPr/>
            </p:nvGrpSpPr>
            <p:grpSpPr>
              <a:xfrm>
                <a:off x="2011872" y="9369763"/>
                <a:ext cx="1654038" cy="1226560"/>
                <a:chOff x="2824255" y="9065927"/>
                <a:chExt cx="1654038" cy="1226560"/>
              </a:xfrm>
            </p:grpSpPr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CF33F696-5A8A-4581-BADC-5AD8D7136FA9}"/>
                    </a:ext>
                  </a:extLst>
                </p:cNvPr>
                <p:cNvGrpSpPr/>
                <p:nvPr/>
              </p:nvGrpSpPr>
              <p:grpSpPr>
                <a:xfrm>
                  <a:off x="2824255" y="9065927"/>
                  <a:ext cx="1654038" cy="1226560"/>
                  <a:chOff x="3734101" y="8505138"/>
                  <a:chExt cx="1434596" cy="998701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C89418B2-1E2F-45E8-9680-D509B619B5FE}"/>
                      </a:ext>
                    </a:extLst>
                  </p:cNvPr>
                  <p:cNvSpPr/>
                  <p:nvPr/>
                </p:nvSpPr>
                <p:spPr>
                  <a:xfrm>
                    <a:off x="3734101" y="8505138"/>
                    <a:ext cx="1434596" cy="998701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ZA">
                        <a:solidFill>
                          <a:schemeClr val="tx1"/>
                        </a:solidFill>
                      </a:rPr>
                      <a:t>Pinch Valve Driver (8.1) </a:t>
                    </a:r>
                  </a:p>
                </p:txBody>
              </p:sp>
              <p:pic>
                <p:nvPicPr>
                  <p:cNvPr id="164" name="Picture 163" descr="A picture containing game&#10;&#10;Description automatically generated">
                    <a:extLst>
                      <a:ext uri="{FF2B5EF4-FFF2-40B4-BE49-F238E27FC236}">
                        <a16:creationId xmlns:a16="http://schemas.microsoft.com/office/drawing/2014/main" id="{A60E642C-E093-477A-9DCB-46BF1420CD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3583"/>
                  <a:stretch/>
                </p:blipFill>
                <p:spPr>
                  <a:xfrm>
                    <a:off x="4829383" y="8526450"/>
                    <a:ext cx="332634" cy="28745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B19BBE3-09F0-4FC9-8700-64684FD629B1}"/>
                    </a:ext>
                  </a:extLst>
                </p:cNvPr>
                <p:cNvSpPr txBox="1"/>
                <p:nvPr/>
              </p:nvSpPr>
              <p:spPr>
                <a:xfrm>
                  <a:off x="3497202" y="9069203"/>
                  <a:ext cx="577104" cy="38395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12V</a:t>
                  </a:r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2071A4B3-ECF0-4A93-9280-5E8353AE42A5}"/>
                  </a:ext>
                </a:extLst>
              </p:cNvPr>
              <p:cNvGrpSpPr/>
              <p:nvPr/>
            </p:nvGrpSpPr>
            <p:grpSpPr>
              <a:xfrm>
                <a:off x="5340009" y="9371397"/>
                <a:ext cx="1808835" cy="1224580"/>
                <a:chOff x="5932433" y="9067907"/>
                <a:chExt cx="1808835" cy="1224580"/>
              </a:xfrm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87692CB-5EF8-46DC-9236-1F1671500B93}"/>
                    </a:ext>
                  </a:extLst>
                </p:cNvPr>
                <p:cNvGrpSpPr/>
                <p:nvPr/>
              </p:nvGrpSpPr>
              <p:grpSpPr>
                <a:xfrm>
                  <a:off x="5932433" y="9067907"/>
                  <a:ext cx="1808835" cy="1224580"/>
                  <a:chOff x="6358069" y="8502353"/>
                  <a:chExt cx="1519782" cy="998701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7FEA950-E7F3-4FAB-B4BC-B6E98CB1F213}"/>
                      </a:ext>
                    </a:extLst>
                  </p:cNvPr>
                  <p:cNvSpPr/>
                  <p:nvPr/>
                </p:nvSpPr>
                <p:spPr>
                  <a:xfrm>
                    <a:off x="6358069" y="8502353"/>
                    <a:ext cx="1519782" cy="998701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ZA">
                        <a:solidFill>
                          <a:schemeClr val="tx1"/>
                        </a:solidFill>
                      </a:rPr>
                      <a:t>Pinch Valve Driver (14.1) </a:t>
                    </a:r>
                  </a:p>
                </p:txBody>
              </p:sp>
              <p:pic>
                <p:nvPicPr>
                  <p:cNvPr id="166" name="Picture 165" descr="A picture containing game&#10;&#10;Description automatically generated">
                    <a:extLst>
                      <a:ext uri="{FF2B5EF4-FFF2-40B4-BE49-F238E27FC236}">
                        <a16:creationId xmlns:a16="http://schemas.microsoft.com/office/drawing/2014/main" id="{639F34F8-C471-4FF4-85DE-6F9BA67BB1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3583"/>
                  <a:stretch/>
                </p:blipFill>
                <p:spPr>
                  <a:xfrm>
                    <a:off x="7538543" y="8509904"/>
                    <a:ext cx="332634" cy="28745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77FB530C-C119-436B-A453-76066A4C26D6}"/>
                    </a:ext>
                  </a:extLst>
                </p:cNvPr>
                <p:cNvSpPr txBox="1"/>
                <p:nvPr/>
              </p:nvSpPr>
              <p:spPr>
                <a:xfrm>
                  <a:off x="6764436" y="9074897"/>
                  <a:ext cx="572657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12V</a:t>
                  </a:r>
                </a:p>
              </p:txBody>
            </p: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9AB5BE33-D4BC-478B-BD5D-9EF970AF1707}"/>
                  </a:ext>
                </a:extLst>
              </p:cNvPr>
              <p:cNvGrpSpPr/>
              <p:nvPr/>
            </p:nvGrpSpPr>
            <p:grpSpPr>
              <a:xfrm>
                <a:off x="3669343" y="9367161"/>
                <a:ext cx="1672923" cy="1231763"/>
                <a:chOff x="4259848" y="9065926"/>
                <a:chExt cx="1672923" cy="1231763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722870D7-C998-4F0E-863F-30EA1569DA61}"/>
                    </a:ext>
                  </a:extLst>
                </p:cNvPr>
                <p:cNvGrpSpPr/>
                <p:nvPr/>
              </p:nvGrpSpPr>
              <p:grpSpPr>
                <a:xfrm>
                  <a:off x="4259848" y="9065926"/>
                  <a:ext cx="1672923" cy="1231763"/>
                  <a:chOff x="4911601" y="8502353"/>
                  <a:chExt cx="1456118" cy="998701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D5B9C3B-CFCA-43E2-8ABD-A3EBFB4A26FF}"/>
                      </a:ext>
                    </a:extLst>
                  </p:cNvPr>
                  <p:cNvSpPr/>
                  <p:nvPr/>
                </p:nvSpPr>
                <p:spPr>
                  <a:xfrm>
                    <a:off x="4911601" y="8502353"/>
                    <a:ext cx="1456118" cy="998701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ZA">
                        <a:solidFill>
                          <a:schemeClr val="tx1"/>
                        </a:solidFill>
                      </a:rPr>
                      <a:t>Pinch Valve Driver (11.1) </a:t>
                    </a:r>
                  </a:p>
                </p:txBody>
              </p:sp>
              <p:pic>
                <p:nvPicPr>
                  <p:cNvPr id="170" name="Picture 169" descr="A picture containing game&#10;&#10;Description automatically generated">
                    <a:extLst>
                      <a:ext uri="{FF2B5EF4-FFF2-40B4-BE49-F238E27FC236}">
                        <a16:creationId xmlns:a16="http://schemas.microsoft.com/office/drawing/2014/main" id="{C02DD9FA-311D-406E-B348-DF5B648955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3583"/>
                  <a:stretch/>
                </p:blipFill>
                <p:spPr>
                  <a:xfrm>
                    <a:off x="6023054" y="8515373"/>
                    <a:ext cx="332634" cy="28745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171C2449-52E1-46D6-B88C-4AAA63CB1942}"/>
                    </a:ext>
                  </a:extLst>
                </p:cNvPr>
                <p:cNvSpPr txBox="1"/>
                <p:nvPr/>
              </p:nvSpPr>
              <p:spPr>
                <a:xfrm>
                  <a:off x="4958839" y="9078836"/>
                  <a:ext cx="583712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12V</a:t>
                  </a:r>
                </a:p>
              </p:txBody>
            </p: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C414653-59AE-4EDA-98F6-92AD51A0B6B6}"/>
                </a:ext>
              </a:extLst>
            </p:cNvPr>
            <p:cNvGrpSpPr/>
            <p:nvPr/>
          </p:nvGrpSpPr>
          <p:grpSpPr>
            <a:xfrm>
              <a:off x="11044114" y="8658155"/>
              <a:ext cx="3586162" cy="1206571"/>
              <a:chOff x="3561898" y="8101597"/>
              <a:chExt cx="3586162" cy="1206571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4952F329-FC58-4760-8EA0-D990B1DC40F1}"/>
                  </a:ext>
                </a:extLst>
              </p:cNvPr>
              <p:cNvGrpSpPr/>
              <p:nvPr/>
            </p:nvGrpSpPr>
            <p:grpSpPr>
              <a:xfrm>
                <a:off x="5270503" y="8101953"/>
                <a:ext cx="1877557" cy="1206215"/>
                <a:chOff x="5270503" y="8173073"/>
                <a:chExt cx="1877557" cy="1206215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2517CB2-789D-48E6-88B3-33B42253566D}"/>
                    </a:ext>
                  </a:extLst>
                </p:cNvPr>
                <p:cNvGrpSpPr/>
                <p:nvPr/>
              </p:nvGrpSpPr>
              <p:grpSpPr>
                <a:xfrm>
                  <a:off x="5270503" y="8173073"/>
                  <a:ext cx="1877557" cy="1206215"/>
                  <a:chOff x="5169416" y="7508713"/>
                  <a:chExt cx="1639518" cy="1001486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7FE89DC-85F6-4A20-AD38-9ACF94EBA113}"/>
                      </a:ext>
                    </a:extLst>
                  </p:cNvPr>
                  <p:cNvSpPr/>
                  <p:nvPr/>
                </p:nvSpPr>
                <p:spPr>
                  <a:xfrm>
                    <a:off x="5169416" y="7508713"/>
                    <a:ext cx="1639518" cy="1001486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ZA">
                        <a:solidFill>
                          <a:schemeClr val="tx1"/>
                        </a:solidFill>
                      </a:rPr>
                      <a:t>VSO Driver for %O2 (3.1) </a:t>
                    </a:r>
                  </a:p>
                </p:txBody>
              </p:sp>
              <p:pic>
                <p:nvPicPr>
                  <p:cNvPr id="162" name="Picture 161" descr="A picture containing game&#10;&#10;Description automatically generated">
                    <a:extLst>
                      <a:ext uri="{FF2B5EF4-FFF2-40B4-BE49-F238E27FC236}">
                        <a16:creationId xmlns:a16="http://schemas.microsoft.com/office/drawing/2014/main" id="{F6FF70C2-D4EA-47F3-9B02-BB545A365D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3583"/>
                  <a:stretch/>
                </p:blipFill>
                <p:spPr>
                  <a:xfrm>
                    <a:off x="6453660" y="7513479"/>
                    <a:ext cx="349178" cy="30175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FBD92CF6-57E1-4D7C-8119-B1866EAC3DDA}"/>
                    </a:ext>
                  </a:extLst>
                </p:cNvPr>
                <p:cNvSpPr txBox="1"/>
                <p:nvPr/>
              </p:nvSpPr>
              <p:spPr>
                <a:xfrm>
                  <a:off x="6169901" y="8176253"/>
                  <a:ext cx="571303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12V</a:t>
                  </a:r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72081FD2-13B3-4B8A-8FAF-7DF8B9F180ED}"/>
                  </a:ext>
                </a:extLst>
              </p:cNvPr>
              <p:cNvGrpSpPr/>
              <p:nvPr/>
            </p:nvGrpSpPr>
            <p:grpSpPr>
              <a:xfrm>
                <a:off x="3561898" y="8101597"/>
                <a:ext cx="1709408" cy="1202317"/>
                <a:chOff x="3561898" y="8166978"/>
                <a:chExt cx="1709408" cy="1197896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0E0151B3-160D-44A5-B778-6C0AE297149A}"/>
                    </a:ext>
                  </a:extLst>
                </p:cNvPr>
                <p:cNvGrpSpPr/>
                <p:nvPr/>
              </p:nvGrpSpPr>
              <p:grpSpPr>
                <a:xfrm>
                  <a:off x="3561898" y="8166978"/>
                  <a:ext cx="1709408" cy="1197896"/>
                  <a:chOff x="3739812" y="7503652"/>
                  <a:chExt cx="1434597" cy="1001486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57A37D89-EF0B-4A2C-A1D5-8F3817468715}"/>
                      </a:ext>
                    </a:extLst>
                  </p:cNvPr>
                  <p:cNvSpPr/>
                  <p:nvPr/>
                </p:nvSpPr>
                <p:spPr>
                  <a:xfrm>
                    <a:off x="3739812" y="7503652"/>
                    <a:ext cx="1434597" cy="1001486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ZA">
                        <a:solidFill>
                          <a:schemeClr val="tx1"/>
                        </a:solidFill>
                      </a:rPr>
                      <a:t>VSO Driver for LPM (2.1) </a:t>
                    </a:r>
                  </a:p>
                </p:txBody>
              </p:sp>
              <p:pic>
                <p:nvPicPr>
                  <p:cNvPr id="160" name="Picture 159" descr="A picture containing game&#10;&#10;Description automatically generated">
                    <a:extLst>
                      <a:ext uri="{FF2B5EF4-FFF2-40B4-BE49-F238E27FC236}">
                        <a16:creationId xmlns:a16="http://schemas.microsoft.com/office/drawing/2014/main" id="{50BB8DF6-83DF-487C-9776-0DF07B37BB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3583"/>
                  <a:stretch/>
                </p:blipFill>
                <p:spPr>
                  <a:xfrm>
                    <a:off x="4829383" y="7514515"/>
                    <a:ext cx="332634" cy="28745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4F58383F-7429-407B-B0CB-625D642AEE60}"/>
                    </a:ext>
                  </a:extLst>
                </p:cNvPr>
                <p:cNvSpPr txBox="1"/>
                <p:nvPr/>
              </p:nvSpPr>
              <p:spPr>
                <a:xfrm>
                  <a:off x="4282476" y="8169709"/>
                  <a:ext cx="570730" cy="36797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12V</a:t>
                  </a:r>
                </a:p>
              </p:txBody>
            </p:sp>
          </p:grpSp>
        </p:grp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209CC64F-ED82-4D5C-A9A0-902FB45B4C2D}"/>
              </a:ext>
            </a:extLst>
          </p:cNvPr>
          <p:cNvGrpSpPr/>
          <p:nvPr/>
        </p:nvGrpSpPr>
        <p:grpSpPr>
          <a:xfrm>
            <a:off x="12509453" y="7073228"/>
            <a:ext cx="1421987" cy="1202317"/>
            <a:chOff x="11257595" y="6635936"/>
            <a:chExt cx="1421987" cy="1261261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76C78AC-DC4B-4C5C-92D4-AEF6FFC2114E}"/>
                </a:ext>
              </a:extLst>
            </p:cNvPr>
            <p:cNvSpPr/>
            <p:nvPr/>
          </p:nvSpPr>
          <p:spPr>
            <a:xfrm>
              <a:off x="11257595" y="6635936"/>
              <a:ext cx="1421987" cy="126126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Solenoid (2)</a:t>
              </a:r>
            </a:p>
          </p:txBody>
        </p:sp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52DA4816-D911-458C-837F-864A92597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2155" y="6651953"/>
              <a:ext cx="672492" cy="284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CC25622-C246-4BEE-B00D-BD840FF44A7C}"/>
                </a:ext>
              </a:extLst>
            </p:cNvPr>
            <p:cNvSpPr txBox="1"/>
            <p:nvPr/>
          </p:nvSpPr>
          <p:spPr>
            <a:xfrm>
              <a:off x="11435608" y="6641792"/>
              <a:ext cx="561612" cy="387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759CADC-C240-4B04-B875-3B92AE217EB9}"/>
              </a:ext>
            </a:extLst>
          </p:cNvPr>
          <p:cNvGrpSpPr/>
          <p:nvPr/>
        </p:nvGrpSpPr>
        <p:grpSpPr>
          <a:xfrm>
            <a:off x="14314423" y="7055687"/>
            <a:ext cx="1421987" cy="1202317"/>
            <a:chOff x="11257595" y="6635936"/>
            <a:chExt cx="1421987" cy="126126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A0D8EC3-2209-4C52-84D0-00BF511365B6}"/>
                </a:ext>
              </a:extLst>
            </p:cNvPr>
            <p:cNvSpPr/>
            <p:nvPr/>
          </p:nvSpPr>
          <p:spPr>
            <a:xfrm>
              <a:off x="11257595" y="6635936"/>
              <a:ext cx="1421987" cy="126126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Solenoid (3)</a:t>
              </a:r>
            </a:p>
          </p:txBody>
        </p:sp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1887679-B914-4719-AE33-B101C793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2155" y="6651953"/>
              <a:ext cx="672492" cy="284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EADC6F44-0BAB-49F5-AE97-86223E64EF15}"/>
                </a:ext>
              </a:extLst>
            </p:cNvPr>
            <p:cNvSpPr txBox="1"/>
            <p:nvPr/>
          </p:nvSpPr>
          <p:spPr>
            <a:xfrm>
              <a:off x="11416557" y="6641793"/>
              <a:ext cx="585597" cy="387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C42D8E6-B70E-4C02-B355-DBE14D0357D1}"/>
              </a:ext>
            </a:extLst>
          </p:cNvPr>
          <p:cNvGrpSpPr/>
          <p:nvPr/>
        </p:nvGrpSpPr>
        <p:grpSpPr>
          <a:xfrm>
            <a:off x="10938300" y="12756542"/>
            <a:ext cx="1421987" cy="1202316"/>
            <a:chOff x="11257595" y="6635934"/>
            <a:chExt cx="1421987" cy="1261260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7EDE68BE-59B9-4E65-BBFE-456CEFF6F4EB}"/>
                </a:ext>
              </a:extLst>
            </p:cNvPr>
            <p:cNvSpPr/>
            <p:nvPr/>
          </p:nvSpPr>
          <p:spPr>
            <a:xfrm>
              <a:off x="11257595" y="6635934"/>
              <a:ext cx="1421987" cy="126126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Solenoid (8)</a:t>
              </a:r>
            </a:p>
          </p:txBody>
        </p:sp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7AB8F7C6-283C-4E46-8367-BFC35CFF5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2155" y="6651953"/>
              <a:ext cx="672492" cy="284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D07FD20-6808-4F3E-BFE8-FAC2915E30FD}"/>
                </a:ext>
              </a:extLst>
            </p:cNvPr>
            <p:cNvSpPr txBox="1"/>
            <p:nvPr/>
          </p:nvSpPr>
          <p:spPr>
            <a:xfrm>
              <a:off x="11447039" y="6641793"/>
              <a:ext cx="550182" cy="387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10D29A1-B135-4F57-B2B6-85F67F421513}"/>
              </a:ext>
            </a:extLst>
          </p:cNvPr>
          <p:cNvGrpSpPr/>
          <p:nvPr/>
        </p:nvGrpSpPr>
        <p:grpSpPr>
          <a:xfrm>
            <a:off x="12603926" y="12735718"/>
            <a:ext cx="1421987" cy="1202317"/>
            <a:chOff x="11257595" y="6635936"/>
            <a:chExt cx="1421987" cy="1261261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AFAF8441-AE00-4A86-9B7C-627A1B67AED0}"/>
                </a:ext>
              </a:extLst>
            </p:cNvPr>
            <p:cNvSpPr/>
            <p:nvPr/>
          </p:nvSpPr>
          <p:spPr>
            <a:xfrm>
              <a:off x="11257595" y="6635936"/>
              <a:ext cx="1421987" cy="126126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Solenoid (11)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74591B4D-6C92-40C2-9D99-025664FDB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2155" y="6651953"/>
              <a:ext cx="672492" cy="284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EEBA3903-EC27-4319-AB1E-80B6D7D8DEC4}"/>
                </a:ext>
              </a:extLst>
            </p:cNvPr>
            <p:cNvSpPr txBox="1"/>
            <p:nvPr/>
          </p:nvSpPr>
          <p:spPr>
            <a:xfrm>
              <a:off x="11447038" y="6641794"/>
              <a:ext cx="550182" cy="3979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6CBD97D-0064-4DA0-99B3-85F321A93BF4}"/>
              </a:ext>
            </a:extLst>
          </p:cNvPr>
          <p:cNvGrpSpPr/>
          <p:nvPr/>
        </p:nvGrpSpPr>
        <p:grpSpPr>
          <a:xfrm>
            <a:off x="14344502" y="12710825"/>
            <a:ext cx="1421987" cy="1202317"/>
            <a:chOff x="11257595" y="6635936"/>
            <a:chExt cx="1421987" cy="126126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0D3B1C59-B73C-4BC7-BC45-BDA549F30B8B}"/>
                </a:ext>
              </a:extLst>
            </p:cNvPr>
            <p:cNvSpPr/>
            <p:nvPr/>
          </p:nvSpPr>
          <p:spPr>
            <a:xfrm>
              <a:off x="11257595" y="6635936"/>
              <a:ext cx="1421987" cy="126126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Solenoid (14)</a:t>
              </a:r>
            </a:p>
          </p:txBody>
        </p:sp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E6864068-DCE7-44ED-AB88-C3F3AF0F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2155" y="6651953"/>
              <a:ext cx="672492" cy="284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93DCAB26-8D83-45FB-A402-B5B676D69AFF}"/>
                </a:ext>
              </a:extLst>
            </p:cNvPr>
            <p:cNvSpPr txBox="1"/>
            <p:nvPr/>
          </p:nvSpPr>
          <p:spPr>
            <a:xfrm>
              <a:off x="11447037" y="6641792"/>
              <a:ext cx="550183" cy="387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C676535-29C1-4F82-B04C-9B81D4579395}"/>
              </a:ext>
            </a:extLst>
          </p:cNvPr>
          <p:cNvCxnSpPr>
            <a:cxnSpLocks/>
          </p:cNvCxnSpPr>
          <p:nvPr/>
        </p:nvCxnSpPr>
        <p:spPr>
          <a:xfrm>
            <a:off x="11649293" y="12380792"/>
            <a:ext cx="1" cy="37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5524FF1-D769-4446-80FB-0B5741BB34E5}"/>
              </a:ext>
            </a:extLst>
          </p:cNvPr>
          <p:cNvCxnSpPr>
            <a:cxnSpLocks/>
          </p:cNvCxnSpPr>
          <p:nvPr/>
        </p:nvCxnSpPr>
        <p:spPr>
          <a:xfrm>
            <a:off x="15054829" y="12380446"/>
            <a:ext cx="667" cy="330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7F8E1DD-6CCA-41D0-94E3-D66B86A66D9E}"/>
              </a:ext>
            </a:extLst>
          </p:cNvPr>
          <p:cNvCxnSpPr>
            <a:cxnSpLocks/>
          </p:cNvCxnSpPr>
          <p:nvPr/>
        </p:nvCxnSpPr>
        <p:spPr>
          <a:xfrm flipH="1">
            <a:off x="13314920" y="12383393"/>
            <a:ext cx="1287" cy="352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5D92DAB-C647-4CAB-A7D6-2329FB1C717E}"/>
              </a:ext>
            </a:extLst>
          </p:cNvPr>
          <p:cNvCxnSpPr>
            <a:cxnSpLocks/>
          </p:cNvCxnSpPr>
          <p:nvPr/>
        </p:nvCxnSpPr>
        <p:spPr>
          <a:xfrm>
            <a:off x="13220446" y="8275545"/>
            <a:ext cx="10022" cy="1675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BD97510-8172-429C-B409-4CF86DEB3872}"/>
              </a:ext>
            </a:extLst>
          </p:cNvPr>
          <p:cNvCxnSpPr>
            <a:cxnSpLocks/>
          </p:cNvCxnSpPr>
          <p:nvPr/>
        </p:nvCxnSpPr>
        <p:spPr>
          <a:xfrm flipH="1">
            <a:off x="15023148" y="8258003"/>
            <a:ext cx="2268" cy="169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39C7C51-AFC9-43B0-8ECD-649538D6408E}"/>
              </a:ext>
            </a:extLst>
          </p:cNvPr>
          <p:cNvCxnSpPr>
            <a:cxnSpLocks/>
          </p:cNvCxnSpPr>
          <p:nvPr/>
        </p:nvCxnSpPr>
        <p:spPr>
          <a:xfrm flipH="1">
            <a:off x="20009599" y="11570438"/>
            <a:ext cx="23666" cy="28663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66485C-2145-429B-835E-7C80D4E13E39}"/>
              </a:ext>
            </a:extLst>
          </p:cNvPr>
          <p:cNvGrpSpPr/>
          <p:nvPr/>
        </p:nvGrpSpPr>
        <p:grpSpPr>
          <a:xfrm>
            <a:off x="13973152" y="1799674"/>
            <a:ext cx="5894487" cy="4737338"/>
            <a:chOff x="14872470" y="1799674"/>
            <a:chExt cx="5894487" cy="473733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788A5A9-873D-4FD6-8D9B-B839A584D5AC}"/>
                </a:ext>
              </a:extLst>
            </p:cNvPr>
            <p:cNvSpPr/>
            <p:nvPr/>
          </p:nvSpPr>
          <p:spPr>
            <a:xfrm>
              <a:off x="19448757" y="1799674"/>
              <a:ext cx="1318200" cy="80438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>
                  <a:solidFill>
                    <a:schemeClr val="tx1"/>
                  </a:solidFill>
                </a:rPr>
                <a:t>Analog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E7BA3E-C19F-4911-9AFA-A5F1A8B8BA6E}"/>
                </a:ext>
              </a:extLst>
            </p:cNvPr>
            <p:cNvSpPr/>
            <p:nvPr/>
          </p:nvSpPr>
          <p:spPr>
            <a:xfrm>
              <a:off x="19447430" y="2701388"/>
              <a:ext cx="1318200" cy="942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>
                  <a:solidFill>
                    <a:schemeClr val="tx1"/>
                  </a:solidFill>
                </a:rPr>
                <a:t>High Current Driver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D337AEE-6B3C-4C8B-A3FA-375CC88726C1}"/>
                </a:ext>
              </a:extLst>
            </p:cNvPr>
            <p:cNvSpPr/>
            <p:nvPr/>
          </p:nvSpPr>
          <p:spPr>
            <a:xfrm>
              <a:off x="19445829" y="3748692"/>
              <a:ext cx="1318200" cy="80438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>
                  <a:solidFill>
                    <a:schemeClr val="tx1"/>
                  </a:solidFill>
                </a:rPr>
                <a:t>Digital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CB88D53-8033-410A-A4E2-E07F3C05940B}"/>
                </a:ext>
              </a:extLst>
            </p:cNvPr>
            <p:cNvGrpSpPr/>
            <p:nvPr/>
          </p:nvGrpSpPr>
          <p:grpSpPr>
            <a:xfrm>
              <a:off x="17905485" y="1801292"/>
              <a:ext cx="1417754" cy="1052841"/>
              <a:chOff x="12948630" y="1936653"/>
              <a:chExt cx="1365066" cy="1001486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B68BDE0-EBC0-4E4E-A1F3-EF006AA54300}"/>
                  </a:ext>
                </a:extLst>
              </p:cNvPr>
              <p:cNvSpPr/>
              <p:nvPr/>
            </p:nvSpPr>
            <p:spPr>
              <a:xfrm>
                <a:off x="12948630" y="1936653"/>
                <a:ext cx="1365066" cy="10014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ZA">
                    <a:solidFill>
                      <a:schemeClr val="tx1"/>
                    </a:solidFill>
                  </a:rPr>
                  <a:t>Sensor</a:t>
                </a:r>
              </a:p>
            </p:txBody>
          </p:sp>
          <p:pic>
            <p:nvPicPr>
              <p:cNvPr id="178" name="Picture 17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2CB7F54-D15E-47D9-B1C5-0590821518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23" t="16500" r="8597" b="23474"/>
              <a:stretch/>
            </p:blipFill>
            <p:spPr>
              <a:xfrm>
                <a:off x="13755895" y="1941732"/>
                <a:ext cx="552719" cy="42105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422EE0BC-744B-4BC7-89A3-62EBC6794320}"/>
                </a:ext>
              </a:extLst>
            </p:cNvPr>
            <p:cNvGrpSpPr/>
            <p:nvPr/>
          </p:nvGrpSpPr>
          <p:grpSpPr>
            <a:xfrm>
              <a:off x="17905482" y="2951091"/>
              <a:ext cx="1417755" cy="942059"/>
              <a:chOff x="12948627" y="2988956"/>
              <a:chExt cx="1417755" cy="942059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78C51BDF-C8B0-4001-B6C9-B0D2962E9964}"/>
                  </a:ext>
                </a:extLst>
              </p:cNvPr>
              <p:cNvSpPr/>
              <p:nvPr/>
            </p:nvSpPr>
            <p:spPr>
              <a:xfrm>
                <a:off x="12948627" y="2988956"/>
                <a:ext cx="1417755" cy="9420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ZA">
                    <a:solidFill>
                      <a:schemeClr val="tx1"/>
                    </a:solidFill>
                  </a:rPr>
                  <a:t>Circuit</a:t>
                </a:r>
              </a:p>
            </p:txBody>
          </p:sp>
          <p:pic>
            <p:nvPicPr>
              <p:cNvPr id="181" name="Picture 180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9C32BBC6-1D2E-455A-AABC-87E48C8F67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583"/>
              <a:stretch/>
            </p:blipFill>
            <p:spPr>
              <a:xfrm>
                <a:off x="13826368" y="2996506"/>
                <a:ext cx="533342" cy="4608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54F95FF-F85E-4245-AD48-4F7ECA8E11A5}"/>
                </a:ext>
              </a:extLst>
            </p:cNvPr>
            <p:cNvSpPr/>
            <p:nvPr/>
          </p:nvSpPr>
          <p:spPr>
            <a:xfrm>
              <a:off x="16519094" y="2723685"/>
              <a:ext cx="1252108" cy="7945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ZA">
                  <a:solidFill>
                    <a:schemeClr val="tx1"/>
                  </a:solidFill>
                </a:rPr>
                <a:t>Green is a driver PCB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2F0A9FB-1A33-449B-81C7-63E98D31030D}"/>
                </a:ext>
              </a:extLst>
            </p:cNvPr>
            <p:cNvSpPr/>
            <p:nvPr/>
          </p:nvSpPr>
          <p:spPr>
            <a:xfrm>
              <a:off x="16519581" y="3649795"/>
              <a:ext cx="1247603" cy="8686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>
                  <a:solidFill>
                    <a:schemeClr val="tx1"/>
                  </a:solidFill>
                </a:rPr>
                <a:t>Light Blue is the Cherry PCB</a:t>
              </a: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D7BE37F3-5CDC-475F-9F4F-E3D9A406E069}"/>
                </a:ext>
              </a:extLst>
            </p:cNvPr>
            <p:cNvGrpSpPr/>
            <p:nvPr/>
          </p:nvGrpSpPr>
          <p:grpSpPr>
            <a:xfrm>
              <a:off x="17906274" y="3989882"/>
              <a:ext cx="1417755" cy="942059"/>
              <a:chOff x="14690284" y="4211735"/>
              <a:chExt cx="1417755" cy="942059"/>
            </a:xfrm>
          </p:grpSpPr>
          <p:pic>
            <p:nvPicPr>
              <p:cNvPr id="295" name="Picture 294">
                <a:extLst>
                  <a:ext uri="{FF2B5EF4-FFF2-40B4-BE49-F238E27FC236}">
                    <a16:creationId xmlns:a16="http://schemas.microsoft.com/office/drawing/2014/main" id="{6EE834C6-2A23-435A-A55A-5DA2FB736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27287" y="4223196"/>
                <a:ext cx="672492" cy="2847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FF82DE25-16D2-4C0D-AE6A-EAC9EC90696C}"/>
                  </a:ext>
                </a:extLst>
              </p:cNvPr>
              <p:cNvSpPr/>
              <p:nvPr/>
            </p:nvSpPr>
            <p:spPr>
              <a:xfrm>
                <a:off x="14690284" y="4211735"/>
                <a:ext cx="1417755" cy="9420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A</a:t>
                </a:r>
                <a:r>
                  <a:rPr lang="en-ZA">
                    <a:solidFill>
                      <a:schemeClr val="tx1"/>
                    </a:solidFill>
                  </a:rPr>
                  <a:t>ctuator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393F70A-30E7-4D88-B942-F844A7B7D43C}"/>
                </a:ext>
              </a:extLst>
            </p:cNvPr>
            <p:cNvSpPr/>
            <p:nvPr/>
          </p:nvSpPr>
          <p:spPr>
            <a:xfrm>
              <a:off x="19446862" y="4630712"/>
              <a:ext cx="1318200" cy="80438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>
                  <a:solidFill>
                    <a:schemeClr val="tx1"/>
                  </a:solidFill>
                </a:rPr>
                <a:t>Actuator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51DF6D8-74A1-4815-9108-856960539BBF}"/>
                </a:ext>
              </a:extLst>
            </p:cNvPr>
            <p:cNvSpPr/>
            <p:nvPr/>
          </p:nvSpPr>
          <p:spPr>
            <a:xfrm>
              <a:off x="16515842" y="1799917"/>
              <a:ext cx="1247603" cy="7995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>
                  <a:solidFill>
                    <a:schemeClr val="tx1"/>
                  </a:solidFill>
                </a:rPr>
                <a:t>Red is the Power PCB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C9DC89F-FE75-4E75-BA38-96A4EAF8963D}"/>
                </a:ext>
              </a:extLst>
            </p:cNvPr>
            <p:cNvSpPr/>
            <p:nvPr/>
          </p:nvSpPr>
          <p:spPr>
            <a:xfrm>
              <a:off x="16507229" y="4637189"/>
              <a:ext cx="1247603" cy="8995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>
                  <a:solidFill>
                    <a:schemeClr val="tx1"/>
                  </a:solidFill>
                </a:rPr>
                <a:t>Yellow is the MCU PCB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9B40A87-37F5-49AC-92F8-17351832D9F6}"/>
                </a:ext>
              </a:extLst>
            </p:cNvPr>
            <p:cNvSpPr/>
            <p:nvPr/>
          </p:nvSpPr>
          <p:spPr>
            <a:xfrm>
              <a:off x="16507959" y="5650283"/>
              <a:ext cx="1247603" cy="8867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>
                  <a:solidFill>
                    <a:schemeClr val="tx1"/>
                  </a:solidFill>
                </a:rPr>
                <a:t>Dark blue is the 02 PCB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A3C5CBA-20B0-4767-B39F-39B26BE9FB84}"/>
                </a:ext>
              </a:extLst>
            </p:cNvPr>
            <p:cNvSpPr/>
            <p:nvPr/>
          </p:nvSpPr>
          <p:spPr>
            <a:xfrm>
              <a:off x="14872471" y="1799674"/>
              <a:ext cx="1501331" cy="7995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>
                  <a:solidFill>
                    <a:schemeClr val="tx1"/>
                  </a:solidFill>
                </a:rPr>
                <a:t>Gray is the motherboard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0838F66-1E9B-409B-B10F-04EBC2815B06}"/>
                </a:ext>
              </a:extLst>
            </p:cNvPr>
            <p:cNvSpPr/>
            <p:nvPr/>
          </p:nvSpPr>
          <p:spPr>
            <a:xfrm>
              <a:off x="14872470" y="2755887"/>
              <a:ext cx="1503365" cy="886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>
                  <a:solidFill>
                    <a:schemeClr val="tx1"/>
                  </a:solidFill>
                </a:rPr>
                <a:t>White is a loose component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EB73ECF-F47C-4D05-BF54-CE6672F74273}"/>
                </a:ext>
              </a:extLst>
            </p:cNvPr>
            <p:cNvSpPr/>
            <p:nvPr/>
          </p:nvSpPr>
          <p:spPr>
            <a:xfrm>
              <a:off x="14872470" y="3771634"/>
              <a:ext cx="1503365" cy="886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</a:t>
              </a:r>
              <a:r>
                <a:rPr lang="en-ZA">
                  <a:solidFill>
                    <a:schemeClr val="tx1"/>
                  </a:solidFill>
                </a:rPr>
                <a:t>hysical housing section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93BB675-5809-44A7-B86E-2E0CF0C76D74}"/>
                </a:ext>
              </a:extLst>
            </p:cNvPr>
            <p:cNvSpPr/>
            <p:nvPr/>
          </p:nvSpPr>
          <p:spPr>
            <a:xfrm>
              <a:off x="19445829" y="5532971"/>
              <a:ext cx="1318200" cy="8043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>
                  <a:solidFill>
                    <a:schemeClr val="tx1"/>
                  </a:solidFill>
                </a:rPr>
                <a:t>Power Electronics</a:t>
              </a: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701AD749-45BB-478E-A79E-5919B70D4E65}"/>
              </a:ext>
            </a:extLst>
          </p:cNvPr>
          <p:cNvSpPr txBox="1"/>
          <p:nvPr/>
        </p:nvSpPr>
        <p:spPr>
          <a:xfrm>
            <a:off x="8863707" y="12068326"/>
            <a:ext cx="2458583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MOTHERBOARD</a:t>
            </a:r>
            <a:endParaRPr lang="en-ZA"/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12CA6AE-0E6D-49A1-AB5D-16159A5556B7}"/>
              </a:ext>
            </a:extLst>
          </p:cNvPr>
          <p:cNvGrpSpPr/>
          <p:nvPr/>
        </p:nvGrpSpPr>
        <p:grpSpPr>
          <a:xfrm>
            <a:off x="17749766" y="9004291"/>
            <a:ext cx="2724617" cy="2573488"/>
            <a:chOff x="18649084" y="9004291"/>
            <a:chExt cx="2724617" cy="257348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2E6D21EC-4F1B-4A93-9502-E83060E9BAD3}"/>
                </a:ext>
              </a:extLst>
            </p:cNvPr>
            <p:cNvGrpSpPr/>
            <p:nvPr/>
          </p:nvGrpSpPr>
          <p:grpSpPr>
            <a:xfrm>
              <a:off x="19668208" y="10221813"/>
              <a:ext cx="1705493" cy="1348972"/>
              <a:chOff x="9294035" y="4698173"/>
              <a:chExt cx="1705493" cy="1348972"/>
            </a:xfrm>
            <a:grpFill/>
          </p:grpSpPr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44D00A59-6E38-4086-84F0-E946419DFB67}"/>
                  </a:ext>
                </a:extLst>
              </p:cNvPr>
              <p:cNvGrpSpPr/>
              <p:nvPr/>
            </p:nvGrpSpPr>
            <p:grpSpPr>
              <a:xfrm>
                <a:off x="9294035" y="4698173"/>
                <a:ext cx="1705493" cy="1348972"/>
                <a:chOff x="7815920" y="6589683"/>
                <a:chExt cx="1705493" cy="1348972"/>
              </a:xfrm>
              <a:grpFill/>
            </p:grpSpPr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4B04221A-1F9D-48E7-988C-BE099329F6C0}"/>
                    </a:ext>
                  </a:extLst>
                </p:cNvPr>
                <p:cNvSpPr/>
                <p:nvPr/>
              </p:nvSpPr>
              <p:spPr>
                <a:xfrm>
                  <a:off x="7815920" y="6589683"/>
                  <a:ext cx="1705493" cy="1348972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ZA">
                      <a:solidFill>
                        <a:schemeClr val="tx1"/>
                      </a:solidFill>
                    </a:rPr>
                    <a:t>Stepper Motor Driver (11.1)</a:t>
                  </a:r>
                </a:p>
              </p:txBody>
            </p:sp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B70F3751-D422-4254-AE74-110C5D0C74ED}"/>
                    </a:ext>
                  </a:extLst>
                </p:cNvPr>
                <p:cNvSpPr txBox="1"/>
                <p:nvPr/>
              </p:nvSpPr>
              <p:spPr>
                <a:xfrm>
                  <a:off x="8255569" y="6592393"/>
                  <a:ext cx="909965" cy="383951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12-24V</a:t>
                  </a:r>
                </a:p>
              </p:txBody>
            </p:sp>
          </p:grpSp>
          <p:pic>
            <p:nvPicPr>
              <p:cNvPr id="306" name="Picture 305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0FD0F071-0F6F-4A73-A72A-434E702696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583"/>
              <a:stretch/>
            </p:blipFill>
            <p:spPr>
              <a:xfrm>
                <a:off x="10654950" y="4703698"/>
                <a:ext cx="332634" cy="287453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</p:pic>
        </p:grp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FC79488-8885-4BDA-B341-F057078789B3}"/>
                </a:ext>
              </a:extLst>
            </p:cNvPr>
            <p:cNvSpPr/>
            <p:nvPr/>
          </p:nvSpPr>
          <p:spPr>
            <a:xfrm>
              <a:off x="19213777" y="9004291"/>
              <a:ext cx="1011071" cy="120999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/>
                  </a:solidFill>
                </a:rPr>
                <a:t>B</a:t>
              </a:r>
              <a:r>
                <a:rPr lang="en-ZA" err="1">
                  <a:solidFill>
                    <a:schemeClr val="tx1"/>
                  </a:solidFill>
                </a:rPr>
                <a:t>attery</a:t>
              </a:r>
              <a:r>
                <a:rPr lang="en-ZA">
                  <a:solidFill>
                    <a:schemeClr val="tx1"/>
                  </a:solidFill>
                </a:rPr>
                <a:t> Management</a:t>
              </a:r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5DE84E31-2417-49A9-B06E-DDF32ED3D581}"/>
                </a:ext>
              </a:extLst>
            </p:cNvPr>
            <p:cNvGrpSpPr/>
            <p:nvPr/>
          </p:nvGrpSpPr>
          <p:grpSpPr>
            <a:xfrm>
              <a:off x="18649084" y="10203181"/>
              <a:ext cx="1016021" cy="1374598"/>
              <a:chOff x="19669494" y="9031738"/>
              <a:chExt cx="1016021" cy="1374598"/>
            </a:xfrm>
            <a:grpFill/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994EAAE-4CA9-4FEB-BB2F-C285CF8BD0D8}"/>
                  </a:ext>
                </a:extLst>
              </p:cNvPr>
              <p:cNvSpPr/>
              <p:nvPr/>
            </p:nvSpPr>
            <p:spPr>
              <a:xfrm>
                <a:off x="19669494" y="9034691"/>
                <a:ext cx="1016021" cy="1371645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ZA">
                    <a:solidFill>
                      <a:schemeClr val="tx1"/>
                    </a:solidFill>
                  </a:rPr>
                  <a:t>PSU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054BEFA5-B61B-4038-8DF9-9A9E79F42CC3}"/>
                  </a:ext>
                </a:extLst>
              </p:cNvPr>
              <p:cNvSpPr txBox="1"/>
              <p:nvPr/>
            </p:nvSpPr>
            <p:spPr>
              <a:xfrm>
                <a:off x="20107857" y="9031738"/>
                <a:ext cx="567743" cy="369332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ZA"/>
                  <a:t>24V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8A830CBE-6EB0-4D7F-85B3-46CD0CD8096B}"/>
                </a:ext>
              </a:extLst>
            </p:cNvPr>
            <p:cNvGrpSpPr/>
            <p:nvPr/>
          </p:nvGrpSpPr>
          <p:grpSpPr>
            <a:xfrm>
              <a:off x="20229149" y="9008364"/>
              <a:ext cx="1144538" cy="1208155"/>
              <a:chOff x="18526216" y="9019451"/>
              <a:chExt cx="1144538" cy="1208155"/>
            </a:xfrm>
            <a:grpFill/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255F54AC-FFAE-4B79-9635-E98667B3C89C}"/>
                  </a:ext>
                </a:extLst>
              </p:cNvPr>
              <p:cNvSpPr/>
              <p:nvPr/>
            </p:nvSpPr>
            <p:spPr>
              <a:xfrm>
                <a:off x="18526216" y="9020672"/>
                <a:ext cx="1144538" cy="1206934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B</a:t>
                </a:r>
                <a:r>
                  <a:rPr lang="en-ZA" err="1">
                    <a:solidFill>
                      <a:schemeClr val="tx1"/>
                    </a:solidFill>
                  </a:rPr>
                  <a:t>attery</a:t>
                </a:r>
                <a:r>
                  <a:rPr lang="en-ZA">
                    <a:solidFill>
                      <a:schemeClr val="tx1"/>
                    </a:solidFill>
                  </a:rPr>
                  <a:t> Pack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3AB1837C-A339-4215-A85A-FCEE11568C2D}"/>
                  </a:ext>
                </a:extLst>
              </p:cNvPr>
              <p:cNvSpPr txBox="1"/>
              <p:nvPr/>
            </p:nvSpPr>
            <p:spPr>
              <a:xfrm>
                <a:off x="18892129" y="9019451"/>
                <a:ext cx="776200" cy="383951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ZA"/>
                  <a:t>14,8V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2B11DB3-6C54-465B-AF4A-DC7CC2B6360F}"/>
              </a:ext>
            </a:extLst>
          </p:cNvPr>
          <p:cNvGrpSpPr/>
          <p:nvPr/>
        </p:nvGrpSpPr>
        <p:grpSpPr>
          <a:xfrm>
            <a:off x="4496133" y="11197553"/>
            <a:ext cx="1946458" cy="3009006"/>
            <a:chOff x="4496133" y="11197553"/>
            <a:chExt cx="1946458" cy="3009006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7CF098E-0A10-46ED-A151-851012806CE3}"/>
                </a:ext>
              </a:extLst>
            </p:cNvPr>
            <p:cNvGrpSpPr/>
            <p:nvPr/>
          </p:nvGrpSpPr>
          <p:grpSpPr>
            <a:xfrm>
              <a:off x="4496133" y="11197553"/>
              <a:ext cx="1943666" cy="2363765"/>
              <a:chOff x="2114475" y="9193149"/>
              <a:chExt cx="1943666" cy="2363765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D4327E53-5A0A-413E-8B3E-0B3D8F475E7D}"/>
                  </a:ext>
                </a:extLst>
              </p:cNvPr>
              <p:cNvSpPr/>
              <p:nvPr/>
            </p:nvSpPr>
            <p:spPr>
              <a:xfrm>
                <a:off x="2119534" y="9193149"/>
                <a:ext cx="1934246" cy="6096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Mezzanine onto Mother</a:t>
                </a:r>
                <a:endParaRPr lang="en-ZA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24F4340F-6B1C-4B87-B6A3-D433A5653406}"/>
                  </a:ext>
                </a:extLst>
              </p:cNvPr>
              <p:cNvGrpSpPr/>
              <p:nvPr/>
            </p:nvGrpSpPr>
            <p:grpSpPr>
              <a:xfrm>
                <a:off x="2114476" y="9806808"/>
                <a:ext cx="1943665" cy="1116141"/>
                <a:chOff x="2114476" y="9806808"/>
                <a:chExt cx="1943665" cy="1116141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4E02E35C-3AE8-4823-BE80-461BD66CA69B}"/>
                    </a:ext>
                  </a:extLst>
                </p:cNvPr>
                <p:cNvGrpSpPr/>
                <p:nvPr/>
              </p:nvGrpSpPr>
              <p:grpSpPr>
                <a:xfrm>
                  <a:off x="2114476" y="9806808"/>
                  <a:ext cx="1943665" cy="1116141"/>
                  <a:chOff x="6150550" y="5746721"/>
                  <a:chExt cx="1943665" cy="1146027"/>
                </a:xfrm>
              </p:grpSpPr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7537C38B-6BD5-4BB7-9499-AD43EE02983A}"/>
                      </a:ext>
                    </a:extLst>
                  </p:cNvPr>
                  <p:cNvSpPr/>
                  <p:nvPr/>
                </p:nvSpPr>
                <p:spPr>
                  <a:xfrm>
                    <a:off x="6150550" y="5746979"/>
                    <a:ext cx="1943665" cy="114576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ZA">
                        <a:solidFill>
                          <a:schemeClr val="tx1"/>
                        </a:solidFill>
                      </a:rPr>
                      <a:t>Cherry Blossom</a:t>
                    </a:r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6C8D2865-AAD0-4E77-B618-8ED883D1E0A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2200" y="5746721"/>
                    <a:ext cx="443875" cy="394232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ZA"/>
                      <a:t>5V</a:t>
                    </a:r>
                  </a:p>
                </p:txBody>
              </p:sp>
            </p:grpSp>
            <p:pic>
              <p:nvPicPr>
                <p:cNvPr id="132" name="Picture 131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47A801F7-D07F-4368-AD76-4AF98F498B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3583"/>
                <a:stretch/>
              </p:blipFill>
              <p:spPr>
                <a:xfrm>
                  <a:off x="3715151" y="9817120"/>
                  <a:ext cx="332634" cy="28745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9B02F067-02F2-42DE-AF77-638410B1B59B}"/>
                  </a:ext>
                </a:extLst>
              </p:cNvPr>
              <p:cNvGrpSpPr/>
              <p:nvPr/>
            </p:nvGrpSpPr>
            <p:grpSpPr>
              <a:xfrm>
                <a:off x="2114475" y="10915491"/>
                <a:ext cx="1943665" cy="641423"/>
                <a:chOff x="2114475" y="10915491"/>
                <a:chExt cx="1943665" cy="641423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830ECF8-E003-4041-9AC5-B9C9C1178B48}"/>
                    </a:ext>
                  </a:extLst>
                </p:cNvPr>
                <p:cNvSpPr/>
                <p:nvPr/>
              </p:nvSpPr>
              <p:spPr>
                <a:xfrm>
                  <a:off x="2114475" y="10915491"/>
                  <a:ext cx="1943665" cy="64142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>
                      <a:solidFill>
                        <a:schemeClr val="tx1"/>
                      </a:solidFill>
                    </a:rPr>
                    <a:t>Cherry Blossom</a:t>
                  </a:r>
                </a:p>
                <a:p>
                  <a:pPr algn="ctr"/>
                  <a:r>
                    <a:rPr lang="en-ZA" dirty="0">
                      <a:solidFill>
                        <a:schemeClr val="tx1"/>
                      </a:solidFill>
                    </a:rPr>
                    <a:t>HDMI Stacker</a:t>
                  </a:r>
                </a:p>
              </p:txBody>
            </p:sp>
            <p:pic>
              <p:nvPicPr>
                <p:cNvPr id="137" name="Picture 136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4C46D42A-113C-46B3-92F6-DB71D307C0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3583"/>
                <a:stretch/>
              </p:blipFill>
              <p:spPr>
                <a:xfrm>
                  <a:off x="3722029" y="10929397"/>
                  <a:ext cx="332634" cy="28745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E59768-82E4-45F5-B6B6-079A87B44733}"/>
                </a:ext>
              </a:extLst>
            </p:cNvPr>
            <p:cNvSpPr/>
            <p:nvPr/>
          </p:nvSpPr>
          <p:spPr>
            <a:xfrm>
              <a:off x="4498926" y="13565136"/>
              <a:ext cx="1943665" cy="6414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chemeClr val="tx1"/>
                  </a:solidFill>
                </a:rPr>
                <a:t>Cherry Blossom</a:t>
              </a:r>
            </a:p>
            <a:p>
              <a:pPr algn="ctr"/>
              <a:r>
                <a:rPr lang="en-ZA" dirty="0">
                  <a:solidFill>
                    <a:schemeClr val="tx1"/>
                  </a:solidFill>
                </a:rPr>
                <a:t>Wi-Fi Stacker</a:t>
              </a:r>
            </a:p>
          </p:txBody>
        </p:sp>
        <p:pic>
          <p:nvPicPr>
            <p:cNvPr id="70" name="Picture 69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64B7717D-0C55-4762-92AE-D99571180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83"/>
            <a:stretch/>
          </p:blipFill>
          <p:spPr>
            <a:xfrm>
              <a:off x="6098154" y="13578335"/>
              <a:ext cx="332634" cy="2874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7BBD3DA3-B6CC-4745-935B-9A26D55B8455}"/>
              </a:ext>
            </a:extLst>
          </p:cNvPr>
          <p:cNvSpPr txBox="1"/>
          <p:nvPr/>
        </p:nvSpPr>
        <p:spPr>
          <a:xfrm>
            <a:off x="311020" y="241786"/>
            <a:ext cx="206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19-08-2020</a:t>
            </a:r>
          </a:p>
        </p:txBody>
      </p:sp>
    </p:spTree>
    <p:extLst>
      <p:ext uri="{BB962C8B-B14F-4D97-AF65-F5344CB8AC3E}">
        <p14:creationId xmlns:p14="http://schemas.microsoft.com/office/powerpoint/2010/main" val="169928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DC21CFC-602A-405C-AFD4-CAA947DD1071}"/>
              </a:ext>
            </a:extLst>
          </p:cNvPr>
          <p:cNvSpPr/>
          <p:nvPr/>
        </p:nvSpPr>
        <p:spPr>
          <a:xfrm>
            <a:off x="8784511" y="8388032"/>
            <a:ext cx="7484018" cy="41176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147EED5-05B0-41E1-A3FA-D7DDFA64D5D7}"/>
              </a:ext>
            </a:extLst>
          </p:cNvPr>
          <p:cNvSpPr/>
          <p:nvPr/>
        </p:nvSpPr>
        <p:spPr>
          <a:xfrm>
            <a:off x="1209038" y="8816993"/>
            <a:ext cx="5870366" cy="5729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4C0A27C-C302-4388-9B93-2CD1547B822A}"/>
              </a:ext>
            </a:extLst>
          </p:cNvPr>
          <p:cNvSpPr/>
          <p:nvPr/>
        </p:nvSpPr>
        <p:spPr>
          <a:xfrm>
            <a:off x="666438" y="6978765"/>
            <a:ext cx="6596403" cy="883426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E830D81-1DED-4AB4-AB42-A63AAB9EE6B7}"/>
              </a:ext>
            </a:extLst>
          </p:cNvPr>
          <p:cNvGrpSpPr/>
          <p:nvPr/>
        </p:nvGrpSpPr>
        <p:grpSpPr>
          <a:xfrm>
            <a:off x="12833876" y="14689585"/>
            <a:ext cx="3281226" cy="1081910"/>
            <a:chOff x="12751795" y="12866839"/>
            <a:chExt cx="3281226" cy="108191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0595C2F-B809-41F6-A05B-AA50415CFA52}"/>
                </a:ext>
              </a:extLst>
            </p:cNvPr>
            <p:cNvGrpSpPr/>
            <p:nvPr/>
          </p:nvGrpSpPr>
          <p:grpSpPr>
            <a:xfrm>
              <a:off x="12751795" y="12866839"/>
              <a:ext cx="1639518" cy="1081910"/>
              <a:chOff x="13541827" y="7460019"/>
              <a:chExt cx="1639518" cy="108191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981A7EA-FCAA-4780-B1B2-6C13789733D5}"/>
                  </a:ext>
                </a:extLst>
              </p:cNvPr>
              <p:cNvSpPr/>
              <p:nvPr/>
            </p:nvSpPr>
            <p:spPr>
              <a:xfrm>
                <a:off x="13541827" y="7460019"/>
                <a:ext cx="1639518" cy="1081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ZA">
                    <a:solidFill>
                      <a:schemeClr val="tx1"/>
                    </a:solidFill>
                  </a:rPr>
                  <a:t>Mass Flow Sensor (4)</a:t>
                </a:r>
              </a:p>
            </p:txBody>
          </p:sp>
          <p:pic>
            <p:nvPicPr>
              <p:cNvPr id="127" name="Picture 12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AB9959C-781E-40E7-8692-99A06AD3CE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23" t="16500" r="8597" b="23474"/>
              <a:stretch/>
            </p:blipFill>
            <p:spPr>
              <a:xfrm>
                <a:off x="14777325" y="7469235"/>
                <a:ext cx="404020" cy="3077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63EDA67-18AE-47C8-B84F-9B137984E208}"/>
                </a:ext>
              </a:extLst>
            </p:cNvPr>
            <p:cNvGrpSpPr/>
            <p:nvPr/>
          </p:nvGrpSpPr>
          <p:grpSpPr>
            <a:xfrm>
              <a:off x="14393503" y="12866840"/>
              <a:ext cx="1639518" cy="1078813"/>
              <a:chOff x="13541827" y="8571892"/>
              <a:chExt cx="1639518" cy="107881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90A74DC-2389-4B1D-86C7-AC3CD70EDBEA}"/>
                  </a:ext>
                </a:extLst>
              </p:cNvPr>
              <p:cNvSpPr/>
              <p:nvPr/>
            </p:nvSpPr>
            <p:spPr>
              <a:xfrm>
                <a:off x="13541827" y="8571892"/>
                <a:ext cx="1639518" cy="10788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ZA">
                    <a:solidFill>
                      <a:schemeClr val="tx1"/>
                    </a:solidFill>
                  </a:rPr>
                  <a:t>Mass Flow Sensor (12)</a:t>
                </a:r>
              </a:p>
            </p:txBody>
          </p:sp>
          <p:pic>
            <p:nvPicPr>
              <p:cNvPr id="128" name="Picture 12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23A83C7-7A10-43BF-9AD8-2DBDBAA8F4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23" t="16500" r="8597" b="23474"/>
              <a:stretch/>
            </p:blipFill>
            <p:spPr>
              <a:xfrm>
                <a:off x="14777325" y="8592065"/>
                <a:ext cx="404020" cy="3077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0E18FF4-92FD-4445-B0BE-55F443B4EDB7}"/>
              </a:ext>
            </a:extLst>
          </p:cNvPr>
          <p:cNvGrpSpPr/>
          <p:nvPr/>
        </p:nvGrpSpPr>
        <p:grpSpPr>
          <a:xfrm>
            <a:off x="9013049" y="14766135"/>
            <a:ext cx="2912045" cy="1003009"/>
            <a:chOff x="9656157" y="12874531"/>
            <a:chExt cx="2912045" cy="1003009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E43C998-9D62-48E2-8516-17B8B0B6BD3E}"/>
                </a:ext>
              </a:extLst>
            </p:cNvPr>
            <p:cNvGrpSpPr/>
            <p:nvPr/>
          </p:nvGrpSpPr>
          <p:grpSpPr>
            <a:xfrm>
              <a:off x="11091702" y="12876055"/>
              <a:ext cx="1476500" cy="1001485"/>
              <a:chOff x="13541827" y="6341620"/>
              <a:chExt cx="1476500" cy="100148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CB716D6-E955-4525-9A86-FB4AEA0E6075}"/>
                  </a:ext>
                </a:extLst>
              </p:cNvPr>
              <p:cNvSpPr/>
              <p:nvPr/>
            </p:nvSpPr>
            <p:spPr>
              <a:xfrm>
                <a:off x="13541827" y="6341620"/>
                <a:ext cx="1476500" cy="10014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ZA">
                    <a:solidFill>
                      <a:schemeClr val="tx1"/>
                    </a:solidFill>
                  </a:rPr>
                  <a:t>Oxygen Sensor (6)</a:t>
                </a:r>
              </a:p>
            </p:txBody>
          </p:sp>
          <p:pic>
            <p:nvPicPr>
              <p:cNvPr id="126" name="Picture 12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CEB38CF-EAC6-4AB6-A66E-417939EDB0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23" t="16500" r="8597" b="23474"/>
              <a:stretch/>
            </p:blipFill>
            <p:spPr>
              <a:xfrm>
                <a:off x="14614307" y="6360329"/>
                <a:ext cx="404020" cy="3077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4698D4C-C369-4FD6-B2E5-21876B31102C}"/>
                </a:ext>
              </a:extLst>
            </p:cNvPr>
            <p:cNvGrpSpPr/>
            <p:nvPr/>
          </p:nvGrpSpPr>
          <p:grpSpPr>
            <a:xfrm>
              <a:off x="9656157" y="12874531"/>
              <a:ext cx="1436030" cy="1001485"/>
              <a:chOff x="9656157" y="12874531"/>
              <a:chExt cx="1436030" cy="1001485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95D3BF8-546A-4EFE-83D9-DE793BC3FE7B}"/>
                  </a:ext>
                </a:extLst>
              </p:cNvPr>
              <p:cNvSpPr/>
              <p:nvPr/>
            </p:nvSpPr>
            <p:spPr>
              <a:xfrm>
                <a:off x="9656157" y="12874531"/>
                <a:ext cx="1436030" cy="10014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ZA">
                    <a:solidFill>
                      <a:schemeClr val="tx1"/>
                    </a:solidFill>
                  </a:rPr>
                  <a:t>Oxygen Sensor analog circuit</a:t>
                </a:r>
              </a:p>
            </p:txBody>
          </p:sp>
          <p:pic>
            <p:nvPicPr>
              <p:cNvPr id="158" name="Picture 157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CB2CCDF0-7B71-4196-B657-D041879A14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583"/>
              <a:stretch/>
            </p:blipFill>
            <p:spPr>
              <a:xfrm>
                <a:off x="10759068" y="12890657"/>
                <a:ext cx="332634" cy="2874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A0EED0F-AC2E-458F-AE1F-865F703DEC7B}"/>
              </a:ext>
            </a:extLst>
          </p:cNvPr>
          <p:cNvGrpSpPr/>
          <p:nvPr/>
        </p:nvGrpSpPr>
        <p:grpSpPr>
          <a:xfrm>
            <a:off x="549661" y="1383024"/>
            <a:ext cx="9627258" cy="5034716"/>
            <a:chOff x="355067" y="374151"/>
            <a:chExt cx="9627258" cy="503471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FEF0DC6-71EF-4AB9-86D8-E0462452BE6C}"/>
                </a:ext>
              </a:extLst>
            </p:cNvPr>
            <p:cNvGrpSpPr/>
            <p:nvPr/>
          </p:nvGrpSpPr>
          <p:grpSpPr>
            <a:xfrm>
              <a:off x="355067" y="374151"/>
              <a:ext cx="9627258" cy="5034716"/>
              <a:chOff x="3545897" y="2795428"/>
              <a:chExt cx="9627258" cy="5034716"/>
            </a:xfrm>
          </p:grpSpPr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F0562848-6F3B-4CE6-8365-9FFB27AB8808}"/>
                  </a:ext>
                </a:extLst>
              </p:cNvPr>
              <p:cNvCxnSpPr>
                <a:cxnSpLocks/>
                <a:stCxn id="82" idx="3"/>
              </p:cNvCxnSpPr>
              <p:nvPr/>
            </p:nvCxnSpPr>
            <p:spPr>
              <a:xfrm rot="5400000" flipH="1" flipV="1">
                <a:off x="8539774" y="4119280"/>
                <a:ext cx="1689689" cy="808621"/>
              </a:xfrm>
              <a:prstGeom prst="bentConnector3">
                <a:avLst>
                  <a:gd name="adj1" fmla="val 4275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778F4D0F-974F-4817-8C94-55497A5DEDCB}"/>
                  </a:ext>
                </a:extLst>
              </p:cNvPr>
              <p:cNvCxnSpPr>
                <a:cxnSpLocks/>
                <a:stCxn id="32" idx="3"/>
                <a:endCxn id="95" idx="1"/>
              </p:cNvCxnSpPr>
              <p:nvPr/>
            </p:nvCxnSpPr>
            <p:spPr>
              <a:xfrm>
                <a:off x="6410782" y="4643166"/>
                <a:ext cx="1916200" cy="73857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5DEB56-E5C9-47B6-A8B7-8C78FECE87C5}"/>
                  </a:ext>
                </a:extLst>
              </p:cNvPr>
              <p:cNvSpPr txBox="1"/>
              <p:nvPr/>
            </p:nvSpPr>
            <p:spPr>
              <a:xfrm>
                <a:off x="5443285" y="2795428"/>
                <a:ext cx="5415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/>
                  <a:t>AIR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E9F2D33-7446-41F4-9CB4-92EF66440D2B}"/>
                  </a:ext>
                </a:extLst>
              </p:cNvPr>
              <p:cNvSpPr txBox="1"/>
              <p:nvPr/>
            </p:nvSpPr>
            <p:spPr>
              <a:xfrm>
                <a:off x="3545897" y="6156979"/>
                <a:ext cx="5415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400"/>
                  <a:t>O2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94F002F-6966-4799-948B-C2ABF49BAC21}"/>
                  </a:ext>
                </a:extLst>
              </p:cNvPr>
              <p:cNvSpPr txBox="1"/>
              <p:nvPr/>
            </p:nvSpPr>
            <p:spPr>
              <a:xfrm>
                <a:off x="9326131" y="2819991"/>
                <a:ext cx="872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/>
                  <a:t>TO MASK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3EDA4C1-C625-4D24-9452-D6650927C2F1}"/>
                  </a:ext>
                </a:extLst>
              </p:cNvPr>
              <p:cNvSpPr txBox="1"/>
              <p:nvPr/>
            </p:nvSpPr>
            <p:spPr>
              <a:xfrm>
                <a:off x="10138046" y="2817622"/>
                <a:ext cx="11338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/>
                  <a:t>FROM MASK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0BEA621-E467-4F54-B127-D7C821243026}"/>
                  </a:ext>
                </a:extLst>
              </p:cNvPr>
              <p:cNvSpPr txBox="1"/>
              <p:nvPr/>
            </p:nvSpPr>
            <p:spPr>
              <a:xfrm>
                <a:off x="11907425" y="5545503"/>
                <a:ext cx="12657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400"/>
                  <a:t>EXHAUST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7062738-F58C-41F2-BB6E-F8DED09C1DC6}"/>
                  </a:ext>
                </a:extLst>
              </p:cNvPr>
              <p:cNvSpPr/>
              <p:nvPr/>
            </p:nvSpPr>
            <p:spPr>
              <a:xfrm>
                <a:off x="4048094" y="3803031"/>
                <a:ext cx="7636563" cy="4027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5647F8B-82E1-4FF1-B815-E676F8325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4459" y="6331658"/>
                <a:ext cx="239593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31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9A940EC7-624C-45FD-A26D-97FF835A6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64" t="36261" r="21428" b="35324"/>
              <a:stretch/>
            </p:blipFill>
            <p:spPr>
              <a:xfrm>
                <a:off x="5498970" y="4413096"/>
                <a:ext cx="911812" cy="460140"/>
              </a:xfrm>
              <a:prstGeom prst="rect">
                <a:avLst/>
              </a:prstGeom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1DDC3A5-2E5E-4CDE-A757-5954BBF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2730" y="3678743"/>
                <a:ext cx="0" cy="9580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lowchart: Delay 38">
                <a:extLst>
                  <a:ext uri="{FF2B5EF4-FFF2-40B4-BE49-F238E27FC236}">
                    <a16:creationId xmlns:a16="http://schemas.microsoft.com/office/drawing/2014/main" id="{9CCB87CC-79D4-444B-9565-005166749141}"/>
                  </a:ext>
                </a:extLst>
              </p:cNvPr>
              <p:cNvSpPr/>
              <p:nvPr/>
            </p:nvSpPr>
            <p:spPr>
              <a:xfrm rot="5400000">
                <a:off x="8676760" y="5318109"/>
                <a:ext cx="452441" cy="1543094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777B478-C3FB-4CB2-BA1E-2D98A1D7D83C}"/>
                  </a:ext>
                </a:extLst>
              </p:cNvPr>
              <p:cNvGrpSpPr/>
              <p:nvPr/>
            </p:nvGrpSpPr>
            <p:grpSpPr>
              <a:xfrm>
                <a:off x="8442261" y="6271077"/>
                <a:ext cx="955320" cy="889097"/>
                <a:chOff x="5825483" y="3576369"/>
                <a:chExt cx="955320" cy="889097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3CEC9D29-EADF-4162-BB73-4672CF9B4377}"/>
                    </a:ext>
                  </a:extLst>
                </p:cNvPr>
                <p:cNvGrpSpPr/>
                <p:nvPr/>
              </p:nvGrpSpPr>
              <p:grpSpPr>
                <a:xfrm>
                  <a:off x="5825483" y="3576369"/>
                  <a:ext cx="955320" cy="889097"/>
                  <a:chOff x="6011919" y="4082398"/>
                  <a:chExt cx="955320" cy="889097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30F085EB-F158-47C1-BA58-1D01C361147F}"/>
                      </a:ext>
                    </a:extLst>
                  </p:cNvPr>
                  <p:cNvSpPr/>
                  <p:nvPr/>
                </p:nvSpPr>
                <p:spPr>
                  <a:xfrm>
                    <a:off x="6427433" y="4128117"/>
                    <a:ext cx="140055" cy="84337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EBCAD0E4-9163-4431-AD19-BE64DA79285D}"/>
                      </a:ext>
                    </a:extLst>
                  </p:cNvPr>
                  <p:cNvSpPr/>
                  <p:nvPr/>
                </p:nvSpPr>
                <p:spPr>
                  <a:xfrm>
                    <a:off x="6011919" y="4082398"/>
                    <a:ext cx="95532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FCD913F-B55C-4300-B07C-874C86BFEAF2}"/>
                    </a:ext>
                  </a:extLst>
                </p:cNvPr>
                <p:cNvSpPr/>
                <p:nvPr/>
              </p:nvSpPr>
              <p:spPr>
                <a:xfrm>
                  <a:off x="5995169" y="4083727"/>
                  <a:ext cx="238579" cy="2308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94AE1DB-736B-4197-B1CC-3485B1DBD8AA}"/>
                    </a:ext>
                  </a:extLst>
                </p:cNvPr>
                <p:cNvSpPr/>
                <p:nvPr/>
              </p:nvSpPr>
              <p:spPr>
                <a:xfrm>
                  <a:off x="5950108" y="4034898"/>
                  <a:ext cx="310719" cy="31072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3CF9FC4-8420-4832-8947-7F13EEC9B273}"/>
                  </a:ext>
                </a:extLst>
              </p:cNvPr>
              <p:cNvCxnSpPr>
                <a:cxnSpLocks/>
                <a:stCxn id="140" idx="2"/>
              </p:cNvCxnSpPr>
              <p:nvPr/>
            </p:nvCxnSpPr>
            <p:spPr>
              <a:xfrm flipH="1">
                <a:off x="10723354" y="3653878"/>
                <a:ext cx="1822" cy="10797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67DB28D0-0D65-4B2D-A50B-CFB5847DE2A3}"/>
                  </a:ext>
                </a:extLst>
              </p:cNvPr>
              <p:cNvCxnSpPr>
                <a:cxnSpLocks/>
                <a:stCxn id="97" idx="3"/>
              </p:cNvCxnSpPr>
              <p:nvPr/>
            </p:nvCxnSpPr>
            <p:spPr>
              <a:xfrm rot="16200000" flipH="1">
                <a:off x="11213943" y="5030682"/>
                <a:ext cx="178142" cy="115927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Picture 79" descr="A picture containing sitting, pair, white, skiing&#10;&#10;Description automatically generated">
                <a:extLst>
                  <a:ext uri="{FF2B5EF4-FFF2-40B4-BE49-F238E27FC236}">
                    <a16:creationId xmlns:a16="http://schemas.microsoft.com/office/drawing/2014/main" id="{990E8C5D-1891-494E-9AFE-B84AC75773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37" t="22517" r="23043" b="23167"/>
              <a:stretch/>
            </p:blipFill>
            <p:spPr>
              <a:xfrm>
                <a:off x="6478204" y="4404906"/>
                <a:ext cx="452438" cy="471488"/>
              </a:xfrm>
              <a:prstGeom prst="rect">
                <a:avLst/>
              </a:prstGeom>
            </p:spPr>
          </p:pic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FEA0AE9-BAD7-4854-ADEA-38505894B5E4}"/>
                  </a:ext>
                </a:extLst>
              </p:cNvPr>
              <p:cNvGrpSpPr/>
              <p:nvPr/>
            </p:nvGrpSpPr>
            <p:grpSpPr>
              <a:xfrm>
                <a:off x="10723487" y="4105768"/>
                <a:ext cx="655827" cy="307775"/>
                <a:chOff x="8115577" y="1639855"/>
                <a:chExt cx="655827" cy="307775"/>
              </a:xfrm>
            </p:grpSpPr>
            <p:pic>
              <p:nvPicPr>
                <p:cNvPr id="83" name="Picture 82" descr="A picture containing clock, table&#10;&#10;Description automatically generated">
                  <a:extLst>
                    <a:ext uri="{FF2B5EF4-FFF2-40B4-BE49-F238E27FC236}">
                      <a16:creationId xmlns:a16="http://schemas.microsoft.com/office/drawing/2014/main" id="{52A8949B-A8A3-4923-B922-F0917745CD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87" t="21698" r="5935" b="36850"/>
                <a:stretch/>
              </p:blipFill>
              <p:spPr>
                <a:xfrm rot="5400000">
                  <a:off x="8465672" y="1641899"/>
                  <a:ext cx="307775" cy="303688"/>
                </a:xfrm>
                <a:prstGeom prst="rect">
                  <a:avLst/>
                </a:prstGeom>
              </p:spPr>
            </p:pic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C594FB1-DDD5-42E1-91D4-0B629A0EF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15577" y="1793854"/>
                  <a:ext cx="35941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3" name="Picture 10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2364491-0D05-47B5-9542-914EFF1BBE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08" t="23095" r="35071" b="22500"/>
              <a:stretch/>
            </p:blipFill>
            <p:spPr>
              <a:xfrm rot="5400000">
                <a:off x="10738359" y="4592815"/>
                <a:ext cx="331608" cy="613209"/>
              </a:xfrm>
              <a:prstGeom prst="rect">
                <a:avLst/>
              </a:prstGeom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8D46051-7C46-4BD2-AD52-F0B5F0B81778}"/>
                  </a:ext>
                </a:extLst>
              </p:cNvPr>
              <p:cNvSpPr txBox="1"/>
              <p:nvPr/>
            </p:nvSpPr>
            <p:spPr>
              <a:xfrm>
                <a:off x="5670336" y="3865414"/>
                <a:ext cx="911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>
                    <a:solidFill>
                      <a:schemeClr val="accent2"/>
                    </a:solidFill>
                  </a:rPr>
                  <a:t>Oxygen blender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8CAE5CE-DD53-4DC9-9D68-042F91BA356A}"/>
                  </a:ext>
                </a:extLst>
              </p:cNvPr>
              <p:cNvSpPr txBox="1"/>
              <p:nvPr/>
            </p:nvSpPr>
            <p:spPr>
              <a:xfrm>
                <a:off x="8490528" y="5922251"/>
                <a:ext cx="8201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>
                    <a:solidFill>
                      <a:schemeClr val="accent2"/>
                    </a:solidFill>
                  </a:rPr>
                  <a:t>Bellow</a:t>
                </a: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A3E57E9E-A9FC-4EE8-A588-4BE5AA2B35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4070" y="4798152"/>
                <a:ext cx="0" cy="152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2" descr="A picture containing sitting, pair, white, skiing&#10;&#10;Description automatically generated">
                <a:extLst>
                  <a:ext uri="{FF2B5EF4-FFF2-40B4-BE49-F238E27FC236}">
                    <a16:creationId xmlns:a16="http://schemas.microsoft.com/office/drawing/2014/main" id="{7DAE9FD8-E4EB-4B1A-B972-A7891F453A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37" t="22517" r="23043" b="23167"/>
              <a:stretch/>
            </p:blipFill>
            <p:spPr>
              <a:xfrm rot="16200000">
                <a:off x="9555253" y="3961138"/>
                <a:ext cx="452438" cy="47148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F82F7273-F64C-4C11-84D2-18B8C457A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0393" y="4789274"/>
                <a:ext cx="0" cy="15423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356E7A8-F0B0-44C6-A082-6EE789B26197}"/>
                  </a:ext>
                </a:extLst>
              </p:cNvPr>
              <p:cNvSpPr txBox="1"/>
              <p:nvPr/>
            </p:nvSpPr>
            <p:spPr>
              <a:xfrm>
                <a:off x="4950524" y="5691461"/>
                <a:ext cx="647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>
                    <a:solidFill>
                      <a:schemeClr val="accent6">
                        <a:lumMod val="75000"/>
                      </a:schemeClr>
                    </a:solidFill>
                  </a:rPr>
                  <a:t>Set LPM</a:t>
                </a:r>
              </a:p>
            </p:txBody>
          </p:sp>
          <p:pic>
            <p:nvPicPr>
              <p:cNvPr id="119" name="Picture 118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BE908621-6865-46D5-A753-A95B79CADF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13" t="37600" r="31424" b="42559"/>
              <a:stretch/>
            </p:blipFill>
            <p:spPr>
              <a:xfrm>
                <a:off x="8528779" y="7158405"/>
                <a:ext cx="536630" cy="286506"/>
              </a:xfrm>
              <a:prstGeom prst="rect">
                <a:avLst/>
              </a:prstGeom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77C4D2-1B98-4B4B-8C94-CB4DADE01534}"/>
                  </a:ext>
                </a:extLst>
              </p:cNvPr>
              <p:cNvSpPr txBox="1"/>
              <p:nvPr/>
            </p:nvSpPr>
            <p:spPr>
              <a:xfrm>
                <a:off x="8118209" y="7409055"/>
                <a:ext cx="13937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>
                    <a:solidFill>
                      <a:schemeClr val="accent2"/>
                    </a:solidFill>
                  </a:rPr>
                  <a:t>Limit Switch</a:t>
                </a:r>
              </a:p>
            </p:txBody>
          </p: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DE7AE58F-9411-4A34-AD93-1013EC61BB7C}"/>
                  </a:ext>
                </a:extLst>
              </p:cNvPr>
              <p:cNvCxnSpPr>
                <a:cxnSpLocks/>
                <a:stCxn id="103" idx="0"/>
                <a:endCxn id="83" idx="0"/>
              </p:cNvCxnSpPr>
              <p:nvPr/>
            </p:nvCxnSpPr>
            <p:spPr>
              <a:xfrm flipV="1">
                <a:off x="11210769" y="4259657"/>
                <a:ext cx="168544" cy="639763"/>
              </a:xfrm>
              <a:prstGeom prst="bentConnector3">
                <a:avLst>
                  <a:gd name="adj1" fmla="val 196154"/>
                </a:avLst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CAC0C5B-70F4-4C16-8131-9605B37CB7D3}"/>
                  </a:ext>
                </a:extLst>
              </p:cNvPr>
              <p:cNvSpPr txBox="1"/>
              <p:nvPr/>
            </p:nvSpPr>
            <p:spPr>
              <a:xfrm>
                <a:off x="9176788" y="3376877"/>
                <a:ext cx="96305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200"/>
                  <a:t>HEPA FILTER</a:t>
                </a:r>
              </a:p>
            </p:txBody>
          </p: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A8858ACF-CD9B-4348-A781-C3607B3C80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81945" y="3100779"/>
                <a:ext cx="953" cy="2760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ABAB627-930F-4D9B-B8FB-D70B790446EC}"/>
                  </a:ext>
                </a:extLst>
              </p:cNvPr>
              <p:cNvSpPr txBox="1"/>
              <p:nvPr/>
            </p:nvSpPr>
            <p:spPr>
              <a:xfrm>
                <a:off x="10230461" y="3376879"/>
                <a:ext cx="989430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200"/>
                  <a:t>HMEF FILTER</a:t>
                </a:r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FDEB131F-B808-46E0-A551-DF763425D4C3}"/>
                  </a:ext>
                </a:extLst>
              </p:cNvPr>
              <p:cNvCxnSpPr>
                <a:cxnSpLocks/>
                <a:endCxn id="140" idx="0"/>
              </p:cNvCxnSpPr>
              <p:nvPr/>
            </p:nvCxnSpPr>
            <p:spPr>
              <a:xfrm>
                <a:off x="10723354" y="3100777"/>
                <a:ext cx="1822" cy="276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25B0AFA-9E05-4929-A9FC-C485F126F271}"/>
                  </a:ext>
                </a:extLst>
              </p:cNvPr>
              <p:cNvSpPr txBox="1"/>
              <p:nvPr/>
            </p:nvSpPr>
            <p:spPr>
              <a:xfrm>
                <a:off x="5231202" y="3388910"/>
                <a:ext cx="96305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200"/>
                  <a:t>HEPA FILTER</a:t>
                </a: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3F8CB33C-EE85-47DE-9EA1-45E6E2A7029B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5712732" y="3103205"/>
                <a:ext cx="1320" cy="2857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Picture 7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C1FA1EC-84B5-4BC5-8720-9900E51A95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08" t="23095" r="35071" b="22500"/>
              <a:stretch/>
            </p:blipFill>
            <p:spPr>
              <a:xfrm rot="5400000">
                <a:off x="8334578" y="4568917"/>
                <a:ext cx="331608" cy="613209"/>
              </a:xfrm>
              <a:prstGeom prst="rect">
                <a:avLst/>
              </a:prstGeom>
            </p:spPr>
          </p:pic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BDEAA492-AB48-4AB4-A9E1-676306093E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6243" y="5655381"/>
                <a:ext cx="0" cy="72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DA32ABA-988C-4919-9E7A-A1B1D4A1E2FA}"/>
                  </a:ext>
                </a:extLst>
              </p:cNvPr>
              <p:cNvCxnSpPr>
                <a:cxnSpLocks/>
                <a:endCxn id="82" idx="1"/>
              </p:cNvCxnSpPr>
              <p:nvPr/>
            </p:nvCxnSpPr>
            <p:spPr>
              <a:xfrm flipV="1">
                <a:off x="8977968" y="5645431"/>
                <a:ext cx="2338" cy="2171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A327FD5-B804-4421-B8DA-B917A3021AE7}"/>
                  </a:ext>
                </a:extLst>
              </p:cNvPr>
              <p:cNvSpPr txBox="1"/>
              <p:nvPr/>
            </p:nvSpPr>
            <p:spPr>
              <a:xfrm>
                <a:off x="10683157" y="5924738"/>
                <a:ext cx="864697" cy="3385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600"/>
                  <a:t>C02 cell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E9A7ADD-68DC-4E4B-8636-ADC78529C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07407" y="5693586"/>
                <a:ext cx="0" cy="2314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24573F3-9DFB-4713-AE75-257AF58A89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26243" y="5727541"/>
                <a:ext cx="6446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3AFCFAD-25BD-435B-865A-E2856E7051E2}"/>
                  </a:ext>
                </a:extLst>
              </p:cNvPr>
              <p:cNvGrpSpPr/>
              <p:nvPr/>
            </p:nvGrpSpPr>
            <p:grpSpPr>
              <a:xfrm>
                <a:off x="5080371" y="5197474"/>
                <a:ext cx="613209" cy="331608"/>
                <a:chOff x="3360853" y="4648752"/>
                <a:chExt cx="613209" cy="331608"/>
              </a:xfrm>
            </p:grpSpPr>
            <p:pic>
              <p:nvPicPr>
                <p:cNvPr id="63" name="Picture 62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53DE4EB4-F7B2-4097-896E-D01A48A9A8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508" t="23095" r="35071" b="22500"/>
                <a:stretch/>
              </p:blipFill>
              <p:spPr>
                <a:xfrm rot="16200000">
                  <a:off x="3501654" y="4507951"/>
                  <a:ext cx="331608" cy="613209"/>
                </a:xfrm>
                <a:prstGeom prst="rect">
                  <a:avLst/>
                </a:prstGeom>
              </p:spPr>
            </p:pic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6C67FF95-9E26-4D05-A7A1-3AE96A8CA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60853" y="4669944"/>
                  <a:ext cx="261069" cy="26096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DE09F732-73EF-4B12-BD97-8EE3837A0184}"/>
                  </a:ext>
                </a:extLst>
              </p:cNvPr>
              <p:cNvCxnSpPr>
                <a:cxnSpLocks/>
                <a:stCxn id="63" idx="0"/>
                <a:endCxn id="80" idx="2"/>
              </p:cNvCxnSpPr>
              <p:nvPr/>
            </p:nvCxnSpPr>
            <p:spPr>
              <a:xfrm rot="10800000" flipH="1">
                <a:off x="5080369" y="4876394"/>
                <a:ext cx="1624054" cy="486884"/>
              </a:xfrm>
              <a:prstGeom prst="bentConnector4">
                <a:avLst>
                  <a:gd name="adj1" fmla="val -14076"/>
                  <a:gd name="adj2" fmla="val 81486"/>
                </a:avLst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65B2B98-6164-44AA-9A3A-0366BDF72779}"/>
                  </a:ext>
                </a:extLst>
              </p:cNvPr>
              <p:cNvSpPr/>
              <p:nvPr/>
            </p:nvSpPr>
            <p:spPr>
              <a:xfrm>
                <a:off x="6885184" y="3998638"/>
                <a:ext cx="1001152" cy="3819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100"/>
                  <a:t>BUFFER MEMBRANE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AD19097-B9DB-4C83-A159-0EBBADFDBE14}"/>
                  </a:ext>
                </a:extLst>
              </p:cNvPr>
              <p:cNvGrpSpPr/>
              <p:nvPr/>
            </p:nvGrpSpPr>
            <p:grpSpPr>
              <a:xfrm>
                <a:off x="5819638" y="5189618"/>
                <a:ext cx="613209" cy="331608"/>
                <a:chOff x="3360853" y="4648752"/>
                <a:chExt cx="613209" cy="331608"/>
              </a:xfrm>
            </p:grpSpPr>
            <p:pic>
              <p:nvPicPr>
                <p:cNvPr id="92" name="Picture 91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73B899FC-62BF-42D3-9C68-3E5811DF37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508" t="23095" r="35071" b="22500"/>
                <a:stretch/>
              </p:blipFill>
              <p:spPr>
                <a:xfrm rot="16200000">
                  <a:off x="3501654" y="4507951"/>
                  <a:ext cx="331608" cy="613209"/>
                </a:xfrm>
                <a:prstGeom prst="rect">
                  <a:avLst/>
                </a:prstGeom>
              </p:spPr>
            </p:pic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F61A7DB2-33D1-4C77-988E-5E3F60F0C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60853" y="4669944"/>
                  <a:ext cx="261069" cy="26096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74606F1-B44D-48BB-9B5D-B406C1436744}"/>
                  </a:ext>
                </a:extLst>
              </p:cNvPr>
              <p:cNvSpPr txBox="1"/>
              <p:nvPr/>
            </p:nvSpPr>
            <p:spPr>
              <a:xfrm>
                <a:off x="7154701" y="4972618"/>
                <a:ext cx="55907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100"/>
                  <a:t>02 cell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5A27462-F5B4-42DD-B309-8134A5862EAB}"/>
                  </a:ext>
                </a:extLst>
              </p:cNvPr>
              <p:cNvSpPr txBox="1"/>
              <p:nvPr/>
            </p:nvSpPr>
            <p:spPr>
              <a:xfrm>
                <a:off x="5701637" y="5696859"/>
                <a:ext cx="7522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>
                    <a:solidFill>
                      <a:schemeClr val="accent6">
                        <a:lumMod val="75000"/>
                      </a:schemeClr>
                    </a:solidFill>
                  </a:rPr>
                  <a:t>Set %02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3A38873-4AD2-41E6-AA56-CE834E8225DD}"/>
                  </a:ext>
                </a:extLst>
              </p:cNvPr>
              <p:cNvSpPr txBox="1"/>
              <p:nvPr/>
            </p:nvSpPr>
            <p:spPr>
              <a:xfrm>
                <a:off x="11252410" y="3965301"/>
                <a:ext cx="1365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>
                    <a:solidFill>
                      <a:schemeClr val="accent6">
                        <a:lumMod val="75000"/>
                      </a:schemeClr>
                    </a:solidFill>
                  </a:rPr>
                  <a:t>Control PEEP and PIP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E2BEC00-AB9C-42D7-8F78-B478ED26991D}"/>
                  </a:ext>
                </a:extLst>
              </p:cNvPr>
              <p:cNvSpPr/>
              <p:nvPr/>
            </p:nvSpPr>
            <p:spPr>
              <a:xfrm>
                <a:off x="8131432" y="5316263"/>
                <a:ext cx="1045351" cy="497098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90DAB9C-3B38-403D-AE32-7CF9D768307C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 flipV="1">
                <a:off x="7385760" y="4380550"/>
                <a:ext cx="0" cy="2626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" name="Picture 8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3586A13-27A8-406C-A6E7-B437B1A334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77" r="24543"/>
              <a:stretch/>
            </p:blipFill>
            <p:spPr>
              <a:xfrm rot="16200000">
                <a:off x="8841805" y="5340717"/>
                <a:ext cx="276998" cy="332433"/>
              </a:xfrm>
              <a:prstGeom prst="rect">
                <a:avLst/>
              </a:prstGeom>
            </p:spPr>
          </p:pic>
          <p:pic>
            <p:nvPicPr>
              <p:cNvPr id="95" name="Picture 9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0D965C2-ABAD-498F-B894-BDAAE59FEF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77" r="24543"/>
              <a:stretch/>
            </p:blipFill>
            <p:spPr>
              <a:xfrm rot="5400000">
                <a:off x="8188483" y="5354025"/>
                <a:ext cx="276998" cy="332433"/>
              </a:xfrm>
              <a:prstGeom prst="rect">
                <a:avLst/>
              </a:prstGeom>
            </p:spPr>
          </p:pic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EB981A8-953B-4CB8-B9CA-80F320F39D57}"/>
                  </a:ext>
                </a:extLst>
              </p:cNvPr>
              <p:cNvSpPr/>
              <p:nvPr/>
            </p:nvSpPr>
            <p:spPr>
              <a:xfrm>
                <a:off x="7141937" y="4487847"/>
                <a:ext cx="575000" cy="288902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97" name="Picture 9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4ECFA0C-AFA7-4B93-A9BB-EBD13F343F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77" r="24543"/>
              <a:stretch/>
            </p:blipFill>
            <p:spPr>
              <a:xfrm rot="5400000">
                <a:off x="10584878" y="5216535"/>
                <a:ext cx="276998" cy="332433"/>
              </a:xfrm>
              <a:prstGeom prst="rect">
                <a:avLst/>
              </a:prstGeom>
            </p:spPr>
          </p:pic>
          <p:cxnSp>
            <p:nvCxnSpPr>
              <p:cNvPr id="100" name="Connector: Elbow 99">
                <a:extLst>
                  <a:ext uri="{FF2B5EF4-FFF2-40B4-BE49-F238E27FC236}">
                    <a16:creationId xmlns:a16="http://schemas.microsoft.com/office/drawing/2014/main" id="{320C6646-EABD-4FB3-989C-E2F08A1CF25D}"/>
                  </a:ext>
                </a:extLst>
              </p:cNvPr>
              <p:cNvCxnSpPr>
                <a:cxnSpLocks/>
                <a:stCxn id="92" idx="2"/>
                <a:endCxn id="94" idx="2"/>
              </p:cNvCxnSpPr>
              <p:nvPr/>
            </p:nvCxnSpPr>
            <p:spPr>
              <a:xfrm flipV="1">
                <a:off x="6432848" y="5234228"/>
                <a:ext cx="1001391" cy="12119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FDCA609-7013-4764-AD69-131D8734506D}"/>
                  </a:ext>
                </a:extLst>
              </p:cNvPr>
              <p:cNvSpPr/>
              <p:nvPr/>
            </p:nvSpPr>
            <p:spPr>
              <a:xfrm>
                <a:off x="4722934" y="4380552"/>
                <a:ext cx="1769522" cy="1313035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1411CFF-AB78-4754-9637-BDDDEC028A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28262" y="5041235"/>
                <a:ext cx="0" cy="2314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2C7E00D-ACBA-42A9-A1CE-6870BE25B9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08" t="23095" r="35071" b="22500"/>
              <a:stretch/>
            </p:blipFill>
            <p:spPr>
              <a:xfrm rot="5400000">
                <a:off x="8998575" y="4581256"/>
                <a:ext cx="331608" cy="613209"/>
              </a:xfrm>
              <a:prstGeom prst="rect">
                <a:avLst/>
              </a:prstGeom>
            </p:spPr>
          </p:pic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23056B3-D478-4DB7-99E9-EBFD70D0D1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11998" y="4643166"/>
                <a:ext cx="0" cy="3294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A8AD863-AE62-4BA8-8C34-FC6527F44C07}"/>
                  </a:ext>
                </a:extLst>
              </p:cNvPr>
              <p:cNvGrpSpPr/>
              <p:nvPr/>
            </p:nvGrpSpPr>
            <p:grpSpPr>
              <a:xfrm rot="16200000">
                <a:off x="7774406" y="4158217"/>
                <a:ext cx="655827" cy="307775"/>
                <a:chOff x="8115577" y="1639855"/>
                <a:chExt cx="655827" cy="307775"/>
              </a:xfrm>
            </p:grpSpPr>
            <p:pic>
              <p:nvPicPr>
                <p:cNvPr id="76" name="Picture 75" descr="A picture containing clock, table&#10;&#10;Description automatically generated">
                  <a:extLst>
                    <a:ext uri="{FF2B5EF4-FFF2-40B4-BE49-F238E27FC236}">
                      <a16:creationId xmlns:a16="http://schemas.microsoft.com/office/drawing/2014/main" id="{4630D4DD-FE7E-4B7A-9AB3-B4DE20BC8E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87" t="21698" r="5935" b="36850"/>
                <a:stretch/>
              </p:blipFill>
              <p:spPr>
                <a:xfrm rot="5400000">
                  <a:off x="8465672" y="1641899"/>
                  <a:ext cx="307775" cy="303688"/>
                </a:xfrm>
                <a:prstGeom prst="rect">
                  <a:avLst/>
                </a:prstGeom>
              </p:spPr>
            </p:pic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017E2914-835E-4C05-886C-47DF988FD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15577" y="1793854"/>
                  <a:ext cx="35941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EE3D5C-9784-45A1-8AB8-1D55CA4E1D80}"/>
                  </a:ext>
                </a:extLst>
              </p:cNvPr>
              <p:cNvSpPr txBox="1"/>
              <p:nvPr/>
            </p:nvSpPr>
            <p:spPr>
              <a:xfrm>
                <a:off x="7585608" y="3262373"/>
                <a:ext cx="1328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400">
                    <a:solidFill>
                      <a:schemeClr val="accent6">
                        <a:lumMod val="75000"/>
                      </a:schemeClr>
                    </a:solidFill>
                  </a:rPr>
                  <a:t>Error correction</a:t>
                </a:r>
              </a:p>
              <a:p>
                <a:pPr algn="ctr"/>
                <a:r>
                  <a:rPr lang="en-ZA" sz="1400">
                    <a:solidFill>
                      <a:schemeClr val="accent6">
                        <a:lumMod val="75000"/>
                      </a:schemeClr>
                    </a:solidFill>
                  </a:rPr>
                  <a:t>for lpm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CF1FBE-2CB5-4954-97B3-EF76FC2E7E3D}"/>
                  </a:ext>
                </a:extLst>
              </p:cNvPr>
              <p:cNvSpPr txBox="1"/>
              <p:nvPr/>
            </p:nvSpPr>
            <p:spPr>
              <a:xfrm>
                <a:off x="8168644" y="6746466"/>
                <a:ext cx="3807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11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AB4EEC-DE3B-40F3-B28C-C930FF0A9BD9}"/>
                  </a:ext>
                </a:extLst>
              </p:cNvPr>
              <p:cNvSpPr/>
              <p:nvPr/>
            </p:nvSpPr>
            <p:spPr>
              <a:xfrm>
                <a:off x="8131101" y="5816577"/>
                <a:ext cx="1543424" cy="1628334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CAFA84-7966-4F16-BCCF-99D47087197B}"/>
                  </a:ext>
                </a:extLst>
              </p:cNvPr>
              <p:cNvSpPr txBox="1"/>
              <p:nvPr/>
            </p:nvSpPr>
            <p:spPr>
              <a:xfrm>
                <a:off x="4794859" y="4431791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85B99-73DF-4B0C-A590-C07236EEB739}"/>
                  </a:ext>
                </a:extLst>
              </p:cNvPr>
              <p:cNvSpPr txBox="1"/>
              <p:nvPr/>
            </p:nvSpPr>
            <p:spPr>
              <a:xfrm>
                <a:off x="5106856" y="5025178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E3AE77-DA38-4FCB-99C0-1848B63B63C5}"/>
                  </a:ext>
                </a:extLst>
              </p:cNvPr>
              <p:cNvSpPr txBox="1"/>
              <p:nvPr/>
            </p:nvSpPr>
            <p:spPr>
              <a:xfrm>
                <a:off x="6546714" y="4306575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4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5B897-7846-44FB-8AC5-528F22075675}"/>
                  </a:ext>
                </a:extLst>
              </p:cNvPr>
              <p:cNvSpPr txBox="1"/>
              <p:nvPr/>
            </p:nvSpPr>
            <p:spPr>
              <a:xfrm>
                <a:off x="7148544" y="3780229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BF0A91-CDEB-43E6-963E-CC6D5A807CF9}"/>
                  </a:ext>
                </a:extLst>
              </p:cNvPr>
              <p:cNvSpPr txBox="1"/>
              <p:nvPr/>
            </p:nvSpPr>
            <p:spPr>
              <a:xfrm>
                <a:off x="7347806" y="4755840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6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2D7842-984F-4A3D-BBC9-5034814F84B3}"/>
                  </a:ext>
                </a:extLst>
              </p:cNvPr>
              <p:cNvSpPr txBox="1"/>
              <p:nvPr/>
            </p:nvSpPr>
            <p:spPr>
              <a:xfrm>
                <a:off x="7996592" y="3767714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C04087-DF24-4369-A617-D3C61A568D57}"/>
                  </a:ext>
                </a:extLst>
              </p:cNvPr>
              <p:cNvSpPr txBox="1"/>
              <p:nvPr/>
            </p:nvSpPr>
            <p:spPr>
              <a:xfrm>
                <a:off x="8511460" y="4507066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507229-6107-4382-A32A-240A49B79D87}"/>
                  </a:ext>
                </a:extLst>
              </p:cNvPr>
              <p:cNvSpPr txBox="1"/>
              <p:nvPr/>
            </p:nvSpPr>
            <p:spPr>
              <a:xfrm>
                <a:off x="8517974" y="5383099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9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248E6D-F1EB-4C5F-A7A7-EC6D57A8AC24}"/>
                  </a:ext>
                </a:extLst>
              </p:cNvPr>
              <p:cNvSpPr txBox="1"/>
              <p:nvPr/>
            </p:nvSpPr>
            <p:spPr>
              <a:xfrm>
                <a:off x="9408626" y="4732747"/>
                <a:ext cx="3632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13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60908E-8F49-4C24-BE0E-B4BD63970CDC}"/>
                  </a:ext>
                </a:extLst>
              </p:cNvPr>
              <p:cNvSpPr txBox="1"/>
              <p:nvPr/>
            </p:nvSpPr>
            <p:spPr>
              <a:xfrm>
                <a:off x="9954208" y="4042199"/>
                <a:ext cx="3601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14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2CD994-F744-43FC-B285-A7BAB1E09ED9}"/>
                  </a:ext>
                </a:extLst>
              </p:cNvPr>
              <p:cNvSpPr txBox="1"/>
              <p:nvPr/>
            </p:nvSpPr>
            <p:spPr>
              <a:xfrm>
                <a:off x="11068681" y="3865415"/>
                <a:ext cx="3601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15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5F1640-C32D-4CC9-AB21-3206B8AD4AF4}"/>
                  </a:ext>
                </a:extLst>
              </p:cNvPr>
              <p:cNvSpPr txBox="1"/>
              <p:nvPr/>
            </p:nvSpPr>
            <p:spPr>
              <a:xfrm>
                <a:off x="10901421" y="4536775"/>
                <a:ext cx="3601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16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FF56AD-CA9B-4C74-AEA1-C0E28160B512}"/>
                  </a:ext>
                </a:extLst>
              </p:cNvPr>
              <p:cNvSpPr txBox="1"/>
              <p:nvPr/>
            </p:nvSpPr>
            <p:spPr>
              <a:xfrm>
                <a:off x="10815809" y="5253844"/>
                <a:ext cx="3601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17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AEF154-D628-4797-99BC-72316447D7F8}"/>
                  </a:ext>
                </a:extLst>
              </p:cNvPr>
              <p:cNvSpPr txBox="1"/>
              <p:nvPr/>
            </p:nvSpPr>
            <p:spPr>
              <a:xfrm>
                <a:off x="10935437" y="6261916"/>
                <a:ext cx="3601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18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E5D07F-E7FB-4590-942D-B4EC43C512B1}"/>
                  </a:ext>
                </a:extLst>
              </p:cNvPr>
              <p:cNvSpPr txBox="1"/>
              <p:nvPr/>
            </p:nvSpPr>
            <p:spPr>
              <a:xfrm>
                <a:off x="5861715" y="5018133"/>
                <a:ext cx="274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/>
                  <a:t>3</a:t>
                </a:r>
              </a:p>
            </p:txBody>
          </p: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1C9D9DD-0BA0-4237-8987-2CE0E5808E53}"/>
                </a:ext>
              </a:extLst>
            </p:cNvPr>
            <p:cNvSpPr txBox="1"/>
            <p:nvPr/>
          </p:nvSpPr>
          <p:spPr>
            <a:xfrm>
              <a:off x="4995330" y="4749851"/>
              <a:ext cx="380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/>
                <a:t>12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53645C1-D1C4-4765-A088-241AD24E57EA}"/>
                </a:ext>
              </a:extLst>
            </p:cNvPr>
            <p:cNvSpPr txBox="1"/>
            <p:nvPr/>
          </p:nvSpPr>
          <p:spPr>
            <a:xfrm>
              <a:off x="4597088" y="3973589"/>
              <a:ext cx="380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/>
                <a:t>10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06E3274-50B8-4788-AF86-77BA0888943D}"/>
              </a:ext>
            </a:extLst>
          </p:cNvPr>
          <p:cNvGrpSpPr/>
          <p:nvPr/>
        </p:nvGrpSpPr>
        <p:grpSpPr>
          <a:xfrm>
            <a:off x="17655359" y="14538665"/>
            <a:ext cx="1319880" cy="1086712"/>
            <a:chOff x="11193073" y="4619050"/>
            <a:chExt cx="1319880" cy="108671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C92E96-5F77-41F1-8373-C3F530670D0E}"/>
                </a:ext>
              </a:extLst>
            </p:cNvPr>
            <p:cNvSpPr/>
            <p:nvPr/>
          </p:nvSpPr>
          <p:spPr>
            <a:xfrm>
              <a:off x="11193073" y="4619050"/>
              <a:ext cx="1318200" cy="1086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Limit Switch (12)</a:t>
              </a:r>
            </a:p>
          </p:txBody>
        </p:sp>
        <p:pic>
          <p:nvPicPr>
            <p:cNvPr id="204" name="Picture 203" descr="A close up of a logo&#10;&#10;Description automatically generated">
              <a:extLst>
                <a:ext uri="{FF2B5EF4-FFF2-40B4-BE49-F238E27FC236}">
                  <a16:creationId xmlns:a16="http://schemas.microsoft.com/office/drawing/2014/main" id="{E003D838-84FD-4B86-AD45-F61908B0D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3" t="16500" r="8597" b="23474"/>
            <a:stretch/>
          </p:blipFill>
          <p:spPr>
            <a:xfrm>
              <a:off x="12108933" y="4627053"/>
              <a:ext cx="404020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728057A-FF2A-4A1D-BB65-11EC92C7B2BE}"/>
              </a:ext>
            </a:extLst>
          </p:cNvPr>
          <p:cNvGrpSpPr/>
          <p:nvPr/>
        </p:nvGrpSpPr>
        <p:grpSpPr>
          <a:xfrm>
            <a:off x="4328680" y="9306001"/>
            <a:ext cx="2412571" cy="1150357"/>
            <a:chOff x="5780448" y="6896267"/>
            <a:chExt cx="2412571" cy="1150357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D5BC378-A0C7-4A10-893B-6C8F6B656478}"/>
                </a:ext>
              </a:extLst>
            </p:cNvPr>
            <p:cNvSpPr/>
            <p:nvPr/>
          </p:nvSpPr>
          <p:spPr>
            <a:xfrm>
              <a:off x="5780448" y="6900855"/>
              <a:ext cx="1204499" cy="11457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Touch Sensor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2A15031-F480-4B67-9F6A-CBB55510F647}"/>
                </a:ext>
              </a:extLst>
            </p:cNvPr>
            <p:cNvSpPr/>
            <p:nvPr/>
          </p:nvSpPr>
          <p:spPr>
            <a:xfrm>
              <a:off x="6985555" y="6896267"/>
              <a:ext cx="1204499" cy="11457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Touch Sensor Driver</a:t>
              </a:r>
            </a:p>
          </p:txBody>
        </p:sp>
        <p:pic>
          <p:nvPicPr>
            <p:cNvPr id="219" name="Picture 218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FC095115-B219-429D-8A82-6E4F046C5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83"/>
            <a:stretch/>
          </p:blipFill>
          <p:spPr>
            <a:xfrm>
              <a:off x="7860385" y="6916042"/>
              <a:ext cx="332634" cy="2874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1" name="Picture 220" descr="A close up of a logo&#10;&#10;Description automatically generated">
              <a:extLst>
                <a:ext uri="{FF2B5EF4-FFF2-40B4-BE49-F238E27FC236}">
                  <a16:creationId xmlns:a16="http://schemas.microsoft.com/office/drawing/2014/main" id="{9F231789-99A9-4234-8BC2-A2836B950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3" t="16500" r="8597" b="23474"/>
            <a:stretch/>
          </p:blipFill>
          <p:spPr>
            <a:xfrm>
              <a:off x="6580233" y="6915523"/>
              <a:ext cx="404020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F21D0E9-DDD2-4AEF-8227-2AD831193983}"/>
              </a:ext>
            </a:extLst>
          </p:cNvPr>
          <p:cNvSpPr/>
          <p:nvPr/>
        </p:nvSpPr>
        <p:spPr>
          <a:xfrm>
            <a:off x="17467776" y="6987312"/>
            <a:ext cx="3235814" cy="88257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C8C67A4-AC9C-4756-B858-FCC94DAD401D}"/>
              </a:ext>
            </a:extLst>
          </p:cNvPr>
          <p:cNvSpPr/>
          <p:nvPr/>
        </p:nvSpPr>
        <p:spPr>
          <a:xfrm>
            <a:off x="8424015" y="6987313"/>
            <a:ext cx="8157485" cy="88257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58DA27B-CA3C-4DF9-8019-60442563A706}"/>
              </a:ext>
            </a:extLst>
          </p:cNvPr>
          <p:cNvSpPr txBox="1"/>
          <p:nvPr/>
        </p:nvSpPr>
        <p:spPr>
          <a:xfrm>
            <a:off x="6422532" y="7142904"/>
            <a:ext cx="91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TOP</a:t>
            </a:r>
            <a:endParaRPr lang="en-ZA" sz="24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699127D-2B49-437E-B53B-3558CE5915B2}"/>
              </a:ext>
            </a:extLst>
          </p:cNvPr>
          <p:cNvSpPr txBox="1"/>
          <p:nvPr/>
        </p:nvSpPr>
        <p:spPr>
          <a:xfrm>
            <a:off x="8638324" y="6994287"/>
            <a:ext cx="1421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CENTRAL CHANNEL</a:t>
            </a:r>
            <a:endParaRPr lang="en-ZA" sz="240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29869B1-E0F2-400D-85F9-965C262007B0}"/>
              </a:ext>
            </a:extLst>
          </p:cNvPr>
          <p:cNvSpPr txBox="1"/>
          <p:nvPr/>
        </p:nvSpPr>
        <p:spPr>
          <a:xfrm>
            <a:off x="19876654" y="7089830"/>
            <a:ext cx="810292" cy="477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BOT</a:t>
            </a:r>
            <a:endParaRPr lang="en-ZA" sz="2400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BD0FC65-C1EA-4030-9C1D-0D7FF3F9D10D}"/>
              </a:ext>
            </a:extLst>
          </p:cNvPr>
          <p:cNvGrpSpPr/>
          <p:nvPr/>
        </p:nvGrpSpPr>
        <p:grpSpPr>
          <a:xfrm>
            <a:off x="1209039" y="7258302"/>
            <a:ext cx="2844809" cy="830671"/>
            <a:chOff x="1539869" y="11441380"/>
            <a:chExt cx="1526934" cy="1329740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B292F4D9-473C-4EEF-8EB3-0D62F8C416ED}"/>
                </a:ext>
              </a:extLst>
            </p:cNvPr>
            <p:cNvSpPr/>
            <p:nvPr/>
          </p:nvSpPr>
          <p:spPr>
            <a:xfrm>
              <a:off x="1539869" y="11441380"/>
              <a:ext cx="1526934" cy="1329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LCD and LCD Driver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D39C13F-711F-4735-A2CD-2C52B9AC9D52}"/>
                </a:ext>
              </a:extLst>
            </p:cNvPr>
            <p:cNvSpPr txBox="1"/>
            <p:nvPr/>
          </p:nvSpPr>
          <p:spPr>
            <a:xfrm>
              <a:off x="2672656" y="11446546"/>
              <a:ext cx="390904" cy="614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785672BF-14F6-4857-B6EA-6D1A91B1529A}"/>
              </a:ext>
            </a:extLst>
          </p:cNvPr>
          <p:cNvSpPr txBox="1"/>
          <p:nvPr/>
        </p:nvSpPr>
        <p:spPr>
          <a:xfrm>
            <a:off x="1382168" y="13726517"/>
            <a:ext cx="2458583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MOTHERBOARD</a:t>
            </a:r>
            <a:endParaRPr lang="en-ZA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3D28728-22A4-4C9E-A708-872A6A807B38}"/>
              </a:ext>
            </a:extLst>
          </p:cNvPr>
          <p:cNvGrpSpPr/>
          <p:nvPr/>
        </p:nvGrpSpPr>
        <p:grpSpPr>
          <a:xfrm>
            <a:off x="19133942" y="14416851"/>
            <a:ext cx="1421987" cy="1202317"/>
            <a:chOff x="11257595" y="6635936"/>
            <a:chExt cx="1421987" cy="1261261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6437E78-9451-4E65-94B4-88359577D120}"/>
                </a:ext>
              </a:extLst>
            </p:cNvPr>
            <p:cNvSpPr/>
            <p:nvPr/>
          </p:nvSpPr>
          <p:spPr>
            <a:xfrm>
              <a:off x="11257595" y="6635936"/>
              <a:ext cx="1421987" cy="1261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Stepper Motor (11)</a:t>
              </a:r>
            </a:p>
          </p:txBody>
        </p:sp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5022BAC3-488D-4257-9FB0-E0E334C3B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2155" y="6651953"/>
              <a:ext cx="672492" cy="284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C2849080-EA28-4144-ACD3-3C0389611C36}"/>
                </a:ext>
              </a:extLst>
            </p:cNvPr>
            <p:cNvSpPr txBox="1"/>
            <p:nvPr/>
          </p:nvSpPr>
          <p:spPr>
            <a:xfrm>
              <a:off x="11447038" y="6641792"/>
              <a:ext cx="550182" cy="387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74CFD266-6FA1-46F3-B155-2C596FF895EA}"/>
              </a:ext>
            </a:extLst>
          </p:cNvPr>
          <p:cNvGrpSpPr/>
          <p:nvPr/>
        </p:nvGrpSpPr>
        <p:grpSpPr>
          <a:xfrm>
            <a:off x="17749766" y="9004291"/>
            <a:ext cx="2724617" cy="2573488"/>
            <a:chOff x="18649084" y="9004291"/>
            <a:chExt cx="2724617" cy="2573488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81FDB685-5F96-4B79-94C3-B0E3FB29A6BC}"/>
                </a:ext>
              </a:extLst>
            </p:cNvPr>
            <p:cNvGrpSpPr/>
            <p:nvPr/>
          </p:nvGrpSpPr>
          <p:grpSpPr>
            <a:xfrm>
              <a:off x="19668208" y="10221813"/>
              <a:ext cx="1705493" cy="1348972"/>
              <a:chOff x="9294035" y="4698173"/>
              <a:chExt cx="1705493" cy="1348972"/>
            </a:xfrm>
            <a:solidFill>
              <a:schemeClr val="bg2"/>
            </a:solidFill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317C74ED-B4FC-412F-886B-F4DC06210DCA}"/>
                  </a:ext>
                </a:extLst>
              </p:cNvPr>
              <p:cNvGrpSpPr/>
              <p:nvPr/>
            </p:nvGrpSpPr>
            <p:grpSpPr>
              <a:xfrm>
                <a:off x="9294035" y="4698173"/>
                <a:ext cx="1705493" cy="1348972"/>
                <a:chOff x="7815920" y="6589683"/>
                <a:chExt cx="1705493" cy="1348972"/>
              </a:xfrm>
              <a:grpFill/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286CAB33-56D7-4ECB-B608-1AD10627371A}"/>
                    </a:ext>
                  </a:extLst>
                </p:cNvPr>
                <p:cNvSpPr/>
                <p:nvPr/>
              </p:nvSpPr>
              <p:spPr>
                <a:xfrm>
                  <a:off x="7815920" y="6589683"/>
                  <a:ext cx="1705493" cy="134897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ZA">
                      <a:solidFill>
                        <a:schemeClr val="tx1"/>
                      </a:solidFill>
                    </a:rPr>
                    <a:t>Stepper Motor Driver (11.1)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D1E75AC-37E4-4650-98DC-72E52D1105C3}"/>
                    </a:ext>
                  </a:extLst>
                </p:cNvPr>
                <p:cNvSpPr txBox="1"/>
                <p:nvPr/>
              </p:nvSpPr>
              <p:spPr>
                <a:xfrm>
                  <a:off x="8255569" y="6592393"/>
                  <a:ext cx="909965" cy="38395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12-24V</a:t>
                  </a:r>
                </a:p>
              </p:txBody>
            </p:sp>
          </p:grpSp>
          <p:pic>
            <p:nvPicPr>
              <p:cNvPr id="208" name="Picture 207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B35C9BBC-3A45-4C64-A923-6F432A3F72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583"/>
              <a:stretch/>
            </p:blipFill>
            <p:spPr>
              <a:xfrm>
                <a:off x="10654950" y="4703698"/>
                <a:ext cx="332634" cy="2874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</p:pic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1456782-D15A-466B-B02D-1855BA80E4C4}"/>
                </a:ext>
              </a:extLst>
            </p:cNvPr>
            <p:cNvSpPr/>
            <p:nvPr/>
          </p:nvSpPr>
          <p:spPr>
            <a:xfrm>
              <a:off x="19213777" y="9004291"/>
              <a:ext cx="1011071" cy="12099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/>
                  </a:solidFill>
                </a:rPr>
                <a:t>B</a:t>
              </a:r>
              <a:r>
                <a:rPr lang="en-ZA" err="1">
                  <a:solidFill>
                    <a:schemeClr val="tx1"/>
                  </a:solidFill>
                </a:rPr>
                <a:t>attery</a:t>
              </a:r>
              <a:r>
                <a:rPr lang="en-ZA">
                  <a:solidFill>
                    <a:schemeClr val="tx1"/>
                  </a:solidFill>
                </a:rPr>
                <a:t> Management</a:t>
              </a: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5684155D-360C-488F-8B8B-E6A7613A21A5}"/>
                </a:ext>
              </a:extLst>
            </p:cNvPr>
            <p:cNvGrpSpPr/>
            <p:nvPr/>
          </p:nvGrpSpPr>
          <p:grpSpPr>
            <a:xfrm>
              <a:off x="18649084" y="10203181"/>
              <a:ext cx="1016021" cy="1374598"/>
              <a:chOff x="19669494" y="9031738"/>
              <a:chExt cx="1016021" cy="1374598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956210D-A0BB-415E-A725-3FE9698CB443}"/>
                  </a:ext>
                </a:extLst>
              </p:cNvPr>
              <p:cNvSpPr/>
              <p:nvPr/>
            </p:nvSpPr>
            <p:spPr>
              <a:xfrm>
                <a:off x="19669494" y="9034691"/>
                <a:ext cx="1016021" cy="137164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ZA">
                    <a:solidFill>
                      <a:schemeClr val="tx1"/>
                    </a:solidFill>
                  </a:rPr>
                  <a:t>PSU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4AB6F5C-36F4-41F6-B5DD-361BE31C86A8}"/>
                  </a:ext>
                </a:extLst>
              </p:cNvPr>
              <p:cNvSpPr txBox="1"/>
              <p:nvPr/>
            </p:nvSpPr>
            <p:spPr>
              <a:xfrm>
                <a:off x="20107857" y="9031738"/>
                <a:ext cx="567743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ZA"/>
                  <a:t>24V</a:t>
                </a: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C3B7A0D-ED9D-4D83-8D5F-0C1D764A7C02}"/>
                </a:ext>
              </a:extLst>
            </p:cNvPr>
            <p:cNvGrpSpPr/>
            <p:nvPr/>
          </p:nvGrpSpPr>
          <p:grpSpPr>
            <a:xfrm>
              <a:off x="20229149" y="9008364"/>
              <a:ext cx="1144538" cy="1208155"/>
              <a:chOff x="18526216" y="9019451"/>
              <a:chExt cx="1144538" cy="1208155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A092DB7-EB15-480F-9B34-A3E400895CED}"/>
                  </a:ext>
                </a:extLst>
              </p:cNvPr>
              <p:cNvSpPr/>
              <p:nvPr/>
            </p:nvSpPr>
            <p:spPr>
              <a:xfrm>
                <a:off x="18526216" y="9020672"/>
                <a:ext cx="1144538" cy="120693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B</a:t>
                </a:r>
                <a:r>
                  <a:rPr lang="en-ZA" err="1">
                    <a:solidFill>
                      <a:schemeClr val="tx1"/>
                    </a:solidFill>
                  </a:rPr>
                  <a:t>attery</a:t>
                </a:r>
                <a:r>
                  <a:rPr lang="en-ZA">
                    <a:solidFill>
                      <a:schemeClr val="tx1"/>
                    </a:solidFill>
                  </a:rPr>
                  <a:t> Pack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232DBB1-9B19-4F1B-8AD5-BECC951A607B}"/>
                  </a:ext>
                </a:extLst>
              </p:cNvPr>
              <p:cNvSpPr txBox="1"/>
              <p:nvPr/>
            </p:nvSpPr>
            <p:spPr>
              <a:xfrm>
                <a:off x="18892129" y="9019451"/>
                <a:ext cx="776200" cy="3839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ZA"/>
                  <a:t>14,8V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C4A3278-E38E-451B-9F4C-F64B3D480226}"/>
              </a:ext>
            </a:extLst>
          </p:cNvPr>
          <p:cNvGrpSpPr/>
          <p:nvPr/>
        </p:nvGrpSpPr>
        <p:grpSpPr>
          <a:xfrm>
            <a:off x="1601580" y="9310448"/>
            <a:ext cx="2722491" cy="973792"/>
            <a:chOff x="2205399" y="7594421"/>
            <a:chExt cx="2722491" cy="97379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ADD4E4C-0E7B-4660-8E7D-6D1D7550F83B}"/>
                </a:ext>
              </a:extLst>
            </p:cNvPr>
            <p:cNvGrpSpPr/>
            <p:nvPr/>
          </p:nvGrpSpPr>
          <p:grpSpPr>
            <a:xfrm>
              <a:off x="3567326" y="7594854"/>
              <a:ext cx="1360564" cy="973359"/>
              <a:chOff x="3567326" y="7594854"/>
              <a:chExt cx="1360564" cy="973359"/>
            </a:xfrm>
          </p:grpSpPr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A0BD252D-EF0A-43E1-AAA6-722403C4D2A5}"/>
                  </a:ext>
                </a:extLst>
              </p:cNvPr>
              <p:cNvGrpSpPr/>
              <p:nvPr/>
            </p:nvGrpSpPr>
            <p:grpSpPr>
              <a:xfrm>
                <a:off x="3567326" y="7594854"/>
                <a:ext cx="1360564" cy="973359"/>
                <a:chOff x="2447198" y="6294469"/>
                <a:chExt cx="1360564" cy="973359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89E41A38-5D57-4B8A-B07D-A2FBD83DE057}"/>
                    </a:ext>
                  </a:extLst>
                </p:cNvPr>
                <p:cNvSpPr/>
                <p:nvPr/>
              </p:nvSpPr>
              <p:spPr>
                <a:xfrm>
                  <a:off x="2447198" y="6294469"/>
                  <a:ext cx="1360564" cy="97335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ZA">
                      <a:solidFill>
                        <a:schemeClr val="tx1"/>
                      </a:solidFill>
                    </a:rPr>
                    <a:t>Buzzer</a:t>
                  </a:r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805D5BA-D138-4F7B-AC4B-D39FC9212027}"/>
                    </a:ext>
                  </a:extLst>
                </p:cNvPr>
                <p:cNvSpPr txBox="1"/>
                <p:nvPr/>
              </p:nvSpPr>
              <p:spPr>
                <a:xfrm>
                  <a:off x="2514330" y="6299116"/>
                  <a:ext cx="62639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3,3V</a:t>
                  </a:r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E4F4D862-18CA-4327-A1FE-CB007CB20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1453" y="7602510"/>
                <a:ext cx="672492" cy="2714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12C9E2A3-6251-4CC1-A522-BAA63E3BD25B}"/>
                </a:ext>
              </a:extLst>
            </p:cNvPr>
            <p:cNvGrpSpPr/>
            <p:nvPr/>
          </p:nvGrpSpPr>
          <p:grpSpPr>
            <a:xfrm>
              <a:off x="2205399" y="7594421"/>
              <a:ext cx="1360564" cy="973359"/>
              <a:chOff x="3567326" y="7594854"/>
              <a:chExt cx="1360564" cy="973359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BBCC4C5E-8409-4F45-9FC5-18C89AF85761}"/>
                  </a:ext>
                </a:extLst>
              </p:cNvPr>
              <p:cNvGrpSpPr/>
              <p:nvPr/>
            </p:nvGrpSpPr>
            <p:grpSpPr>
              <a:xfrm>
                <a:off x="3567326" y="7594854"/>
                <a:ext cx="1360564" cy="973359"/>
                <a:chOff x="2447198" y="6294469"/>
                <a:chExt cx="1360564" cy="973359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028B6DBD-FA8B-4D9C-A301-5EF7182F1549}"/>
                    </a:ext>
                  </a:extLst>
                </p:cNvPr>
                <p:cNvSpPr/>
                <p:nvPr/>
              </p:nvSpPr>
              <p:spPr>
                <a:xfrm>
                  <a:off x="2447198" y="6294469"/>
                  <a:ext cx="1360564" cy="97335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ZA">
                      <a:solidFill>
                        <a:schemeClr val="tx1"/>
                      </a:solidFill>
                    </a:rPr>
                    <a:t>LED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9BD43D23-306A-40DA-B060-CB5BDE8D24BA}"/>
                    </a:ext>
                  </a:extLst>
                </p:cNvPr>
                <p:cNvSpPr txBox="1"/>
                <p:nvPr/>
              </p:nvSpPr>
              <p:spPr>
                <a:xfrm>
                  <a:off x="2514330" y="6299117"/>
                  <a:ext cx="61304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3,3V</a:t>
                  </a:r>
                </a:p>
              </p:txBody>
            </p:sp>
          </p:grpSp>
          <p:pic>
            <p:nvPicPr>
              <p:cNvPr id="281" name="Picture 280">
                <a:extLst>
                  <a:ext uri="{FF2B5EF4-FFF2-40B4-BE49-F238E27FC236}">
                    <a16:creationId xmlns:a16="http://schemas.microsoft.com/office/drawing/2014/main" id="{20285BF8-FDAE-493A-B81B-DBC93818CD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1453" y="7602510"/>
                <a:ext cx="672492" cy="2714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677402DA-FCCF-4AAA-9892-CEAABC33F4C5}"/>
              </a:ext>
            </a:extLst>
          </p:cNvPr>
          <p:cNvSpPr txBox="1"/>
          <p:nvPr/>
        </p:nvSpPr>
        <p:spPr>
          <a:xfrm>
            <a:off x="7895122" y="694573"/>
            <a:ext cx="721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LOOMS AND WIRING</a:t>
            </a:r>
            <a:endParaRPr lang="en-ZA" sz="3200" b="1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6DF29A4-4EBB-4A4F-987D-E6D22276984B}"/>
              </a:ext>
            </a:extLst>
          </p:cNvPr>
          <p:cNvGrpSpPr/>
          <p:nvPr/>
        </p:nvGrpSpPr>
        <p:grpSpPr>
          <a:xfrm>
            <a:off x="10822274" y="9960243"/>
            <a:ext cx="5139653" cy="2432406"/>
            <a:chOff x="9490623" y="8658155"/>
            <a:chExt cx="5139653" cy="2432406"/>
          </a:xfrm>
          <a:solidFill>
            <a:schemeClr val="bg2"/>
          </a:solidFill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779A506-050C-4F67-9A62-E84E9161695F}"/>
                </a:ext>
              </a:extLst>
            </p:cNvPr>
            <p:cNvGrpSpPr/>
            <p:nvPr/>
          </p:nvGrpSpPr>
          <p:grpSpPr>
            <a:xfrm>
              <a:off x="9490623" y="9858798"/>
              <a:ext cx="5136972" cy="1231763"/>
              <a:chOff x="2011872" y="9367161"/>
              <a:chExt cx="5136972" cy="1231763"/>
            </a:xfrm>
            <a:grpFill/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8FCF943F-0F4A-44D9-80C2-AF53C31CFD04}"/>
                  </a:ext>
                </a:extLst>
              </p:cNvPr>
              <p:cNvGrpSpPr/>
              <p:nvPr/>
            </p:nvGrpSpPr>
            <p:grpSpPr>
              <a:xfrm>
                <a:off x="2011872" y="9369763"/>
                <a:ext cx="1654038" cy="1226560"/>
                <a:chOff x="2824255" y="9065927"/>
                <a:chExt cx="1654038" cy="1226560"/>
              </a:xfrm>
              <a:grpFill/>
            </p:grpSpPr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CF33F696-5A8A-4581-BADC-5AD8D7136FA9}"/>
                    </a:ext>
                  </a:extLst>
                </p:cNvPr>
                <p:cNvGrpSpPr/>
                <p:nvPr/>
              </p:nvGrpSpPr>
              <p:grpSpPr>
                <a:xfrm>
                  <a:off x="2824255" y="9065927"/>
                  <a:ext cx="1654038" cy="1226560"/>
                  <a:chOff x="3734101" y="8505138"/>
                  <a:chExt cx="1434596" cy="998701"/>
                </a:xfrm>
                <a:grpFill/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C89418B2-1E2F-45E8-9680-D509B619B5FE}"/>
                      </a:ext>
                    </a:extLst>
                  </p:cNvPr>
                  <p:cNvSpPr/>
                  <p:nvPr/>
                </p:nvSpPr>
                <p:spPr>
                  <a:xfrm>
                    <a:off x="3734101" y="8505138"/>
                    <a:ext cx="1434596" cy="99870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ZA">
                        <a:solidFill>
                          <a:schemeClr val="tx1"/>
                        </a:solidFill>
                      </a:rPr>
                      <a:t>Pinch Valve Driver (8.1) </a:t>
                    </a:r>
                  </a:p>
                </p:txBody>
              </p:sp>
              <p:pic>
                <p:nvPicPr>
                  <p:cNvPr id="164" name="Picture 163" descr="A picture containing game&#10;&#10;Description automatically generated">
                    <a:extLst>
                      <a:ext uri="{FF2B5EF4-FFF2-40B4-BE49-F238E27FC236}">
                        <a16:creationId xmlns:a16="http://schemas.microsoft.com/office/drawing/2014/main" id="{A60E642C-E093-477A-9DCB-46BF1420CD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3583"/>
                  <a:stretch/>
                </p:blipFill>
                <p:spPr>
                  <a:xfrm>
                    <a:off x="4829383" y="8526450"/>
                    <a:ext cx="332634" cy="28745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</p:pic>
            </p:grp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B19BBE3-09F0-4FC9-8700-64684FD629B1}"/>
                    </a:ext>
                  </a:extLst>
                </p:cNvPr>
                <p:cNvSpPr txBox="1"/>
                <p:nvPr/>
              </p:nvSpPr>
              <p:spPr>
                <a:xfrm>
                  <a:off x="3497202" y="9069203"/>
                  <a:ext cx="577104" cy="38395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12V</a:t>
                  </a:r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2071A4B3-ECF0-4A93-9280-5E8353AE42A5}"/>
                  </a:ext>
                </a:extLst>
              </p:cNvPr>
              <p:cNvGrpSpPr/>
              <p:nvPr/>
            </p:nvGrpSpPr>
            <p:grpSpPr>
              <a:xfrm>
                <a:off x="5340009" y="9371397"/>
                <a:ext cx="1808835" cy="1224580"/>
                <a:chOff x="5932433" y="9067907"/>
                <a:chExt cx="1808835" cy="1224580"/>
              </a:xfrm>
              <a:grpFill/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87692CB-5EF8-46DC-9236-1F1671500B93}"/>
                    </a:ext>
                  </a:extLst>
                </p:cNvPr>
                <p:cNvGrpSpPr/>
                <p:nvPr/>
              </p:nvGrpSpPr>
              <p:grpSpPr>
                <a:xfrm>
                  <a:off x="5932433" y="9067907"/>
                  <a:ext cx="1808835" cy="1224580"/>
                  <a:chOff x="6358069" y="8502353"/>
                  <a:chExt cx="1519782" cy="998701"/>
                </a:xfrm>
                <a:grpFill/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7FEA950-E7F3-4FAB-B4BC-B6E98CB1F213}"/>
                      </a:ext>
                    </a:extLst>
                  </p:cNvPr>
                  <p:cNvSpPr/>
                  <p:nvPr/>
                </p:nvSpPr>
                <p:spPr>
                  <a:xfrm>
                    <a:off x="6358069" y="8502353"/>
                    <a:ext cx="1519782" cy="99870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ZA">
                        <a:solidFill>
                          <a:schemeClr val="tx1"/>
                        </a:solidFill>
                      </a:rPr>
                      <a:t>Pinch Valve Driver (14.1) </a:t>
                    </a:r>
                  </a:p>
                </p:txBody>
              </p:sp>
              <p:pic>
                <p:nvPicPr>
                  <p:cNvPr id="166" name="Picture 165" descr="A picture containing game&#10;&#10;Description automatically generated">
                    <a:extLst>
                      <a:ext uri="{FF2B5EF4-FFF2-40B4-BE49-F238E27FC236}">
                        <a16:creationId xmlns:a16="http://schemas.microsoft.com/office/drawing/2014/main" id="{639F34F8-C471-4FF4-85DE-6F9BA67BB1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3583"/>
                  <a:stretch/>
                </p:blipFill>
                <p:spPr>
                  <a:xfrm>
                    <a:off x="7538543" y="8509904"/>
                    <a:ext cx="332634" cy="28745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</p:pic>
            </p:grp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77FB530C-C119-436B-A453-76066A4C26D6}"/>
                    </a:ext>
                  </a:extLst>
                </p:cNvPr>
                <p:cNvSpPr txBox="1"/>
                <p:nvPr/>
              </p:nvSpPr>
              <p:spPr>
                <a:xfrm>
                  <a:off x="6764436" y="9074897"/>
                  <a:ext cx="572657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12V</a:t>
                  </a:r>
                </a:p>
              </p:txBody>
            </p: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9AB5BE33-D4BC-478B-BD5D-9EF970AF1707}"/>
                  </a:ext>
                </a:extLst>
              </p:cNvPr>
              <p:cNvGrpSpPr/>
              <p:nvPr/>
            </p:nvGrpSpPr>
            <p:grpSpPr>
              <a:xfrm>
                <a:off x="3669343" y="9367161"/>
                <a:ext cx="1672923" cy="1231763"/>
                <a:chOff x="4259848" y="9065926"/>
                <a:chExt cx="1672923" cy="1231763"/>
              </a:xfrm>
              <a:grpFill/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722870D7-C998-4F0E-863F-30EA1569DA61}"/>
                    </a:ext>
                  </a:extLst>
                </p:cNvPr>
                <p:cNvGrpSpPr/>
                <p:nvPr/>
              </p:nvGrpSpPr>
              <p:grpSpPr>
                <a:xfrm>
                  <a:off x="4259848" y="9065926"/>
                  <a:ext cx="1672923" cy="1231763"/>
                  <a:chOff x="4911601" y="8502353"/>
                  <a:chExt cx="1456118" cy="998701"/>
                </a:xfrm>
                <a:grpFill/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D5B9C3B-CFCA-43E2-8ABD-A3EBFB4A26FF}"/>
                      </a:ext>
                    </a:extLst>
                  </p:cNvPr>
                  <p:cNvSpPr/>
                  <p:nvPr/>
                </p:nvSpPr>
                <p:spPr>
                  <a:xfrm>
                    <a:off x="4911601" y="8502353"/>
                    <a:ext cx="1456118" cy="99870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ZA">
                        <a:solidFill>
                          <a:schemeClr val="tx1"/>
                        </a:solidFill>
                      </a:rPr>
                      <a:t>Pinch Valve Driver (11.1) </a:t>
                    </a:r>
                  </a:p>
                </p:txBody>
              </p:sp>
              <p:pic>
                <p:nvPicPr>
                  <p:cNvPr id="170" name="Picture 169" descr="A picture containing game&#10;&#10;Description automatically generated">
                    <a:extLst>
                      <a:ext uri="{FF2B5EF4-FFF2-40B4-BE49-F238E27FC236}">
                        <a16:creationId xmlns:a16="http://schemas.microsoft.com/office/drawing/2014/main" id="{C02DD9FA-311D-406E-B348-DF5B648955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3583"/>
                  <a:stretch/>
                </p:blipFill>
                <p:spPr>
                  <a:xfrm>
                    <a:off x="6023054" y="8515373"/>
                    <a:ext cx="332634" cy="28745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</p:pic>
            </p:grp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171C2449-52E1-46D6-B88C-4AAA63CB1942}"/>
                    </a:ext>
                  </a:extLst>
                </p:cNvPr>
                <p:cNvSpPr txBox="1"/>
                <p:nvPr/>
              </p:nvSpPr>
              <p:spPr>
                <a:xfrm>
                  <a:off x="4958839" y="9078836"/>
                  <a:ext cx="583712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12V</a:t>
                  </a:r>
                </a:p>
              </p:txBody>
            </p: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C414653-59AE-4EDA-98F6-92AD51A0B6B6}"/>
                </a:ext>
              </a:extLst>
            </p:cNvPr>
            <p:cNvGrpSpPr/>
            <p:nvPr/>
          </p:nvGrpSpPr>
          <p:grpSpPr>
            <a:xfrm>
              <a:off x="11044114" y="8658155"/>
              <a:ext cx="3586162" cy="1206571"/>
              <a:chOff x="3561898" y="8101597"/>
              <a:chExt cx="3586162" cy="1206571"/>
            </a:xfrm>
            <a:grpFill/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4952F329-FC58-4760-8EA0-D990B1DC40F1}"/>
                  </a:ext>
                </a:extLst>
              </p:cNvPr>
              <p:cNvGrpSpPr/>
              <p:nvPr/>
            </p:nvGrpSpPr>
            <p:grpSpPr>
              <a:xfrm>
                <a:off x="5270503" y="8101953"/>
                <a:ext cx="1877557" cy="1206215"/>
                <a:chOff x="5270503" y="8173073"/>
                <a:chExt cx="1877557" cy="1206215"/>
              </a:xfrm>
              <a:grpFill/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2517CB2-789D-48E6-88B3-33B42253566D}"/>
                    </a:ext>
                  </a:extLst>
                </p:cNvPr>
                <p:cNvGrpSpPr/>
                <p:nvPr/>
              </p:nvGrpSpPr>
              <p:grpSpPr>
                <a:xfrm>
                  <a:off x="5270503" y="8173073"/>
                  <a:ext cx="1877557" cy="1206215"/>
                  <a:chOff x="5169416" y="7508713"/>
                  <a:chExt cx="1639518" cy="1001486"/>
                </a:xfrm>
                <a:grpFill/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7FE89DC-85F6-4A20-AD38-9ACF94EBA113}"/>
                      </a:ext>
                    </a:extLst>
                  </p:cNvPr>
                  <p:cNvSpPr/>
                  <p:nvPr/>
                </p:nvSpPr>
                <p:spPr>
                  <a:xfrm>
                    <a:off x="5169416" y="7508713"/>
                    <a:ext cx="1639518" cy="1001486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ZA">
                        <a:solidFill>
                          <a:schemeClr val="tx1"/>
                        </a:solidFill>
                      </a:rPr>
                      <a:t>VSO Driver for %O2 (3.1) </a:t>
                    </a:r>
                  </a:p>
                </p:txBody>
              </p:sp>
              <p:pic>
                <p:nvPicPr>
                  <p:cNvPr id="162" name="Picture 161" descr="A picture containing game&#10;&#10;Description automatically generated">
                    <a:extLst>
                      <a:ext uri="{FF2B5EF4-FFF2-40B4-BE49-F238E27FC236}">
                        <a16:creationId xmlns:a16="http://schemas.microsoft.com/office/drawing/2014/main" id="{F6FF70C2-D4EA-47F3-9B02-BB545A365D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3583"/>
                  <a:stretch/>
                </p:blipFill>
                <p:spPr>
                  <a:xfrm>
                    <a:off x="6453660" y="7513479"/>
                    <a:ext cx="349178" cy="30175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</p:pic>
            </p:grp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FBD92CF6-57E1-4D7C-8119-B1866EAC3DDA}"/>
                    </a:ext>
                  </a:extLst>
                </p:cNvPr>
                <p:cNvSpPr txBox="1"/>
                <p:nvPr/>
              </p:nvSpPr>
              <p:spPr>
                <a:xfrm>
                  <a:off x="6169901" y="8176253"/>
                  <a:ext cx="571303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12V</a:t>
                  </a:r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72081FD2-13B3-4B8A-8FAF-7DF8B9F180ED}"/>
                  </a:ext>
                </a:extLst>
              </p:cNvPr>
              <p:cNvGrpSpPr/>
              <p:nvPr/>
            </p:nvGrpSpPr>
            <p:grpSpPr>
              <a:xfrm>
                <a:off x="3561898" y="8101597"/>
                <a:ext cx="1709408" cy="1202317"/>
                <a:chOff x="3561898" y="8166978"/>
                <a:chExt cx="1709408" cy="1197896"/>
              </a:xfrm>
              <a:grpFill/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0E0151B3-160D-44A5-B778-6C0AE297149A}"/>
                    </a:ext>
                  </a:extLst>
                </p:cNvPr>
                <p:cNvGrpSpPr/>
                <p:nvPr/>
              </p:nvGrpSpPr>
              <p:grpSpPr>
                <a:xfrm>
                  <a:off x="3561898" y="8166978"/>
                  <a:ext cx="1709408" cy="1197896"/>
                  <a:chOff x="3739812" y="7503652"/>
                  <a:chExt cx="1434597" cy="1001486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57A37D89-EF0B-4A2C-A1D5-8F3817468715}"/>
                      </a:ext>
                    </a:extLst>
                  </p:cNvPr>
                  <p:cNvSpPr/>
                  <p:nvPr/>
                </p:nvSpPr>
                <p:spPr>
                  <a:xfrm>
                    <a:off x="3739812" y="7503652"/>
                    <a:ext cx="1434597" cy="1001486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ZA">
                        <a:solidFill>
                          <a:schemeClr val="tx1"/>
                        </a:solidFill>
                      </a:rPr>
                      <a:t>VSO Driver for LPM (2.1) </a:t>
                    </a:r>
                  </a:p>
                </p:txBody>
              </p:sp>
              <p:pic>
                <p:nvPicPr>
                  <p:cNvPr id="160" name="Picture 159" descr="A picture containing game&#10;&#10;Description automatically generated">
                    <a:extLst>
                      <a:ext uri="{FF2B5EF4-FFF2-40B4-BE49-F238E27FC236}">
                        <a16:creationId xmlns:a16="http://schemas.microsoft.com/office/drawing/2014/main" id="{50BB8DF6-83DF-487C-9776-0DF07B37BB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3583"/>
                  <a:stretch/>
                </p:blipFill>
                <p:spPr>
                  <a:xfrm>
                    <a:off x="4829383" y="7514515"/>
                    <a:ext cx="332634" cy="28745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</p:pic>
            </p:grp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4F58383F-7429-407B-B0CB-625D642AEE60}"/>
                    </a:ext>
                  </a:extLst>
                </p:cNvPr>
                <p:cNvSpPr txBox="1"/>
                <p:nvPr/>
              </p:nvSpPr>
              <p:spPr>
                <a:xfrm>
                  <a:off x="4282476" y="8169709"/>
                  <a:ext cx="570730" cy="36797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12V</a:t>
                  </a:r>
                </a:p>
              </p:txBody>
            </p:sp>
          </p:grpSp>
        </p:grp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209CC64F-ED82-4D5C-A9A0-902FB45B4C2D}"/>
              </a:ext>
            </a:extLst>
          </p:cNvPr>
          <p:cNvGrpSpPr/>
          <p:nvPr/>
        </p:nvGrpSpPr>
        <p:grpSpPr>
          <a:xfrm>
            <a:off x="12509453" y="7091553"/>
            <a:ext cx="1421987" cy="1202317"/>
            <a:chOff x="11257595" y="6635936"/>
            <a:chExt cx="1421987" cy="1261261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76C78AC-DC4B-4C5C-92D4-AEF6FFC2114E}"/>
                </a:ext>
              </a:extLst>
            </p:cNvPr>
            <p:cNvSpPr/>
            <p:nvPr/>
          </p:nvSpPr>
          <p:spPr>
            <a:xfrm>
              <a:off x="11257595" y="6635936"/>
              <a:ext cx="1421987" cy="1261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Solenoid (2)</a:t>
              </a:r>
            </a:p>
          </p:txBody>
        </p:sp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52DA4816-D911-458C-837F-864A92597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2155" y="6651953"/>
              <a:ext cx="672492" cy="284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CC25622-C246-4BEE-B00D-BD840FF44A7C}"/>
                </a:ext>
              </a:extLst>
            </p:cNvPr>
            <p:cNvSpPr txBox="1"/>
            <p:nvPr/>
          </p:nvSpPr>
          <p:spPr>
            <a:xfrm>
              <a:off x="11435608" y="6641792"/>
              <a:ext cx="561612" cy="387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759CADC-C240-4B04-B875-3B92AE217EB9}"/>
              </a:ext>
            </a:extLst>
          </p:cNvPr>
          <p:cNvGrpSpPr/>
          <p:nvPr/>
        </p:nvGrpSpPr>
        <p:grpSpPr>
          <a:xfrm>
            <a:off x="14314423" y="7074012"/>
            <a:ext cx="1421987" cy="1202317"/>
            <a:chOff x="11257595" y="6635936"/>
            <a:chExt cx="1421987" cy="126126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A0D8EC3-2209-4C52-84D0-00BF511365B6}"/>
                </a:ext>
              </a:extLst>
            </p:cNvPr>
            <p:cNvSpPr/>
            <p:nvPr/>
          </p:nvSpPr>
          <p:spPr>
            <a:xfrm>
              <a:off x="11257595" y="6635936"/>
              <a:ext cx="1421987" cy="1261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Solenoid (3)</a:t>
              </a:r>
            </a:p>
          </p:txBody>
        </p:sp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1887679-B914-4719-AE33-B101C793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2155" y="6651953"/>
              <a:ext cx="672492" cy="284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EADC6F44-0BAB-49F5-AE97-86223E64EF15}"/>
                </a:ext>
              </a:extLst>
            </p:cNvPr>
            <p:cNvSpPr txBox="1"/>
            <p:nvPr/>
          </p:nvSpPr>
          <p:spPr>
            <a:xfrm>
              <a:off x="11416557" y="6641793"/>
              <a:ext cx="585597" cy="387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C42D8E6-B70E-4C02-B355-DBE14D0357D1}"/>
              </a:ext>
            </a:extLst>
          </p:cNvPr>
          <p:cNvGrpSpPr/>
          <p:nvPr/>
        </p:nvGrpSpPr>
        <p:grpSpPr>
          <a:xfrm>
            <a:off x="10938300" y="12653204"/>
            <a:ext cx="1421987" cy="1202316"/>
            <a:chOff x="11257595" y="6635934"/>
            <a:chExt cx="1421987" cy="1261260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7EDE68BE-59B9-4E65-BBFE-456CEFF6F4EB}"/>
                </a:ext>
              </a:extLst>
            </p:cNvPr>
            <p:cNvSpPr/>
            <p:nvPr/>
          </p:nvSpPr>
          <p:spPr>
            <a:xfrm>
              <a:off x="11257595" y="6635934"/>
              <a:ext cx="1421987" cy="1261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Solenoid (8)</a:t>
              </a:r>
            </a:p>
          </p:txBody>
        </p:sp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7AB8F7C6-283C-4E46-8367-BFC35CFF5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2155" y="6651953"/>
              <a:ext cx="672492" cy="284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D07FD20-6808-4F3E-BFE8-FAC2915E30FD}"/>
                </a:ext>
              </a:extLst>
            </p:cNvPr>
            <p:cNvSpPr txBox="1"/>
            <p:nvPr/>
          </p:nvSpPr>
          <p:spPr>
            <a:xfrm>
              <a:off x="11447039" y="6641793"/>
              <a:ext cx="550182" cy="387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10D29A1-B135-4F57-B2B6-85F67F421513}"/>
              </a:ext>
            </a:extLst>
          </p:cNvPr>
          <p:cNvGrpSpPr/>
          <p:nvPr/>
        </p:nvGrpSpPr>
        <p:grpSpPr>
          <a:xfrm>
            <a:off x="12603926" y="12632380"/>
            <a:ext cx="1421987" cy="1202317"/>
            <a:chOff x="11257595" y="6635936"/>
            <a:chExt cx="1421987" cy="1261261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AFAF8441-AE00-4A86-9B7C-627A1B67AED0}"/>
                </a:ext>
              </a:extLst>
            </p:cNvPr>
            <p:cNvSpPr/>
            <p:nvPr/>
          </p:nvSpPr>
          <p:spPr>
            <a:xfrm>
              <a:off x="11257595" y="6635936"/>
              <a:ext cx="1421987" cy="1261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Solenoid (11)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74591B4D-6C92-40C2-9D99-025664FDB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2155" y="6651953"/>
              <a:ext cx="672492" cy="284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EEBA3903-EC27-4319-AB1E-80B6D7D8DEC4}"/>
                </a:ext>
              </a:extLst>
            </p:cNvPr>
            <p:cNvSpPr txBox="1"/>
            <p:nvPr/>
          </p:nvSpPr>
          <p:spPr>
            <a:xfrm>
              <a:off x="11447038" y="6641794"/>
              <a:ext cx="550182" cy="397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6CBD97D-0064-4DA0-99B3-85F321A93BF4}"/>
              </a:ext>
            </a:extLst>
          </p:cNvPr>
          <p:cNvGrpSpPr/>
          <p:nvPr/>
        </p:nvGrpSpPr>
        <p:grpSpPr>
          <a:xfrm>
            <a:off x="14344502" y="12607487"/>
            <a:ext cx="1421987" cy="1202317"/>
            <a:chOff x="11257595" y="6635936"/>
            <a:chExt cx="1421987" cy="126126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0D3B1C59-B73C-4BC7-BC45-BDA549F30B8B}"/>
                </a:ext>
              </a:extLst>
            </p:cNvPr>
            <p:cNvSpPr/>
            <p:nvPr/>
          </p:nvSpPr>
          <p:spPr>
            <a:xfrm>
              <a:off x="11257595" y="6635936"/>
              <a:ext cx="1421987" cy="1261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Solenoid (14)</a:t>
              </a:r>
            </a:p>
          </p:txBody>
        </p:sp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E6864068-DCE7-44ED-AB88-C3F3AF0F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2155" y="6651953"/>
              <a:ext cx="672492" cy="284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93DCAB26-8D83-45FB-A402-B5B676D69AFF}"/>
                </a:ext>
              </a:extLst>
            </p:cNvPr>
            <p:cNvSpPr txBox="1"/>
            <p:nvPr/>
          </p:nvSpPr>
          <p:spPr>
            <a:xfrm>
              <a:off x="11447037" y="6641792"/>
              <a:ext cx="550183" cy="387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C676535-29C1-4F82-B04C-9B81D4579395}"/>
              </a:ext>
            </a:extLst>
          </p:cNvPr>
          <p:cNvCxnSpPr>
            <a:cxnSpLocks/>
          </p:cNvCxnSpPr>
          <p:nvPr/>
        </p:nvCxnSpPr>
        <p:spPr>
          <a:xfrm>
            <a:off x="11649293" y="12390048"/>
            <a:ext cx="1" cy="263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5524FF1-D769-4446-80FB-0B5741BB34E5}"/>
              </a:ext>
            </a:extLst>
          </p:cNvPr>
          <p:cNvCxnSpPr>
            <a:cxnSpLocks/>
          </p:cNvCxnSpPr>
          <p:nvPr/>
        </p:nvCxnSpPr>
        <p:spPr>
          <a:xfrm>
            <a:off x="15054829" y="12389702"/>
            <a:ext cx="667" cy="21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7F8E1DD-6CCA-41D0-94E3-D66B86A66D9E}"/>
              </a:ext>
            </a:extLst>
          </p:cNvPr>
          <p:cNvCxnSpPr>
            <a:cxnSpLocks/>
          </p:cNvCxnSpPr>
          <p:nvPr/>
        </p:nvCxnSpPr>
        <p:spPr>
          <a:xfrm flipH="1">
            <a:off x="13314920" y="12392649"/>
            <a:ext cx="1287" cy="239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5D92DAB-C647-4CAB-A7D6-2329FB1C717E}"/>
              </a:ext>
            </a:extLst>
          </p:cNvPr>
          <p:cNvCxnSpPr>
            <a:cxnSpLocks/>
          </p:cNvCxnSpPr>
          <p:nvPr/>
        </p:nvCxnSpPr>
        <p:spPr>
          <a:xfrm>
            <a:off x="13220446" y="8293869"/>
            <a:ext cx="10022" cy="1666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BD97510-8172-429C-B409-4CF86DEB3872}"/>
              </a:ext>
            </a:extLst>
          </p:cNvPr>
          <p:cNvCxnSpPr>
            <a:cxnSpLocks/>
          </p:cNvCxnSpPr>
          <p:nvPr/>
        </p:nvCxnSpPr>
        <p:spPr>
          <a:xfrm flipH="1">
            <a:off x="15023148" y="8276329"/>
            <a:ext cx="2268" cy="1684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E39C7C51-AFC9-43B0-8ECD-649538D6408E}"/>
              </a:ext>
            </a:extLst>
          </p:cNvPr>
          <p:cNvCxnSpPr>
            <a:cxnSpLocks/>
          </p:cNvCxnSpPr>
          <p:nvPr/>
        </p:nvCxnSpPr>
        <p:spPr>
          <a:xfrm flipH="1">
            <a:off x="20009599" y="11570438"/>
            <a:ext cx="23666" cy="2866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788A5A9-873D-4FD6-8D9B-B839A584D5AC}"/>
              </a:ext>
            </a:extLst>
          </p:cNvPr>
          <p:cNvSpPr/>
          <p:nvPr/>
        </p:nvSpPr>
        <p:spPr>
          <a:xfrm>
            <a:off x="18549438" y="1799675"/>
            <a:ext cx="1318200" cy="47725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>
                <a:solidFill>
                  <a:schemeClr val="tx1"/>
                </a:solidFill>
              </a:rPr>
              <a:t>Analog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BE7BA3E-C19F-4911-9AFA-A5F1A8B8BA6E}"/>
              </a:ext>
            </a:extLst>
          </p:cNvPr>
          <p:cNvSpPr/>
          <p:nvPr/>
        </p:nvSpPr>
        <p:spPr>
          <a:xfrm>
            <a:off x="18514935" y="4681269"/>
            <a:ext cx="1318200" cy="9420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>
                <a:solidFill>
                  <a:schemeClr val="tx1"/>
                </a:solidFill>
              </a:rPr>
              <a:t>High Current Driver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D337AEE-6B3C-4C8B-A3FA-375CC88726C1}"/>
              </a:ext>
            </a:extLst>
          </p:cNvPr>
          <p:cNvSpPr/>
          <p:nvPr/>
        </p:nvSpPr>
        <p:spPr>
          <a:xfrm>
            <a:off x="18546510" y="2386863"/>
            <a:ext cx="1318200" cy="4246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>
                <a:solidFill>
                  <a:schemeClr val="tx1"/>
                </a:solidFill>
              </a:rPr>
              <a:t>Digital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CB88D53-8033-410A-A4E2-E07F3C05940B}"/>
              </a:ext>
            </a:extLst>
          </p:cNvPr>
          <p:cNvGrpSpPr/>
          <p:nvPr/>
        </p:nvGrpSpPr>
        <p:grpSpPr>
          <a:xfrm>
            <a:off x="17006166" y="1801293"/>
            <a:ext cx="1417754" cy="1052841"/>
            <a:chOff x="12948630" y="1936653"/>
            <a:chExt cx="1365066" cy="1001486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B68BDE0-EBC0-4E4E-A1F3-EF006AA54300}"/>
                </a:ext>
              </a:extLst>
            </p:cNvPr>
            <p:cNvSpPr/>
            <p:nvPr/>
          </p:nvSpPr>
          <p:spPr>
            <a:xfrm>
              <a:off x="12948630" y="1936653"/>
              <a:ext cx="1365066" cy="1001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Sensor</a:t>
              </a:r>
            </a:p>
          </p:txBody>
        </p:sp>
        <p:pic>
          <p:nvPicPr>
            <p:cNvPr id="178" name="Picture 177" descr="A close up of a logo&#10;&#10;Description automatically generated">
              <a:extLst>
                <a:ext uri="{FF2B5EF4-FFF2-40B4-BE49-F238E27FC236}">
                  <a16:creationId xmlns:a16="http://schemas.microsoft.com/office/drawing/2014/main" id="{32CB7F54-D15E-47D9-B1C5-059082151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3" t="16500" r="8597" b="23474"/>
            <a:stretch/>
          </p:blipFill>
          <p:spPr>
            <a:xfrm>
              <a:off x="13755895" y="1941732"/>
              <a:ext cx="552719" cy="4210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22EE0BC-744B-4BC7-89A3-62EBC6794320}"/>
              </a:ext>
            </a:extLst>
          </p:cNvPr>
          <p:cNvGrpSpPr/>
          <p:nvPr/>
        </p:nvGrpSpPr>
        <p:grpSpPr>
          <a:xfrm>
            <a:off x="17006164" y="2951092"/>
            <a:ext cx="1417755" cy="942059"/>
            <a:chOff x="12948627" y="2988956"/>
            <a:chExt cx="1417755" cy="942059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8C51BDF-C8B0-4001-B6C9-B0D2962E9964}"/>
                </a:ext>
              </a:extLst>
            </p:cNvPr>
            <p:cNvSpPr/>
            <p:nvPr/>
          </p:nvSpPr>
          <p:spPr>
            <a:xfrm>
              <a:off x="12948627" y="2988956"/>
              <a:ext cx="1417755" cy="942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Circuit</a:t>
              </a:r>
            </a:p>
          </p:txBody>
        </p:sp>
        <p:pic>
          <p:nvPicPr>
            <p:cNvPr id="181" name="Picture 180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9C32BBC6-1D2E-455A-AABC-87E48C8F6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83"/>
            <a:stretch/>
          </p:blipFill>
          <p:spPr>
            <a:xfrm>
              <a:off x="13826368" y="2996506"/>
              <a:ext cx="533342" cy="4608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7BE37F3-5CDC-475F-9F4F-E3D9A406E069}"/>
              </a:ext>
            </a:extLst>
          </p:cNvPr>
          <p:cNvGrpSpPr/>
          <p:nvPr/>
        </p:nvGrpSpPr>
        <p:grpSpPr>
          <a:xfrm>
            <a:off x="17006956" y="3989883"/>
            <a:ext cx="1417755" cy="942059"/>
            <a:chOff x="14690284" y="4211735"/>
            <a:chExt cx="1417755" cy="942059"/>
          </a:xfrm>
        </p:grpSpPr>
        <p:pic>
          <p:nvPicPr>
            <p:cNvPr id="295" name="Picture 294">
              <a:extLst>
                <a:ext uri="{FF2B5EF4-FFF2-40B4-BE49-F238E27FC236}">
                  <a16:creationId xmlns:a16="http://schemas.microsoft.com/office/drawing/2014/main" id="{6EE834C6-2A23-435A-A55A-5DA2FB736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7287" y="4223196"/>
              <a:ext cx="672492" cy="2847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F82DE25-16D2-4C0D-AE6A-EAC9EC90696C}"/>
                </a:ext>
              </a:extLst>
            </p:cNvPr>
            <p:cNvSpPr/>
            <p:nvPr/>
          </p:nvSpPr>
          <p:spPr>
            <a:xfrm>
              <a:off x="14690284" y="4211735"/>
              <a:ext cx="1417755" cy="942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/>
                  </a:solidFill>
                </a:rPr>
                <a:t>A</a:t>
              </a:r>
              <a:r>
                <a:rPr lang="en-ZA">
                  <a:solidFill>
                    <a:schemeClr val="tx1"/>
                  </a:solidFill>
                </a:rPr>
                <a:t>ctuator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393F70A-30E7-4D88-B942-F844A7B7D43C}"/>
              </a:ext>
            </a:extLst>
          </p:cNvPr>
          <p:cNvSpPr/>
          <p:nvPr/>
        </p:nvSpPr>
        <p:spPr>
          <a:xfrm>
            <a:off x="18558454" y="3475098"/>
            <a:ext cx="1318200" cy="4772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A3C5CBA-20B0-4767-B39F-39B26BE9FB84}"/>
              </a:ext>
            </a:extLst>
          </p:cNvPr>
          <p:cNvSpPr/>
          <p:nvPr/>
        </p:nvSpPr>
        <p:spPr>
          <a:xfrm>
            <a:off x="15329804" y="1799675"/>
            <a:ext cx="1501331" cy="7995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>
                <a:solidFill>
                  <a:schemeClr val="tx1"/>
                </a:solidFill>
              </a:rPr>
              <a:t>Gray is the motherboard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0838F66-1E9B-409B-B10F-04EBC2815B06}"/>
              </a:ext>
            </a:extLst>
          </p:cNvPr>
          <p:cNvSpPr/>
          <p:nvPr/>
        </p:nvSpPr>
        <p:spPr>
          <a:xfrm>
            <a:off x="15329803" y="2755888"/>
            <a:ext cx="1503365" cy="886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>
                <a:solidFill>
                  <a:schemeClr val="tx1"/>
                </a:solidFill>
              </a:rPr>
              <a:t>White is a loose component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EB73ECF-F47C-4D05-BF54-CE6672F74273}"/>
              </a:ext>
            </a:extLst>
          </p:cNvPr>
          <p:cNvSpPr/>
          <p:nvPr/>
        </p:nvSpPr>
        <p:spPr>
          <a:xfrm>
            <a:off x="15329803" y="3771635"/>
            <a:ext cx="1503365" cy="886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  <a:r>
              <a:rPr lang="en-ZA">
                <a:solidFill>
                  <a:schemeClr val="tx1"/>
                </a:solidFill>
              </a:rPr>
              <a:t>hysical housing section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93BB675-5809-44A7-B86E-2E0CF0C76D74}"/>
              </a:ext>
            </a:extLst>
          </p:cNvPr>
          <p:cNvSpPr/>
          <p:nvPr/>
        </p:nvSpPr>
        <p:spPr>
          <a:xfrm>
            <a:off x="18541563" y="4084529"/>
            <a:ext cx="1318200" cy="477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>
                <a:solidFill>
                  <a:schemeClr val="tx1"/>
                </a:solidFill>
              </a:rPr>
              <a:t>Power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01AD749-45BB-478E-A79E-5919B70D4E65}"/>
              </a:ext>
            </a:extLst>
          </p:cNvPr>
          <p:cNvSpPr txBox="1"/>
          <p:nvPr/>
        </p:nvSpPr>
        <p:spPr>
          <a:xfrm>
            <a:off x="8863707" y="12077582"/>
            <a:ext cx="2458583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MOTHERBOARD</a:t>
            </a:r>
            <a:endParaRPr lang="en-ZA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FF10E27-A0E9-4C2B-B0FD-5ED2D64B208B}"/>
              </a:ext>
            </a:extLst>
          </p:cNvPr>
          <p:cNvCxnSpPr>
            <a:cxnSpLocks/>
          </p:cNvCxnSpPr>
          <p:nvPr/>
        </p:nvCxnSpPr>
        <p:spPr>
          <a:xfrm flipV="1">
            <a:off x="9731063" y="12519940"/>
            <a:ext cx="0" cy="2246194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D21A22FC-8EF4-421E-A978-A10E528591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721004" y="12756953"/>
            <a:ext cx="166027" cy="3699238"/>
          </a:xfrm>
          <a:prstGeom prst="bentConnector2">
            <a:avLst/>
          </a:prstGeom>
          <a:ln w="28575">
            <a:solidFill>
              <a:srgbClr val="92D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3C67CCFB-D6B0-4791-B44F-8F6991B6BB94}"/>
              </a:ext>
            </a:extLst>
          </p:cNvPr>
          <p:cNvCxnSpPr>
            <a:cxnSpLocks/>
          </p:cNvCxnSpPr>
          <p:nvPr/>
        </p:nvCxnSpPr>
        <p:spPr>
          <a:xfrm rot="10800000">
            <a:off x="10115959" y="14388926"/>
            <a:ext cx="5133006" cy="288544"/>
          </a:xfrm>
          <a:prstGeom prst="bentConnector3">
            <a:avLst>
              <a:gd name="adj1" fmla="val -77"/>
            </a:avLst>
          </a:prstGeom>
          <a:ln w="28575">
            <a:solidFill>
              <a:srgbClr val="92D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9DACB8-E248-4E06-B334-6BD67EFFB03A}"/>
              </a:ext>
            </a:extLst>
          </p:cNvPr>
          <p:cNvCxnSpPr>
            <a:cxnSpLocks/>
          </p:cNvCxnSpPr>
          <p:nvPr/>
        </p:nvCxnSpPr>
        <p:spPr>
          <a:xfrm flipV="1">
            <a:off x="9944237" y="12519940"/>
            <a:ext cx="380" cy="2002094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3AFCBD4E-CD0B-4620-AB64-717966E5577B}"/>
              </a:ext>
            </a:extLst>
          </p:cNvPr>
          <p:cNvCxnSpPr>
            <a:cxnSpLocks/>
          </p:cNvCxnSpPr>
          <p:nvPr/>
        </p:nvCxnSpPr>
        <p:spPr>
          <a:xfrm rot="5400000">
            <a:off x="13767465" y="8251915"/>
            <a:ext cx="2535300" cy="9173043"/>
          </a:xfrm>
          <a:prstGeom prst="bentConnector2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772D40F5-3EC2-4E21-B29C-3320561A1EA3}"/>
              </a:ext>
            </a:extLst>
          </p:cNvPr>
          <p:cNvCxnSpPr>
            <a:cxnSpLocks/>
          </p:cNvCxnSpPr>
          <p:nvPr/>
        </p:nvCxnSpPr>
        <p:spPr>
          <a:xfrm flipV="1">
            <a:off x="10448593" y="12521628"/>
            <a:ext cx="0" cy="158445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E2BEFC2A-FCB4-47C1-94F3-8E239CAE16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153202" y="10377407"/>
            <a:ext cx="290335" cy="8032183"/>
          </a:xfrm>
          <a:prstGeom prst="bentConnector2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8FE5CFD-AA41-43E4-A23D-BF988D45573B}"/>
              </a:ext>
            </a:extLst>
          </p:cNvPr>
          <p:cNvCxnSpPr>
            <a:cxnSpLocks/>
          </p:cNvCxnSpPr>
          <p:nvPr/>
        </p:nvCxnSpPr>
        <p:spPr>
          <a:xfrm flipV="1">
            <a:off x="10289771" y="12521627"/>
            <a:ext cx="1951" cy="172517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4CAFBF6A-6454-4B61-B62F-0767E62526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9406" y="12505638"/>
            <a:ext cx="2378604" cy="1349882"/>
          </a:xfrm>
          <a:prstGeom prst="bentConnector3">
            <a:avLst>
              <a:gd name="adj1" fmla="val 24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51B6B922-5EF4-4E11-89A7-50161BACE565}"/>
              </a:ext>
            </a:extLst>
          </p:cNvPr>
          <p:cNvCxnSpPr/>
          <p:nvPr/>
        </p:nvCxnSpPr>
        <p:spPr>
          <a:xfrm flipV="1">
            <a:off x="17883904" y="6771191"/>
            <a:ext cx="0" cy="3431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B4061AD-EF59-4CD1-967F-8ACD14510E8A}"/>
              </a:ext>
            </a:extLst>
          </p:cNvPr>
          <p:cNvSpPr/>
          <p:nvPr/>
        </p:nvSpPr>
        <p:spPr>
          <a:xfrm>
            <a:off x="18542009" y="2926032"/>
            <a:ext cx="1318200" cy="4246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>
                <a:solidFill>
                  <a:schemeClr val="tx1"/>
                </a:solidFill>
              </a:rPr>
              <a:t>I2C</a:t>
            </a:r>
          </a:p>
        </p:txBody>
      </p: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175AD90C-1438-4BD8-BB53-929B18A49C65}"/>
              </a:ext>
            </a:extLst>
          </p:cNvPr>
          <p:cNvCxnSpPr/>
          <p:nvPr/>
        </p:nvCxnSpPr>
        <p:spPr>
          <a:xfrm rot="10800000" flipV="1">
            <a:off x="10938301" y="6771190"/>
            <a:ext cx="6945605" cy="1616841"/>
          </a:xfrm>
          <a:prstGeom prst="bentConnector3">
            <a:avLst>
              <a:gd name="adj1" fmla="val 10112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3DEA60CF-7835-4916-89F4-E4410BE2AF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74382" y="6772546"/>
            <a:ext cx="5898135" cy="2063287"/>
          </a:xfrm>
          <a:prstGeom prst="bentConnector3">
            <a:avLst>
              <a:gd name="adj1" fmla="val 9935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72699BC5-4B12-4A8E-821E-A7857CB494D7}"/>
              </a:ext>
            </a:extLst>
          </p:cNvPr>
          <p:cNvCxnSpPr>
            <a:cxnSpLocks/>
          </p:cNvCxnSpPr>
          <p:nvPr/>
        </p:nvCxnSpPr>
        <p:spPr>
          <a:xfrm flipH="1">
            <a:off x="18483541" y="11577780"/>
            <a:ext cx="5136" cy="29456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A2B88EAB-D07C-4B67-B781-981DC9D1E691}"/>
              </a:ext>
            </a:extLst>
          </p:cNvPr>
          <p:cNvCxnSpPr>
            <a:cxnSpLocks/>
          </p:cNvCxnSpPr>
          <p:nvPr/>
        </p:nvCxnSpPr>
        <p:spPr>
          <a:xfrm flipH="1" flipV="1">
            <a:off x="10099448" y="12509350"/>
            <a:ext cx="8400" cy="1878053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56FC56C-C548-45CD-938C-64A05A078B97}"/>
              </a:ext>
            </a:extLst>
          </p:cNvPr>
          <p:cNvSpPr txBox="1"/>
          <p:nvPr/>
        </p:nvSpPr>
        <p:spPr>
          <a:xfrm>
            <a:off x="311020" y="241786"/>
            <a:ext cx="206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19-08-2020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33CC382-7DFC-4D0B-960F-FC7ECBE12294}"/>
              </a:ext>
            </a:extLst>
          </p:cNvPr>
          <p:cNvGrpSpPr/>
          <p:nvPr/>
        </p:nvGrpSpPr>
        <p:grpSpPr>
          <a:xfrm>
            <a:off x="4496133" y="11197553"/>
            <a:ext cx="1946458" cy="3009006"/>
            <a:chOff x="4496133" y="11197553"/>
            <a:chExt cx="1946458" cy="3009006"/>
          </a:xfrm>
          <a:solidFill>
            <a:schemeClr val="bg2"/>
          </a:solidFill>
        </p:grpSpPr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D8D59221-160D-4FB6-AF61-27B2F5060562}"/>
                </a:ext>
              </a:extLst>
            </p:cNvPr>
            <p:cNvGrpSpPr/>
            <p:nvPr/>
          </p:nvGrpSpPr>
          <p:grpSpPr>
            <a:xfrm>
              <a:off x="4496133" y="11197553"/>
              <a:ext cx="1943666" cy="2363765"/>
              <a:chOff x="2114475" y="9193149"/>
              <a:chExt cx="1943666" cy="2363765"/>
            </a:xfrm>
            <a:grpFill/>
          </p:grpSpPr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12B2E17B-517F-46CC-83C9-100BE9B6CE25}"/>
                  </a:ext>
                </a:extLst>
              </p:cNvPr>
              <p:cNvSpPr/>
              <p:nvPr/>
            </p:nvSpPr>
            <p:spPr>
              <a:xfrm>
                <a:off x="2119534" y="9193149"/>
                <a:ext cx="1934246" cy="60968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Mezzanine onto Mother</a:t>
                </a:r>
                <a:endParaRPr lang="en-ZA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1C58A064-FA68-4DD0-96AC-43A1D22469C8}"/>
                  </a:ext>
                </a:extLst>
              </p:cNvPr>
              <p:cNvGrpSpPr/>
              <p:nvPr/>
            </p:nvGrpSpPr>
            <p:grpSpPr>
              <a:xfrm>
                <a:off x="2114476" y="9806808"/>
                <a:ext cx="1943665" cy="1116141"/>
                <a:chOff x="2114476" y="9806808"/>
                <a:chExt cx="1943665" cy="1116141"/>
              </a:xfrm>
              <a:grpFill/>
            </p:grpSpPr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ADA2FACD-E766-4EE5-8226-E09DC763606A}"/>
                    </a:ext>
                  </a:extLst>
                </p:cNvPr>
                <p:cNvGrpSpPr/>
                <p:nvPr/>
              </p:nvGrpSpPr>
              <p:grpSpPr>
                <a:xfrm>
                  <a:off x="2114476" y="9806808"/>
                  <a:ext cx="1943665" cy="1116141"/>
                  <a:chOff x="6150550" y="5746721"/>
                  <a:chExt cx="1943665" cy="1146027"/>
                </a:xfrm>
                <a:grpFill/>
              </p:grpSpPr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ED0CDE33-EF72-4718-A839-DB26A997B96F}"/>
                      </a:ext>
                    </a:extLst>
                  </p:cNvPr>
                  <p:cNvSpPr/>
                  <p:nvPr/>
                </p:nvSpPr>
                <p:spPr>
                  <a:xfrm>
                    <a:off x="6150550" y="5746979"/>
                    <a:ext cx="1943665" cy="114576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ZA">
                        <a:solidFill>
                          <a:schemeClr val="tx1"/>
                        </a:solidFill>
                      </a:rPr>
                      <a:t>Cherry Blossom</a:t>
                    </a:r>
                  </a:p>
                </p:txBody>
              </p:sp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7BFB18ED-99B2-4A8E-A80C-7E6D79F9A8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92200" y="5746721"/>
                    <a:ext cx="443875" cy="394232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ZA"/>
                      <a:t>5V</a:t>
                    </a:r>
                  </a:p>
                </p:txBody>
              </p:sp>
            </p:grpSp>
            <p:pic>
              <p:nvPicPr>
                <p:cNvPr id="306" name="Picture 305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7EC2C0EB-A057-453B-94F9-75CEEECE34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3583"/>
                <a:stretch/>
              </p:blipFill>
              <p:spPr>
                <a:xfrm>
                  <a:off x="3715151" y="9817120"/>
                  <a:ext cx="332634" cy="28745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</p:pic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F01CA36E-C988-438B-8CCB-4BEDAF8FAE05}"/>
                  </a:ext>
                </a:extLst>
              </p:cNvPr>
              <p:cNvGrpSpPr/>
              <p:nvPr/>
            </p:nvGrpSpPr>
            <p:grpSpPr>
              <a:xfrm>
                <a:off x="2114475" y="10915491"/>
                <a:ext cx="1943665" cy="641423"/>
                <a:chOff x="2114475" y="10915491"/>
                <a:chExt cx="1943665" cy="641423"/>
              </a:xfrm>
              <a:grpFill/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AF623C57-2025-490F-8C1B-0CD33C4A08AD}"/>
                    </a:ext>
                  </a:extLst>
                </p:cNvPr>
                <p:cNvSpPr/>
                <p:nvPr/>
              </p:nvSpPr>
              <p:spPr>
                <a:xfrm>
                  <a:off x="2114475" y="10915491"/>
                  <a:ext cx="1943665" cy="64142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>
                      <a:solidFill>
                        <a:schemeClr val="tx1"/>
                      </a:solidFill>
                    </a:rPr>
                    <a:t>Cherry Blossom</a:t>
                  </a:r>
                </a:p>
                <a:p>
                  <a:pPr algn="ctr"/>
                  <a:r>
                    <a:rPr lang="en-ZA" dirty="0">
                      <a:solidFill>
                        <a:schemeClr val="tx1"/>
                      </a:solidFill>
                    </a:rPr>
                    <a:t>HDMI Stacker</a:t>
                  </a:r>
                </a:p>
              </p:txBody>
            </p:sp>
            <p:pic>
              <p:nvPicPr>
                <p:cNvPr id="302" name="Picture 301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FA521A9A-33D7-4CD3-B1E7-1DCA95A10D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3583"/>
                <a:stretch/>
              </p:blipFill>
              <p:spPr>
                <a:xfrm>
                  <a:off x="3722029" y="10929397"/>
                  <a:ext cx="332634" cy="28745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</p:pic>
          </p:grpSp>
        </p:grp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FA116543-5B2F-4904-95D8-B785C8111AD7}"/>
                </a:ext>
              </a:extLst>
            </p:cNvPr>
            <p:cNvSpPr/>
            <p:nvPr/>
          </p:nvSpPr>
          <p:spPr>
            <a:xfrm>
              <a:off x="4498926" y="13565136"/>
              <a:ext cx="1943665" cy="64142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chemeClr val="tx1"/>
                  </a:solidFill>
                </a:rPr>
                <a:t>Cherry Blossom</a:t>
              </a:r>
            </a:p>
            <a:p>
              <a:pPr algn="ctr"/>
              <a:r>
                <a:rPr lang="en-ZA" dirty="0">
                  <a:solidFill>
                    <a:schemeClr val="tx1"/>
                  </a:solidFill>
                </a:rPr>
                <a:t>Wi-Fi Stacker</a:t>
              </a:r>
            </a:p>
          </p:txBody>
        </p:sp>
        <p:pic>
          <p:nvPicPr>
            <p:cNvPr id="276" name="Picture 275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7E733420-67AD-469E-B69C-F34A9B0ED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83"/>
            <a:stretch/>
          </p:blipFill>
          <p:spPr>
            <a:xfrm>
              <a:off x="6098154" y="13578335"/>
              <a:ext cx="332634" cy="28745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2BCE45B-D86A-4DCB-977B-B03376B91EE1}"/>
              </a:ext>
            </a:extLst>
          </p:cNvPr>
          <p:cNvCxnSpPr>
            <a:cxnSpLocks/>
          </p:cNvCxnSpPr>
          <p:nvPr/>
        </p:nvCxnSpPr>
        <p:spPr>
          <a:xfrm flipV="1">
            <a:off x="2494878" y="8088973"/>
            <a:ext cx="0" cy="739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83526E8A-E4C4-4C3E-BD64-88FA354D841E}"/>
              </a:ext>
            </a:extLst>
          </p:cNvPr>
          <p:cNvGrpSpPr/>
          <p:nvPr/>
        </p:nvGrpSpPr>
        <p:grpSpPr>
          <a:xfrm>
            <a:off x="8975454" y="8700316"/>
            <a:ext cx="1394277" cy="1812588"/>
            <a:chOff x="8934639" y="8879795"/>
            <a:chExt cx="1394277" cy="1812588"/>
          </a:xfrm>
          <a:solidFill>
            <a:schemeClr val="bg2"/>
          </a:solidFill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DB464CB0-19F4-4E12-9130-596ED60897B5}"/>
                </a:ext>
              </a:extLst>
            </p:cNvPr>
            <p:cNvSpPr/>
            <p:nvPr/>
          </p:nvSpPr>
          <p:spPr>
            <a:xfrm>
              <a:off x="8934639" y="8879795"/>
              <a:ext cx="1383693" cy="3220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Connector</a:t>
              </a:r>
              <a:endParaRPr lang="en-ZA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AA3B9F7A-F077-426D-986F-F3FCC0538FE3}"/>
                </a:ext>
              </a:extLst>
            </p:cNvPr>
            <p:cNvGrpSpPr/>
            <p:nvPr/>
          </p:nvGrpSpPr>
          <p:grpSpPr>
            <a:xfrm>
              <a:off x="8935166" y="9199628"/>
              <a:ext cx="1393750" cy="1492755"/>
              <a:chOff x="4779773" y="9525668"/>
              <a:chExt cx="1091596" cy="1294470"/>
            </a:xfrm>
            <a:grpFill/>
          </p:grpSpPr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F7A8937A-0D4E-4D8F-9F74-BC28C19BBC2E}"/>
                  </a:ext>
                </a:extLst>
              </p:cNvPr>
              <p:cNvGrpSpPr/>
              <p:nvPr/>
            </p:nvGrpSpPr>
            <p:grpSpPr>
              <a:xfrm>
                <a:off x="4779773" y="9525668"/>
                <a:ext cx="1091596" cy="1294470"/>
                <a:chOff x="8389025" y="8174850"/>
                <a:chExt cx="1091596" cy="1294470"/>
              </a:xfrm>
              <a:grpFill/>
            </p:grpSpPr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620670BE-B645-4747-99C7-C9BC57FD81CF}"/>
                    </a:ext>
                  </a:extLst>
                </p:cNvPr>
                <p:cNvSpPr/>
                <p:nvPr/>
              </p:nvSpPr>
              <p:spPr>
                <a:xfrm>
                  <a:off x="8389025" y="8178666"/>
                  <a:ext cx="1091596" cy="129065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>
                      <a:solidFill>
                        <a:schemeClr val="tx1"/>
                      </a:solidFill>
                    </a:rPr>
                    <a:t>MCU</a:t>
                  </a:r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FC09CB66-1AB7-41F2-A860-8A681954C3E9}"/>
                    </a:ext>
                  </a:extLst>
                </p:cNvPr>
                <p:cNvSpPr txBox="1"/>
                <p:nvPr/>
              </p:nvSpPr>
              <p:spPr>
                <a:xfrm>
                  <a:off x="8460708" y="8174850"/>
                  <a:ext cx="662055" cy="38395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3,3V</a:t>
                  </a:r>
                </a:p>
              </p:txBody>
            </p:sp>
          </p:grpSp>
          <p:pic>
            <p:nvPicPr>
              <p:cNvPr id="315" name="Picture 314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DF027F28-0329-4FF4-901E-49F4D2C52F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583"/>
              <a:stretch/>
            </p:blipFill>
            <p:spPr>
              <a:xfrm>
                <a:off x="5534045" y="9530836"/>
                <a:ext cx="332634" cy="2874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762FFB8-C2ED-484C-8F7F-2151AE1665C7}"/>
              </a:ext>
            </a:extLst>
          </p:cNvPr>
          <p:cNvGrpSpPr/>
          <p:nvPr/>
        </p:nvGrpSpPr>
        <p:grpSpPr>
          <a:xfrm>
            <a:off x="10549979" y="8706146"/>
            <a:ext cx="1647841" cy="2163300"/>
            <a:chOff x="10838421" y="7309303"/>
            <a:chExt cx="1647841" cy="2163300"/>
          </a:xfrm>
          <a:solidFill>
            <a:schemeClr val="bg2"/>
          </a:solidFill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D1117799-F82E-4003-9DEF-6A429B013E07}"/>
                </a:ext>
              </a:extLst>
            </p:cNvPr>
            <p:cNvSpPr/>
            <p:nvPr/>
          </p:nvSpPr>
          <p:spPr>
            <a:xfrm>
              <a:off x="10838421" y="7312926"/>
              <a:ext cx="1639518" cy="10788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 dirty="0">
                  <a:solidFill>
                    <a:schemeClr val="tx1"/>
                  </a:solidFill>
                </a:rPr>
                <a:t>Pressure Sensor (7)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57B2AF89-8774-46AC-8D72-4FF5EABC64E4}"/>
                </a:ext>
              </a:extLst>
            </p:cNvPr>
            <p:cNvSpPr txBox="1"/>
            <p:nvPr/>
          </p:nvSpPr>
          <p:spPr>
            <a:xfrm>
              <a:off x="11815358" y="7309303"/>
              <a:ext cx="662055" cy="38395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3,3V</a:t>
              </a:r>
            </a:p>
          </p:txBody>
        </p:sp>
        <p:pic>
          <p:nvPicPr>
            <p:cNvPr id="323" name="Picture 322" descr="A close up of a logo&#10;&#10;Description automatically generated">
              <a:extLst>
                <a:ext uri="{FF2B5EF4-FFF2-40B4-BE49-F238E27FC236}">
                  <a16:creationId xmlns:a16="http://schemas.microsoft.com/office/drawing/2014/main" id="{223E0765-259D-416A-BF07-009EA5FEE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3" t="16500" r="8597" b="23474"/>
            <a:stretch/>
          </p:blipFill>
          <p:spPr>
            <a:xfrm>
              <a:off x="12081468" y="7728570"/>
              <a:ext cx="404020" cy="307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EF560EC2-037A-493B-B8D7-BDF2C3EA6B83}"/>
                </a:ext>
              </a:extLst>
            </p:cNvPr>
            <p:cNvSpPr/>
            <p:nvPr/>
          </p:nvSpPr>
          <p:spPr>
            <a:xfrm>
              <a:off x="10840687" y="8393790"/>
              <a:ext cx="1640974" cy="10788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Pressure Sensor (13)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3D8BEE2-F10D-47A5-B01E-B87C842C3499}"/>
                </a:ext>
              </a:extLst>
            </p:cNvPr>
            <p:cNvSpPr txBox="1"/>
            <p:nvPr/>
          </p:nvSpPr>
          <p:spPr>
            <a:xfrm>
              <a:off x="11824207" y="8402215"/>
              <a:ext cx="662055" cy="38395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3,3V</a:t>
              </a:r>
            </a:p>
          </p:txBody>
        </p:sp>
        <p:pic>
          <p:nvPicPr>
            <p:cNvPr id="327" name="Picture 326" descr="A close up of a logo&#10;&#10;Description automatically generated">
              <a:extLst>
                <a:ext uri="{FF2B5EF4-FFF2-40B4-BE49-F238E27FC236}">
                  <a16:creationId xmlns:a16="http://schemas.microsoft.com/office/drawing/2014/main" id="{7F01D98A-0BF9-4E64-9D0F-F10C795A1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3" t="16500" r="8597" b="23474"/>
            <a:stretch/>
          </p:blipFill>
          <p:spPr>
            <a:xfrm>
              <a:off x="12079966" y="8832307"/>
              <a:ext cx="404020" cy="307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7190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9BFCECE-18F7-4BEA-AF95-1318CA903DD7}"/>
              </a:ext>
            </a:extLst>
          </p:cNvPr>
          <p:cNvSpPr/>
          <p:nvPr/>
        </p:nvSpPr>
        <p:spPr>
          <a:xfrm>
            <a:off x="15718474" y="7390173"/>
            <a:ext cx="2320637" cy="162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/>
              <a:t>SYSTEM SUPPLY</a:t>
            </a:r>
          </a:p>
          <a:p>
            <a:pPr algn="ctr"/>
            <a:r>
              <a:rPr lang="en-ZA" sz="2400"/>
              <a:t>10,5 – 24VDC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BB925C-B783-4B97-980F-381EDE15726D}"/>
              </a:ext>
            </a:extLst>
          </p:cNvPr>
          <p:cNvSpPr/>
          <p:nvPr/>
        </p:nvSpPr>
        <p:spPr>
          <a:xfrm>
            <a:off x="12749514" y="3413760"/>
            <a:ext cx="7392231" cy="344423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F4162-6E54-4D34-83E5-339AD1ECBA0F}"/>
              </a:ext>
            </a:extLst>
          </p:cNvPr>
          <p:cNvSpPr/>
          <p:nvPr/>
        </p:nvSpPr>
        <p:spPr>
          <a:xfrm>
            <a:off x="9851519" y="10030901"/>
            <a:ext cx="2320637" cy="162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/>
              <a:t>BATTERY CHARGE</a:t>
            </a:r>
          </a:p>
          <a:p>
            <a:pPr algn="ctr"/>
            <a:r>
              <a:rPr lang="en-ZA" sz="2400"/>
              <a:t>CONTROLLER</a:t>
            </a:r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D87987CA-F73D-4724-8E24-3ED9C123F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7" t="7347" r="13218" b="10489"/>
          <a:stretch/>
        </p:blipFill>
        <p:spPr>
          <a:xfrm>
            <a:off x="7412724" y="7353035"/>
            <a:ext cx="764979" cy="6793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554325-ECCD-4EF4-9FFA-33F487A3D35C}"/>
              </a:ext>
            </a:extLst>
          </p:cNvPr>
          <p:cNvCxnSpPr>
            <a:cxnSpLocks/>
          </p:cNvCxnSpPr>
          <p:nvPr/>
        </p:nvCxnSpPr>
        <p:spPr>
          <a:xfrm flipH="1">
            <a:off x="6748549" y="7684583"/>
            <a:ext cx="665017" cy="11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3741CD8-D5E9-4631-B750-2BC36F20D3C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177703" y="4730208"/>
            <a:ext cx="466789" cy="2962501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2DBD47-9FCC-47E1-BADC-B92536A3EA38}"/>
              </a:ext>
            </a:extLst>
          </p:cNvPr>
          <p:cNvCxnSpPr>
            <a:cxnSpLocks/>
          </p:cNvCxnSpPr>
          <p:nvPr/>
        </p:nvCxnSpPr>
        <p:spPr>
          <a:xfrm flipH="1">
            <a:off x="8625842" y="4730208"/>
            <a:ext cx="48911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996569-A64E-4884-8EF6-87EEA0F06623}"/>
              </a:ext>
            </a:extLst>
          </p:cNvPr>
          <p:cNvCxnSpPr>
            <a:cxnSpLocks/>
          </p:cNvCxnSpPr>
          <p:nvPr/>
        </p:nvCxnSpPr>
        <p:spPr>
          <a:xfrm flipH="1">
            <a:off x="8644493" y="7684582"/>
            <a:ext cx="7392231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6084821-2AC0-444B-ABF8-8AB287EA9369}"/>
              </a:ext>
            </a:extLst>
          </p:cNvPr>
          <p:cNvSpPr/>
          <p:nvPr/>
        </p:nvSpPr>
        <p:spPr>
          <a:xfrm>
            <a:off x="13516956" y="4331170"/>
            <a:ext cx="2320637" cy="162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/>
              <a:t>STEPPER MOTOR DRIVER</a:t>
            </a:r>
          </a:p>
          <a:p>
            <a:pPr algn="ctr"/>
            <a:r>
              <a:rPr lang="en-ZA" sz="2400"/>
              <a:t>12VDC-48VDC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7C2F7D-A45E-4012-96D0-E7107EA8EF13}"/>
              </a:ext>
            </a:extLst>
          </p:cNvPr>
          <p:cNvCxnSpPr>
            <a:cxnSpLocks/>
          </p:cNvCxnSpPr>
          <p:nvPr/>
        </p:nvCxnSpPr>
        <p:spPr>
          <a:xfrm flipH="1">
            <a:off x="6568440" y="8705662"/>
            <a:ext cx="9466073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8ABEB74-5520-4842-B692-904512C5DC25}"/>
              </a:ext>
            </a:extLst>
          </p:cNvPr>
          <p:cNvSpPr/>
          <p:nvPr/>
        </p:nvSpPr>
        <p:spPr>
          <a:xfrm>
            <a:off x="4607619" y="7383245"/>
            <a:ext cx="2452255" cy="163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/>
              <a:t>ISOLATED AC/DC</a:t>
            </a:r>
          </a:p>
          <a:p>
            <a:pPr algn="ctr"/>
            <a:r>
              <a:rPr lang="en-ZA" sz="2400" dirty="0"/>
              <a:t>220VAC – 24VDC</a:t>
            </a:r>
          </a:p>
          <a:p>
            <a:pPr algn="ctr"/>
            <a:r>
              <a:rPr lang="en-ZA" sz="2400" dirty="0"/>
              <a:t>150W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CD5E05-5F70-4F01-AD44-3171807C3CCE}"/>
              </a:ext>
            </a:extLst>
          </p:cNvPr>
          <p:cNvSpPr/>
          <p:nvPr/>
        </p:nvSpPr>
        <p:spPr>
          <a:xfrm>
            <a:off x="13008595" y="9509263"/>
            <a:ext cx="1469406" cy="267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/>
              <a:t>LEAD CRYSTAL BATTERY</a:t>
            </a:r>
          </a:p>
          <a:p>
            <a:pPr algn="ctr"/>
            <a:r>
              <a:rPr lang="en-ZA" sz="2400"/>
              <a:t>10,5-13,5VDC</a:t>
            </a:r>
          </a:p>
        </p:txBody>
      </p:sp>
      <p:pic>
        <p:nvPicPr>
          <p:cNvPr id="39" name="Picture 38" descr="A close up of a device&#10;&#10;Description automatically generated">
            <a:extLst>
              <a:ext uri="{FF2B5EF4-FFF2-40B4-BE49-F238E27FC236}">
                <a16:creationId xmlns:a16="http://schemas.microsoft.com/office/drawing/2014/main" id="{982EDD15-23FE-479B-96BA-C157CD01B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7" t="7347" r="13218" b="10489"/>
          <a:stretch/>
        </p:blipFill>
        <p:spPr>
          <a:xfrm rot="16200000">
            <a:off x="13403625" y="7878766"/>
            <a:ext cx="679346" cy="6033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731269-056D-47EA-AFA6-EBF1AA9A6046}"/>
              </a:ext>
            </a:extLst>
          </p:cNvPr>
          <p:cNvCxnSpPr>
            <a:stCxn id="37" idx="0"/>
            <a:endCxn id="39" idx="1"/>
          </p:cNvCxnSpPr>
          <p:nvPr/>
        </p:nvCxnSpPr>
        <p:spPr>
          <a:xfrm flipV="1">
            <a:off x="13743298" y="8520089"/>
            <a:ext cx="0" cy="989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B757CA-1A4A-45FA-A5A9-E4BF00C6445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3743298" y="7692709"/>
            <a:ext cx="0" cy="148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C228A-0F6A-48A7-8D98-2F52D95905F4}"/>
              </a:ext>
            </a:extLst>
          </p:cNvPr>
          <p:cNvCxnSpPr>
            <a:cxnSpLocks/>
          </p:cNvCxnSpPr>
          <p:nvPr/>
        </p:nvCxnSpPr>
        <p:spPr>
          <a:xfrm flipH="1">
            <a:off x="15837593" y="4628638"/>
            <a:ext cx="128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A670E3-744A-4622-B17A-32B4097027E4}"/>
              </a:ext>
            </a:extLst>
          </p:cNvPr>
          <p:cNvCxnSpPr>
            <a:cxnSpLocks/>
          </p:cNvCxnSpPr>
          <p:nvPr/>
        </p:nvCxnSpPr>
        <p:spPr>
          <a:xfrm flipH="1">
            <a:off x="15837593" y="4887718"/>
            <a:ext cx="128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420614-2DF6-4B9C-8752-F80622F4BB2E}"/>
              </a:ext>
            </a:extLst>
          </p:cNvPr>
          <p:cNvCxnSpPr>
            <a:cxnSpLocks/>
          </p:cNvCxnSpPr>
          <p:nvPr/>
        </p:nvCxnSpPr>
        <p:spPr>
          <a:xfrm flipH="1">
            <a:off x="15837593" y="5390638"/>
            <a:ext cx="128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C02752F-8362-4D70-8083-C22A2180EB8B}"/>
              </a:ext>
            </a:extLst>
          </p:cNvPr>
          <p:cNvCxnSpPr>
            <a:cxnSpLocks/>
          </p:cNvCxnSpPr>
          <p:nvPr/>
        </p:nvCxnSpPr>
        <p:spPr>
          <a:xfrm flipH="1">
            <a:off x="15837593" y="5644608"/>
            <a:ext cx="128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4CFC531-9959-4A3C-9443-D9063039318E}"/>
              </a:ext>
            </a:extLst>
          </p:cNvPr>
          <p:cNvSpPr/>
          <p:nvPr/>
        </p:nvSpPr>
        <p:spPr>
          <a:xfrm>
            <a:off x="17038641" y="4331169"/>
            <a:ext cx="2320637" cy="162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/>
              <a:t>STEPPER MOTOR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26936D-3FC8-4D82-81F3-9321F4EB137E}"/>
              </a:ext>
            </a:extLst>
          </p:cNvPr>
          <p:cNvSpPr txBox="1"/>
          <p:nvPr/>
        </p:nvSpPr>
        <p:spPr>
          <a:xfrm>
            <a:off x="13008595" y="3548547"/>
            <a:ext cx="20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FLOATING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31FC15-3574-46CA-BCF9-AFF75C0477BA}"/>
              </a:ext>
            </a:extLst>
          </p:cNvPr>
          <p:cNvCxnSpPr/>
          <p:nvPr/>
        </p:nvCxnSpPr>
        <p:spPr>
          <a:xfrm rot="16200000" flipH="1">
            <a:off x="7905139" y="8432060"/>
            <a:ext cx="2685732" cy="1207027"/>
          </a:xfrm>
          <a:prstGeom prst="bentConnector3">
            <a:avLst>
              <a:gd name="adj1" fmla="val 1001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F15A460-6FCC-4078-923D-17056031E146}"/>
              </a:ext>
            </a:extLst>
          </p:cNvPr>
          <p:cNvCxnSpPr>
            <a:cxnSpLocks/>
          </p:cNvCxnSpPr>
          <p:nvPr/>
        </p:nvCxnSpPr>
        <p:spPr>
          <a:xfrm flipV="1">
            <a:off x="9062532" y="5644608"/>
            <a:ext cx="4454424" cy="3061056"/>
          </a:xfrm>
          <a:prstGeom prst="bentConnector3">
            <a:avLst>
              <a:gd name="adj1" fmla="val 220"/>
            </a:avLst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3C3EDD1-5B29-4BA6-A998-13E6553969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9034" y="9631408"/>
            <a:ext cx="2704349" cy="788667"/>
          </a:xfrm>
          <a:prstGeom prst="bentConnector3">
            <a:avLst>
              <a:gd name="adj1" fmla="val 10007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C3D075B-26E4-4748-B6CD-7DBC923D5790}"/>
              </a:ext>
            </a:extLst>
          </p:cNvPr>
          <p:cNvCxnSpPr>
            <a:cxnSpLocks/>
          </p:cNvCxnSpPr>
          <p:nvPr/>
        </p:nvCxnSpPr>
        <p:spPr>
          <a:xfrm flipH="1" flipV="1">
            <a:off x="2420112" y="11359299"/>
            <a:ext cx="6660340" cy="14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DBF19A-DF10-43DA-981F-85716FC16DCB}"/>
              </a:ext>
            </a:extLst>
          </p:cNvPr>
          <p:cNvCxnSpPr>
            <a:cxnSpLocks/>
          </p:cNvCxnSpPr>
          <p:nvPr/>
        </p:nvCxnSpPr>
        <p:spPr>
          <a:xfrm flipH="1">
            <a:off x="2499360" y="7657016"/>
            <a:ext cx="21082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8B39B3C-E659-413E-934A-790A0D0846A7}"/>
              </a:ext>
            </a:extLst>
          </p:cNvPr>
          <p:cNvCxnSpPr>
            <a:cxnSpLocks/>
          </p:cNvCxnSpPr>
          <p:nvPr/>
        </p:nvCxnSpPr>
        <p:spPr>
          <a:xfrm flipH="1">
            <a:off x="2499359" y="8673566"/>
            <a:ext cx="21082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B972244-D0B4-47FD-B098-D3C1808A6971}"/>
              </a:ext>
            </a:extLst>
          </p:cNvPr>
          <p:cNvSpPr txBox="1"/>
          <p:nvPr/>
        </p:nvSpPr>
        <p:spPr>
          <a:xfrm>
            <a:off x="1833439" y="7338509"/>
            <a:ext cx="100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EE14BF-055F-463B-9C0C-E5079CC6E340}"/>
              </a:ext>
            </a:extLst>
          </p:cNvPr>
          <p:cNvSpPr txBox="1"/>
          <p:nvPr/>
        </p:nvSpPr>
        <p:spPr>
          <a:xfrm>
            <a:off x="1833439" y="8345488"/>
            <a:ext cx="100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/>
              <a:t>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0141E-3F42-462D-BDC5-BC0C1E03DDA4}"/>
              </a:ext>
            </a:extLst>
          </p:cNvPr>
          <p:cNvSpPr txBox="1"/>
          <p:nvPr/>
        </p:nvSpPr>
        <p:spPr>
          <a:xfrm>
            <a:off x="1912902" y="11045683"/>
            <a:ext cx="100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/>
              <a:t>E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8D21093-9BC9-4CF7-AC1E-EDBE048C5EC8}"/>
              </a:ext>
            </a:extLst>
          </p:cNvPr>
          <p:cNvCxnSpPr/>
          <p:nvPr/>
        </p:nvCxnSpPr>
        <p:spPr>
          <a:xfrm flipV="1">
            <a:off x="12172156" y="9014676"/>
            <a:ext cx="1571142" cy="1363764"/>
          </a:xfrm>
          <a:prstGeom prst="bentConnector3">
            <a:avLst>
              <a:gd name="adj1" fmla="val 352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C3AF4A5-035A-4FB4-B218-557537026A8C}"/>
              </a:ext>
            </a:extLst>
          </p:cNvPr>
          <p:cNvCxnSpPr>
            <a:stCxn id="37" idx="2"/>
          </p:cNvCxnSpPr>
          <p:nvPr/>
        </p:nvCxnSpPr>
        <p:spPr>
          <a:xfrm rot="5400000">
            <a:off x="12907506" y="11861636"/>
            <a:ext cx="515754" cy="115583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B3A3860-6583-4B4A-BDA6-1258D2B201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14298" y="11824258"/>
            <a:ext cx="1331028" cy="415312"/>
          </a:xfrm>
          <a:prstGeom prst="bentConnector3">
            <a:avLst>
              <a:gd name="adj1" fmla="val -130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5ED62C02-1100-40B3-A68C-4C8BEF122290}"/>
              </a:ext>
            </a:extLst>
          </p:cNvPr>
          <p:cNvCxnSpPr>
            <a:cxnSpLocks/>
          </p:cNvCxnSpPr>
          <p:nvPr/>
        </p:nvCxnSpPr>
        <p:spPr>
          <a:xfrm rot="10800000">
            <a:off x="9062532" y="11373502"/>
            <a:ext cx="3524937" cy="1323929"/>
          </a:xfrm>
          <a:prstGeom prst="bentConnector3">
            <a:avLst>
              <a:gd name="adj1" fmla="val 99504"/>
            </a:avLst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AADF346-A88A-40EF-9319-58B1F382F29F}"/>
              </a:ext>
            </a:extLst>
          </p:cNvPr>
          <p:cNvSpPr txBox="1"/>
          <p:nvPr/>
        </p:nvSpPr>
        <p:spPr>
          <a:xfrm>
            <a:off x="12622384" y="7845226"/>
            <a:ext cx="207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IDEAL</a:t>
            </a:r>
          </a:p>
          <a:p>
            <a:r>
              <a:rPr lang="en-ZA"/>
              <a:t>DIODE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0C78A3-7E65-4946-8606-109F27863236}"/>
              </a:ext>
            </a:extLst>
          </p:cNvPr>
          <p:cNvSpPr txBox="1"/>
          <p:nvPr/>
        </p:nvSpPr>
        <p:spPr>
          <a:xfrm>
            <a:off x="7405014" y="6764256"/>
            <a:ext cx="207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IDEAL</a:t>
            </a:r>
          </a:p>
          <a:p>
            <a:r>
              <a:rPr lang="en-ZA"/>
              <a:t>DIODE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39FD1-0E7E-4AD0-BED7-AED3BCAE118F}"/>
              </a:ext>
            </a:extLst>
          </p:cNvPr>
          <p:cNvSpPr txBox="1"/>
          <p:nvPr/>
        </p:nvSpPr>
        <p:spPr>
          <a:xfrm>
            <a:off x="7895122" y="694573"/>
            <a:ext cx="721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POWER SUPPLY ARCHITECTURE</a:t>
            </a:r>
            <a:endParaRPr lang="en-Z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3C7B4-351D-4755-A1E6-062FF34914D7}"/>
              </a:ext>
            </a:extLst>
          </p:cNvPr>
          <p:cNvSpPr txBox="1"/>
          <p:nvPr/>
        </p:nvSpPr>
        <p:spPr>
          <a:xfrm>
            <a:off x="311020" y="241786"/>
            <a:ext cx="206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19-08-2020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6E80E-ED1B-4320-857C-3315705CDC09}"/>
              </a:ext>
            </a:extLst>
          </p:cNvPr>
          <p:cNvSpPr/>
          <p:nvPr/>
        </p:nvSpPr>
        <p:spPr>
          <a:xfrm>
            <a:off x="3133050" y="7353035"/>
            <a:ext cx="1002347" cy="447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/>
              <a:t>Filter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46DB7-D1F8-4BD0-9660-C237CE18F0DD}"/>
              </a:ext>
            </a:extLst>
          </p:cNvPr>
          <p:cNvSpPr txBox="1"/>
          <p:nvPr/>
        </p:nvSpPr>
        <p:spPr>
          <a:xfrm>
            <a:off x="1965901" y="4708431"/>
            <a:ext cx="4338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Short circuit protection – Fuses only?</a:t>
            </a:r>
            <a:endParaRPr lang="en-ZA" sz="2000" b="1" dirty="0"/>
          </a:p>
        </p:txBody>
      </p:sp>
    </p:spTree>
    <p:extLst>
      <p:ext uri="{BB962C8B-B14F-4D97-AF65-F5344CB8AC3E}">
        <p14:creationId xmlns:p14="http://schemas.microsoft.com/office/powerpoint/2010/main" val="63812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9D3BD3A-C2C6-40A0-8CDF-D52FCFF4C860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16873729" y="8631519"/>
            <a:ext cx="3886951" cy="780575"/>
          </a:xfrm>
          <a:prstGeom prst="bentConnector3">
            <a:avLst>
              <a:gd name="adj1" fmla="val -56"/>
            </a:avLst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DC21CFC-602A-405C-AFD4-CAA947DD1071}"/>
              </a:ext>
            </a:extLst>
          </p:cNvPr>
          <p:cNvSpPr/>
          <p:nvPr/>
        </p:nvSpPr>
        <p:spPr>
          <a:xfrm>
            <a:off x="8543512" y="9249766"/>
            <a:ext cx="7647845" cy="50396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147EED5-05B0-41E1-A3FA-D7DDFA64D5D7}"/>
              </a:ext>
            </a:extLst>
          </p:cNvPr>
          <p:cNvSpPr/>
          <p:nvPr/>
        </p:nvSpPr>
        <p:spPr>
          <a:xfrm>
            <a:off x="1276785" y="9249766"/>
            <a:ext cx="5870366" cy="5692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4C0A27C-C302-4388-9B93-2CD1547B822A}"/>
              </a:ext>
            </a:extLst>
          </p:cNvPr>
          <p:cNvSpPr/>
          <p:nvPr/>
        </p:nvSpPr>
        <p:spPr>
          <a:xfrm>
            <a:off x="891773" y="5902167"/>
            <a:ext cx="6596403" cy="917470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06E3274-50B8-4788-AF86-77BA0888943D}"/>
              </a:ext>
            </a:extLst>
          </p:cNvPr>
          <p:cNvGrpSpPr/>
          <p:nvPr/>
        </p:nvGrpSpPr>
        <p:grpSpPr>
          <a:xfrm>
            <a:off x="17442129" y="13462069"/>
            <a:ext cx="1319880" cy="1086712"/>
            <a:chOff x="11193073" y="4619050"/>
            <a:chExt cx="1319880" cy="108671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C92E96-5F77-41F1-8373-C3F530670D0E}"/>
                </a:ext>
              </a:extLst>
            </p:cNvPr>
            <p:cNvSpPr/>
            <p:nvPr/>
          </p:nvSpPr>
          <p:spPr>
            <a:xfrm>
              <a:off x="11193073" y="4619050"/>
              <a:ext cx="1318200" cy="108671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Limit Switch (12)</a:t>
              </a:r>
            </a:p>
          </p:txBody>
        </p:sp>
        <p:pic>
          <p:nvPicPr>
            <p:cNvPr id="204" name="Picture 203" descr="A close up of a logo&#10;&#10;Description automatically generated">
              <a:extLst>
                <a:ext uri="{FF2B5EF4-FFF2-40B4-BE49-F238E27FC236}">
                  <a16:creationId xmlns:a16="http://schemas.microsoft.com/office/drawing/2014/main" id="{E003D838-84FD-4B86-AD45-F61908B0D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3" t="16500" r="8597" b="23474"/>
            <a:stretch/>
          </p:blipFill>
          <p:spPr>
            <a:xfrm>
              <a:off x="12108933" y="4627053"/>
              <a:ext cx="404020" cy="30777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728057A-FF2A-4A1D-BB65-11EC92C7B2BE}"/>
              </a:ext>
            </a:extLst>
          </p:cNvPr>
          <p:cNvGrpSpPr/>
          <p:nvPr/>
        </p:nvGrpSpPr>
        <p:grpSpPr>
          <a:xfrm>
            <a:off x="1439406" y="12595228"/>
            <a:ext cx="2412571" cy="1150357"/>
            <a:chOff x="5780448" y="6896267"/>
            <a:chExt cx="2412571" cy="1150357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D5BC378-A0C7-4A10-893B-6C8F6B656478}"/>
                </a:ext>
              </a:extLst>
            </p:cNvPr>
            <p:cNvSpPr/>
            <p:nvPr/>
          </p:nvSpPr>
          <p:spPr>
            <a:xfrm>
              <a:off x="5780448" y="6900855"/>
              <a:ext cx="1204499" cy="11457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 dirty="0">
                  <a:solidFill>
                    <a:schemeClr val="tx1"/>
                  </a:solidFill>
                </a:rPr>
                <a:t>Touch Sensor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2A15031-F480-4B67-9F6A-CBB55510F647}"/>
                </a:ext>
              </a:extLst>
            </p:cNvPr>
            <p:cNvSpPr/>
            <p:nvPr/>
          </p:nvSpPr>
          <p:spPr>
            <a:xfrm>
              <a:off x="6985555" y="6896267"/>
              <a:ext cx="1204499" cy="11457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 dirty="0">
                  <a:solidFill>
                    <a:schemeClr val="tx1"/>
                  </a:solidFill>
                </a:rPr>
                <a:t>Touch Sensor Driver</a:t>
              </a:r>
            </a:p>
          </p:txBody>
        </p:sp>
        <p:pic>
          <p:nvPicPr>
            <p:cNvPr id="219" name="Picture 218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FC095115-B219-429D-8A82-6E4F046C5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83"/>
            <a:stretch/>
          </p:blipFill>
          <p:spPr>
            <a:xfrm>
              <a:off x="7860385" y="6916042"/>
              <a:ext cx="332634" cy="2874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1" name="Picture 220" descr="A close up of a logo&#10;&#10;Description automatically generated">
              <a:extLst>
                <a:ext uri="{FF2B5EF4-FFF2-40B4-BE49-F238E27FC236}">
                  <a16:creationId xmlns:a16="http://schemas.microsoft.com/office/drawing/2014/main" id="{9F231789-99A9-4234-8BC2-A2836B950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3" t="16500" r="8597" b="23474"/>
            <a:stretch/>
          </p:blipFill>
          <p:spPr>
            <a:xfrm>
              <a:off x="6580233" y="6915523"/>
              <a:ext cx="404020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F21D0E9-DDD2-4AEF-8227-2AD831193983}"/>
              </a:ext>
            </a:extLst>
          </p:cNvPr>
          <p:cNvSpPr/>
          <p:nvPr/>
        </p:nvSpPr>
        <p:spPr>
          <a:xfrm>
            <a:off x="17254546" y="5910715"/>
            <a:ext cx="3235814" cy="917469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C8C67A4-AC9C-4756-B858-FCC94DAD401D}"/>
              </a:ext>
            </a:extLst>
          </p:cNvPr>
          <p:cNvSpPr/>
          <p:nvPr/>
        </p:nvSpPr>
        <p:spPr>
          <a:xfrm>
            <a:off x="8210785" y="5910717"/>
            <a:ext cx="8157485" cy="917470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58DA27B-CA3C-4DF9-8019-60442563A706}"/>
              </a:ext>
            </a:extLst>
          </p:cNvPr>
          <p:cNvSpPr txBox="1"/>
          <p:nvPr/>
        </p:nvSpPr>
        <p:spPr>
          <a:xfrm>
            <a:off x="6622046" y="6082412"/>
            <a:ext cx="91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TOP</a:t>
            </a:r>
            <a:endParaRPr lang="en-ZA" sz="24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699127D-2B49-437E-B53B-3558CE5915B2}"/>
              </a:ext>
            </a:extLst>
          </p:cNvPr>
          <p:cNvSpPr txBox="1"/>
          <p:nvPr/>
        </p:nvSpPr>
        <p:spPr>
          <a:xfrm>
            <a:off x="8355945" y="5946336"/>
            <a:ext cx="1949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CENTRAL CHANNEL</a:t>
            </a:r>
            <a:endParaRPr lang="en-ZA" sz="240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29869B1-E0F2-400D-85F9-965C262007B0}"/>
              </a:ext>
            </a:extLst>
          </p:cNvPr>
          <p:cNvSpPr txBox="1"/>
          <p:nvPr/>
        </p:nvSpPr>
        <p:spPr>
          <a:xfrm>
            <a:off x="19527471" y="6011899"/>
            <a:ext cx="810292" cy="477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BOT</a:t>
            </a:r>
            <a:endParaRPr lang="en-ZA" sz="2400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BD0FC65-C1EA-4030-9C1D-0D7FF3F9D10D}"/>
              </a:ext>
            </a:extLst>
          </p:cNvPr>
          <p:cNvGrpSpPr/>
          <p:nvPr/>
        </p:nvGrpSpPr>
        <p:grpSpPr>
          <a:xfrm>
            <a:off x="1434374" y="6181705"/>
            <a:ext cx="2844809" cy="830671"/>
            <a:chOff x="1539869" y="11441380"/>
            <a:chExt cx="1526934" cy="1329740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B292F4D9-473C-4EEF-8EB3-0D62F8C416ED}"/>
                </a:ext>
              </a:extLst>
            </p:cNvPr>
            <p:cNvSpPr/>
            <p:nvPr/>
          </p:nvSpPr>
          <p:spPr>
            <a:xfrm>
              <a:off x="1539869" y="11441380"/>
              <a:ext cx="1526934" cy="1329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LCD and LCD Driver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D39C13F-711F-4735-A2CD-2C52B9AC9D52}"/>
                </a:ext>
              </a:extLst>
            </p:cNvPr>
            <p:cNvSpPr txBox="1"/>
            <p:nvPr/>
          </p:nvSpPr>
          <p:spPr>
            <a:xfrm>
              <a:off x="2672656" y="11446546"/>
              <a:ext cx="390904" cy="6146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785672BF-14F6-4857-B6EA-6D1A91B1529A}"/>
              </a:ext>
            </a:extLst>
          </p:cNvPr>
          <p:cNvSpPr txBox="1"/>
          <p:nvPr/>
        </p:nvSpPr>
        <p:spPr>
          <a:xfrm>
            <a:off x="1449915" y="14159290"/>
            <a:ext cx="2458583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MOTHERBOARD</a:t>
            </a:r>
            <a:endParaRPr lang="en-ZA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3D28728-22A4-4C9E-A708-872A6A807B38}"/>
              </a:ext>
            </a:extLst>
          </p:cNvPr>
          <p:cNvGrpSpPr/>
          <p:nvPr/>
        </p:nvGrpSpPr>
        <p:grpSpPr>
          <a:xfrm>
            <a:off x="18920712" y="13340255"/>
            <a:ext cx="1421987" cy="1202317"/>
            <a:chOff x="11257595" y="6635936"/>
            <a:chExt cx="1421987" cy="1261261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6437E78-9451-4E65-94B4-88359577D120}"/>
                </a:ext>
              </a:extLst>
            </p:cNvPr>
            <p:cNvSpPr/>
            <p:nvPr/>
          </p:nvSpPr>
          <p:spPr>
            <a:xfrm>
              <a:off x="11257595" y="6635936"/>
              <a:ext cx="1421987" cy="126126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Stepper Motor (11)</a:t>
              </a:r>
            </a:p>
          </p:txBody>
        </p:sp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5022BAC3-488D-4257-9FB0-E0E334C3B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2155" y="6651953"/>
              <a:ext cx="672492" cy="284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C2849080-EA28-4144-ACD3-3C0389611C36}"/>
                </a:ext>
              </a:extLst>
            </p:cNvPr>
            <p:cNvSpPr txBox="1"/>
            <p:nvPr/>
          </p:nvSpPr>
          <p:spPr>
            <a:xfrm>
              <a:off x="11447038" y="6641792"/>
              <a:ext cx="550182" cy="387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C4A3278-E38E-451B-9F4C-F64B3D480226}"/>
              </a:ext>
            </a:extLst>
          </p:cNvPr>
          <p:cNvGrpSpPr/>
          <p:nvPr/>
        </p:nvGrpSpPr>
        <p:grpSpPr>
          <a:xfrm>
            <a:off x="1436182" y="11628212"/>
            <a:ext cx="2722491" cy="973792"/>
            <a:chOff x="2205399" y="7594421"/>
            <a:chExt cx="2722491" cy="97379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ADD4E4C-0E7B-4660-8E7D-6D1D7550F83B}"/>
                </a:ext>
              </a:extLst>
            </p:cNvPr>
            <p:cNvGrpSpPr/>
            <p:nvPr/>
          </p:nvGrpSpPr>
          <p:grpSpPr>
            <a:xfrm>
              <a:off x="3567326" y="7594854"/>
              <a:ext cx="1360564" cy="973359"/>
              <a:chOff x="3567326" y="7594854"/>
              <a:chExt cx="1360564" cy="973359"/>
            </a:xfrm>
          </p:grpSpPr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A0BD252D-EF0A-43E1-AAA6-722403C4D2A5}"/>
                  </a:ext>
                </a:extLst>
              </p:cNvPr>
              <p:cNvGrpSpPr/>
              <p:nvPr/>
            </p:nvGrpSpPr>
            <p:grpSpPr>
              <a:xfrm>
                <a:off x="3567326" y="7594854"/>
                <a:ext cx="1360564" cy="973359"/>
                <a:chOff x="2447198" y="6294469"/>
                <a:chExt cx="1360564" cy="973359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89E41A38-5D57-4B8A-B07D-A2FBD83DE057}"/>
                    </a:ext>
                  </a:extLst>
                </p:cNvPr>
                <p:cNvSpPr/>
                <p:nvPr/>
              </p:nvSpPr>
              <p:spPr>
                <a:xfrm>
                  <a:off x="2447198" y="6294469"/>
                  <a:ext cx="1360564" cy="97335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ZA">
                      <a:solidFill>
                        <a:schemeClr val="tx1"/>
                      </a:solidFill>
                    </a:rPr>
                    <a:t>Buzzer</a:t>
                  </a:r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805D5BA-D138-4F7B-AC4B-D39FC9212027}"/>
                    </a:ext>
                  </a:extLst>
                </p:cNvPr>
                <p:cNvSpPr txBox="1"/>
                <p:nvPr/>
              </p:nvSpPr>
              <p:spPr>
                <a:xfrm>
                  <a:off x="2514330" y="6299116"/>
                  <a:ext cx="62639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dirty="0"/>
                    <a:t>3,3V</a:t>
                  </a:r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E4F4D862-18CA-4327-A1FE-CB007CB20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1453" y="7602510"/>
                <a:ext cx="672492" cy="2714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12C9E2A3-6251-4CC1-A522-BAA63E3BD25B}"/>
                </a:ext>
              </a:extLst>
            </p:cNvPr>
            <p:cNvGrpSpPr/>
            <p:nvPr/>
          </p:nvGrpSpPr>
          <p:grpSpPr>
            <a:xfrm>
              <a:off x="2205399" y="7594421"/>
              <a:ext cx="1360564" cy="973359"/>
              <a:chOff x="3567326" y="7594854"/>
              <a:chExt cx="1360564" cy="973359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BBCC4C5E-8409-4F45-9FC5-18C89AF85761}"/>
                  </a:ext>
                </a:extLst>
              </p:cNvPr>
              <p:cNvGrpSpPr/>
              <p:nvPr/>
            </p:nvGrpSpPr>
            <p:grpSpPr>
              <a:xfrm>
                <a:off x="3567326" y="7594854"/>
                <a:ext cx="1360564" cy="973359"/>
                <a:chOff x="2447198" y="6294469"/>
                <a:chExt cx="1360564" cy="973359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028B6DBD-FA8B-4D9C-A301-5EF7182F1549}"/>
                    </a:ext>
                  </a:extLst>
                </p:cNvPr>
                <p:cNvSpPr/>
                <p:nvPr/>
              </p:nvSpPr>
              <p:spPr>
                <a:xfrm>
                  <a:off x="2447198" y="6294469"/>
                  <a:ext cx="1360564" cy="97335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ZA">
                      <a:solidFill>
                        <a:schemeClr val="tx1"/>
                      </a:solidFill>
                    </a:rPr>
                    <a:t>LED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9BD43D23-306A-40DA-B060-CB5BDE8D24BA}"/>
                    </a:ext>
                  </a:extLst>
                </p:cNvPr>
                <p:cNvSpPr txBox="1"/>
                <p:nvPr/>
              </p:nvSpPr>
              <p:spPr>
                <a:xfrm>
                  <a:off x="2514330" y="6299117"/>
                  <a:ext cx="61304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3,3V</a:t>
                  </a:r>
                </a:p>
              </p:txBody>
            </p:sp>
          </p:grpSp>
          <p:pic>
            <p:nvPicPr>
              <p:cNvPr id="281" name="Picture 280">
                <a:extLst>
                  <a:ext uri="{FF2B5EF4-FFF2-40B4-BE49-F238E27FC236}">
                    <a16:creationId xmlns:a16="http://schemas.microsoft.com/office/drawing/2014/main" id="{20285BF8-FDAE-493A-B81B-DBC93818CD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1453" y="7602510"/>
                <a:ext cx="672492" cy="2714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D8A7F30-A726-4780-A80D-7765DE599B7C}"/>
              </a:ext>
            </a:extLst>
          </p:cNvPr>
          <p:cNvGrpSpPr/>
          <p:nvPr/>
        </p:nvGrpSpPr>
        <p:grpSpPr>
          <a:xfrm>
            <a:off x="9907665" y="11388413"/>
            <a:ext cx="1394277" cy="1812588"/>
            <a:chOff x="8934639" y="8879795"/>
            <a:chExt cx="1394277" cy="1812588"/>
          </a:xfrm>
          <a:solidFill>
            <a:schemeClr val="bg2"/>
          </a:solidFill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F66844A3-1DBC-41CA-89CD-2DA9BD4C8775}"/>
                </a:ext>
              </a:extLst>
            </p:cNvPr>
            <p:cNvSpPr/>
            <p:nvPr/>
          </p:nvSpPr>
          <p:spPr>
            <a:xfrm>
              <a:off x="8934639" y="8879795"/>
              <a:ext cx="1383693" cy="3220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Connector</a:t>
              </a:r>
              <a:endParaRPr lang="en-ZA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A3478D9-7BDE-4D74-B554-FA59A372378A}"/>
                </a:ext>
              </a:extLst>
            </p:cNvPr>
            <p:cNvGrpSpPr/>
            <p:nvPr/>
          </p:nvGrpSpPr>
          <p:grpSpPr>
            <a:xfrm>
              <a:off x="8935166" y="9199628"/>
              <a:ext cx="1393750" cy="1492755"/>
              <a:chOff x="4779773" y="9525668"/>
              <a:chExt cx="1091596" cy="1294470"/>
            </a:xfrm>
            <a:grpFill/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AF2840F-4E58-41E8-8CD2-4299471ED7AF}"/>
                  </a:ext>
                </a:extLst>
              </p:cNvPr>
              <p:cNvGrpSpPr/>
              <p:nvPr/>
            </p:nvGrpSpPr>
            <p:grpSpPr>
              <a:xfrm>
                <a:off x="4779773" y="9525668"/>
                <a:ext cx="1091596" cy="1294470"/>
                <a:chOff x="8389025" y="8174850"/>
                <a:chExt cx="1091596" cy="1294470"/>
              </a:xfrm>
              <a:grpFill/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449D445-73FE-491B-8840-2FC07CC84DFC}"/>
                    </a:ext>
                  </a:extLst>
                </p:cNvPr>
                <p:cNvSpPr/>
                <p:nvPr/>
              </p:nvSpPr>
              <p:spPr>
                <a:xfrm>
                  <a:off x="8389025" y="8178666"/>
                  <a:ext cx="1091596" cy="129065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>
                      <a:solidFill>
                        <a:schemeClr val="tx1"/>
                      </a:solidFill>
                    </a:rPr>
                    <a:t>MCU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A8B5D64-BDD2-4109-BC3A-1AE3391AC9B4}"/>
                    </a:ext>
                  </a:extLst>
                </p:cNvPr>
                <p:cNvSpPr txBox="1"/>
                <p:nvPr/>
              </p:nvSpPr>
              <p:spPr>
                <a:xfrm>
                  <a:off x="8460708" y="8174850"/>
                  <a:ext cx="662055" cy="38395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3,3V</a:t>
                  </a:r>
                </a:p>
              </p:txBody>
            </p:sp>
          </p:grpSp>
          <p:pic>
            <p:nvPicPr>
              <p:cNvPr id="118" name="Picture 117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EEE11956-F807-4BCF-A496-4C30EF8C7A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583"/>
              <a:stretch/>
            </p:blipFill>
            <p:spPr>
              <a:xfrm>
                <a:off x="5534045" y="9530836"/>
                <a:ext cx="332634" cy="2874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677402DA-FCCF-4AAA-9892-CEAABC33F4C5}"/>
              </a:ext>
            </a:extLst>
          </p:cNvPr>
          <p:cNvSpPr txBox="1"/>
          <p:nvPr/>
        </p:nvSpPr>
        <p:spPr>
          <a:xfrm>
            <a:off x="7169810" y="513001"/>
            <a:ext cx="721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POWER DISTRIBUTION AND GROUNDING</a:t>
            </a:r>
            <a:endParaRPr lang="en-ZA" sz="32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01AD749-45BB-478E-A79E-5919B70D4E65}"/>
              </a:ext>
            </a:extLst>
          </p:cNvPr>
          <p:cNvSpPr txBox="1"/>
          <p:nvPr/>
        </p:nvSpPr>
        <p:spPr>
          <a:xfrm>
            <a:off x="8625017" y="13879827"/>
            <a:ext cx="2458583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MOTHERBOARD</a:t>
            </a:r>
            <a:endParaRPr lang="en-ZA" dirty="0"/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2E6D21EC-4F1B-4A93-9502-E83060E9BAD3}"/>
              </a:ext>
            </a:extLst>
          </p:cNvPr>
          <p:cNvGrpSpPr/>
          <p:nvPr/>
        </p:nvGrpSpPr>
        <p:grpSpPr>
          <a:xfrm>
            <a:off x="18628360" y="11630326"/>
            <a:ext cx="1705493" cy="1348972"/>
            <a:chOff x="9294035" y="4698173"/>
            <a:chExt cx="1705493" cy="1348972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4D00A59-6E38-4086-84F0-E946419DFB67}"/>
                </a:ext>
              </a:extLst>
            </p:cNvPr>
            <p:cNvGrpSpPr/>
            <p:nvPr/>
          </p:nvGrpSpPr>
          <p:grpSpPr>
            <a:xfrm>
              <a:off x="9294035" y="4698173"/>
              <a:ext cx="1705493" cy="1348972"/>
              <a:chOff x="7815920" y="6589683"/>
              <a:chExt cx="1705493" cy="1348972"/>
            </a:xfrm>
            <a:grpFill/>
          </p:grpSpPr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4B04221A-1F9D-48E7-988C-BE099329F6C0}"/>
                  </a:ext>
                </a:extLst>
              </p:cNvPr>
              <p:cNvSpPr/>
              <p:nvPr/>
            </p:nvSpPr>
            <p:spPr>
              <a:xfrm>
                <a:off x="7815920" y="6589683"/>
                <a:ext cx="1705493" cy="1348972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ZA" dirty="0">
                    <a:solidFill>
                      <a:schemeClr val="tx1"/>
                    </a:solidFill>
                  </a:rPr>
                  <a:t>Stepper Motor Driver (11.1)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B70F3751-D422-4254-AE74-110C5D0C74ED}"/>
                  </a:ext>
                </a:extLst>
              </p:cNvPr>
              <p:cNvSpPr txBox="1"/>
              <p:nvPr/>
            </p:nvSpPr>
            <p:spPr>
              <a:xfrm>
                <a:off x="8255569" y="6592393"/>
                <a:ext cx="909965" cy="383951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ZA" dirty="0"/>
                  <a:t>12-24V</a:t>
                </a:r>
              </a:p>
            </p:txBody>
          </p:sp>
        </p:grpSp>
        <p:pic>
          <p:nvPicPr>
            <p:cNvPr id="306" name="Picture 305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0FD0F071-0F6F-4A73-A72A-434E70269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83"/>
            <a:stretch/>
          </p:blipFill>
          <p:spPr>
            <a:xfrm>
              <a:off x="10654950" y="4703698"/>
              <a:ext cx="332634" cy="287453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</p:pic>
      </p:grp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994EAAE-4CA9-4FEB-BB2F-C285CF8BD0D8}"/>
              </a:ext>
            </a:extLst>
          </p:cNvPr>
          <p:cNvSpPr/>
          <p:nvPr/>
        </p:nvSpPr>
        <p:spPr>
          <a:xfrm>
            <a:off x="18066014" y="7555653"/>
            <a:ext cx="1016021" cy="13716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220VAC to 24VDC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2B11DB3-6C54-465B-AF4A-DC7CC2B6360F}"/>
              </a:ext>
            </a:extLst>
          </p:cNvPr>
          <p:cNvGrpSpPr/>
          <p:nvPr/>
        </p:nvGrpSpPr>
        <p:grpSpPr>
          <a:xfrm>
            <a:off x="4563880" y="11630326"/>
            <a:ext cx="1946458" cy="3009006"/>
            <a:chOff x="4496133" y="11197553"/>
            <a:chExt cx="1946458" cy="3009006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7CF098E-0A10-46ED-A151-851012806CE3}"/>
                </a:ext>
              </a:extLst>
            </p:cNvPr>
            <p:cNvGrpSpPr/>
            <p:nvPr/>
          </p:nvGrpSpPr>
          <p:grpSpPr>
            <a:xfrm>
              <a:off x="4496133" y="11197553"/>
              <a:ext cx="1943666" cy="2363765"/>
              <a:chOff x="2114475" y="9193149"/>
              <a:chExt cx="1943666" cy="2363765"/>
            </a:xfrm>
            <a:grpFill/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D4327E53-5A0A-413E-8B3E-0B3D8F475E7D}"/>
                  </a:ext>
                </a:extLst>
              </p:cNvPr>
              <p:cNvSpPr/>
              <p:nvPr/>
            </p:nvSpPr>
            <p:spPr>
              <a:xfrm>
                <a:off x="2119534" y="9193149"/>
                <a:ext cx="1934246" cy="60968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Mezzanine onto Mother</a:t>
                </a:r>
                <a:endParaRPr lang="en-ZA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24F4340F-6B1C-4B87-B6A3-D433A5653406}"/>
                  </a:ext>
                </a:extLst>
              </p:cNvPr>
              <p:cNvGrpSpPr/>
              <p:nvPr/>
            </p:nvGrpSpPr>
            <p:grpSpPr>
              <a:xfrm>
                <a:off x="2114476" y="9806808"/>
                <a:ext cx="1943665" cy="1116141"/>
                <a:chOff x="2114476" y="9806808"/>
                <a:chExt cx="1943665" cy="1116141"/>
              </a:xfrm>
              <a:grpFill/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4E02E35C-3AE8-4823-BE80-461BD66CA69B}"/>
                    </a:ext>
                  </a:extLst>
                </p:cNvPr>
                <p:cNvGrpSpPr/>
                <p:nvPr/>
              </p:nvGrpSpPr>
              <p:grpSpPr>
                <a:xfrm>
                  <a:off x="2114476" y="9806808"/>
                  <a:ext cx="1943665" cy="1116141"/>
                  <a:chOff x="6150550" y="5746721"/>
                  <a:chExt cx="1943665" cy="1146027"/>
                </a:xfrm>
                <a:grpFill/>
              </p:grpSpPr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7537C38B-6BD5-4BB7-9499-AD43EE02983A}"/>
                      </a:ext>
                    </a:extLst>
                  </p:cNvPr>
                  <p:cNvSpPr/>
                  <p:nvPr/>
                </p:nvSpPr>
                <p:spPr>
                  <a:xfrm>
                    <a:off x="6150550" y="5746979"/>
                    <a:ext cx="1943665" cy="114576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ZA">
                        <a:solidFill>
                          <a:schemeClr val="tx1"/>
                        </a:solidFill>
                      </a:rPr>
                      <a:t>Cherry Blossom</a:t>
                    </a:r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6C8D2865-AAD0-4E77-B618-8ED883D1E0A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2200" y="5746721"/>
                    <a:ext cx="443875" cy="3942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ZA"/>
                      <a:t>5V</a:t>
                    </a:r>
                  </a:p>
                </p:txBody>
              </p:sp>
            </p:grpSp>
            <p:pic>
              <p:nvPicPr>
                <p:cNvPr id="132" name="Picture 131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47A801F7-D07F-4368-AD76-4AF98F498B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3583"/>
                <a:stretch/>
              </p:blipFill>
              <p:spPr>
                <a:xfrm>
                  <a:off x="3715151" y="9817120"/>
                  <a:ext cx="332634" cy="28745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</p:pic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9B02F067-02F2-42DE-AF77-638410B1B59B}"/>
                  </a:ext>
                </a:extLst>
              </p:cNvPr>
              <p:cNvGrpSpPr/>
              <p:nvPr/>
            </p:nvGrpSpPr>
            <p:grpSpPr>
              <a:xfrm>
                <a:off x="2114475" y="10915491"/>
                <a:ext cx="1943665" cy="641423"/>
                <a:chOff x="2114475" y="10915491"/>
                <a:chExt cx="1943665" cy="641423"/>
              </a:xfrm>
              <a:grpFill/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830ECF8-E003-4041-9AC5-B9C9C1178B48}"/>
                    </a:ext>
                  </a:extLst>
                </p:cNvPr>
                <p:cNvSpPr/>
                <p:nvPr/>
              </p:nvSpPr>
              <p:spPr>
                <a:xfrm>
                  <a:off x="2114475" y="10915491"/>
                  <a:ext cx="1943665" cy="64142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>
                      <a:solidFill>
                        <a:schemeClr val="tx1"/>
                      </a:solidFill>
                    </a:rPr>
                    <a:t>Cherry Blossom</a:t>
                  </a:r>
                </a:p>
                <a:p>
                  <a:pPr algn="ctr"/>
                  <a:r>
                    <a:rPr lang="en-ZA" dirty="0">
                      <a:solidFill>
                        <a:schemeClr val="tx1"/>
                      </a:solidFill>
                    </a:rPr>
                    <a:t>HDMI Stacker</a:t>
                  </a:r>
                </a:p>
              </p:txBody>
            </p:sp>
            <p:pic>
              <p:nvPicPr>
                <p:cNvPr id="137" name="Picture 136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4C46D42A-113C-46B3-92F6-DB71D307C0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3583"/>
                <a:stretch/>
              </p:blipFill>
              <p:spPr>
                <a:xfrm>
                  <a:off x="3722029" y="10929397"/>
                  <a:ext cx="332634" cy="28745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</p:pic>
          </p:grp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E59768-82E4-45F5-B6B6-079A87B44733}"/>
                </a:ext>
              </a:extLst>
            </p:cNvPr>
            <p:cNvSpPr/>
            <p:nvPr/>
          </p:nvSpPr>
          <p:spPr>
            <a:xfrm>
              <a:off x="4498926" y="13565136"/>
              <a:ext cx="1943665" cy="64142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chemeClr val="tx1"/>
                  </a:solidFill>
                </a:rPr>
                <a:t>Cherry Blossom</a:t>
              </a:r>
            </a:p>
            <a:p>
              <a:pPr algn="ctr"/>
              <a:r>
                <a:rPr lang="en-ZA" dirty="0">
                  <a:solidFill>
                    <a:schemeClr val="tx1"/>
                  </a:solidFill>
                </a:rPr>
                <a:t>Wi-Fi Stacker</a:t>
              </a:r>
            </a:p>
          </p:txBody>
        </p:sp>
        <p:pic>
          <p:nvPicPr>
            <p:cNvPr id="70" name="Picture 69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64B7717D-0C55-4762-92AE-D99571180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83"/>
            <a:stretch/>
          </p:blipFill>
          <p:spPr>
            <a:xfrm>
              <a:off x="6098154" y="13578335"/>
              <a:ext cx="332634" cy="28745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7BBD3DA3-B6CC-4745-935B-9A26D55B8455}"/>
              </a:ext>
            </a:extLst>
          </p:cNvPr>
          <p:cNvSpPr txBox="1"/>
          <p:nvPr/>
        </p:nvSpPr>
        <p:spPr>
          <a:xfrm>
            <a:off x="311020" y="241786"/>
            <a:ext cx="206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19-08-2020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80B090F-983E-4489-8D3F-B6B06CA84231}"/>
              </a:ext>
            </a:extLst>
          </p:cNvPr>
          <p:cNvCxnSpPr/>
          <p:nvPr/>
        </p:nvCxnSpPr>
        <p:spPr>
          <a:xfrm flipH="1">
            <a:off x="19064435" y="7850832"/>
            <a:ext cx="1651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39C8420-8F33-416C-A053-18132A9E42A3}"/>
              </a:ext>
            </a:extLst>
          </p:cNvPr>
          <p:cNvCxnSpPr/>
          <p:nvPr/>
        </p:nvCxnSpPr>
        <p:spPr>
          <a:xfrm flipH="1">
            <a:off x="19091837" y="8640291"/>
            <a:ext cx="1651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E105046-8F43-4FE2-A0D6-7F3FAF2F2991}"/>
              </a:ext>
            </a:extLst>
          </p:cNvPr>
          <p:cNvGrpSpPr/>
          <p:nvPr/>
        </p:nvGrpSpPr>
        <p:grpSpPr>
          <a:xfrm>
            <a:off x="12849835" y="11409920"/>
            <a:ext cx="1991920" cy="1985411"/>
            <a:chOff x="12491791" y="6542051"/>
            <a:chExt cx="1991920" cy="1985411"/>
          </a:xfrm>
          <a:solidFill>
            <a:schemeClr val="bg2"/>
          </a:solidFill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8FCF943F-0F4A-44D9-80C2-AF53C31CFD04}"/>
                </a:ext>
              </a:extLst>
            </p:cNvPr>
            <p:cNvGrpSpPr/>
            <p:nvPr/>
          </p:nvGrpSpPr>
          <p:grpSpPr>
            <a:xfrm>
              <a:off x="12491791" y="6872034"/>
              <a:ext cx="1991920" cy="1655428"/>
              <a:chOff x="2824255" y="9065927"/>
              <a:chExt cx="1654038" cy="1226560"/>
            </a:xfrm>
            <a:grpFill/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CF33F696-5A8A-4581-BADC-5AD8D7136FA9}"/>
                  </a:ext>
                </a:extLst>
              </p:cNvPr>
              <p:cNvGrpSpPr/>
              <p:nvPr/>
            </p:nvGrpSpPr>
            <p:grpSpPr>
              <a:xfrm>
                <a:off x="2824255" y="9065927"/>
                <a:ext cx="1654038" cy="1226560"/>
                <a:chOff x="3734101" y="8505138"/>
                <a:chExt cx="1434596" cy="998701"/>
              </a:xfrm>
              <a:grpFill/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89418B2-1E2F-45E8-9680-D509B619B5FE}"/>
                    </a:ext>
                  </a:extLst>
                </p:cNvPr>
                <p:cNvSpPr/>
                <p:nvPr/>
              </p:nvSpPr>
              <p:spPr>
                <a:xfrm>
                  <a:off x="3734101" y="8505138"/>
                  <a:ext cx="1434596" cy="99870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ZA" dirty="0">
                      <a:solidFill>
                        <a:schemeClr val="tx1"/>
                      </a:solidFill>
                    </a:rPr>
                    <a:t>Solenoid Driver Board </a:t>
                  </a:r>
                </a:p>
              </p:txBody>
            </p:sp>
            <p:pic>
              <p:nvPicPr>
                <p:cNvPr id="164" name="Picture 163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A60E642C-E093-477A-9DCB-46BF1420CD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3583"/>
                <a:stretch/>
              </p:blipFill>
              <p:spPr>
                <a:xfrm>
                  <a:off x="4829383" y="8514190"/>
                  <a:ext cx="332634" cy="28745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</p:pic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B19BBE3-09F0-4FC9-8700-64684FD629B1}"/>
                  </a:ext>
                </a:extLst>
              </p:cNvPr>
              <p:cNvSpPr txBox="1"/>
              <p:nvPr/>
            </p:nvSpPr>
            <p:spPr>
              <a:xfrm>
                <a:off x="3497202" y="9069203"/>
                <a:ext cx="577104" cy="38395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ZA"/>
                  <a:t>12V</a:t>
                </a:r>
              </a:p>
            </p:txBody>
          </p:sp>
        </p:grp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574884-915E-4900-8D18-35F0F34E9EFB}"/>
                </a:ext>
              </a:extLst>
            </p:cNvPr>
            <p:cNvSpPr/>
            <p:nvPr/>
          </p:nvSpPr>
          <p:spPr>
            <a:xfrm>
              <a:off x="12497742" y="6542051"/>
              <a:ext cx="1976693" cy="3299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Connector Stackers</a:t>
              </a:r>
              <a:endParaRPr lang="en-ZA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1AF7590-4999-4440-AE3F-485F0E78DD67}"/>
              </a:ext>
            </a:extLst>
          </p:cNvPr>
          <p:cNvSpPr/>
          <p:nvPr/>
        </p:nvSpPr>
        <p:spPr>
          <a:xfrm>
            <a:off x="14669528" y="10113309"/>
            <a:ext cx="1251481" cy="72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Switching DC-DC</a:t>
            </a:r>
          </a:p>
          <a:p>
            <a:pPr algn="ctr"/>
            <a:r>
              <a:rPr lang="en-ZA" sz="1200" dirty="0">
                <a:solidFill>
                  <a:schemeClr val="tx1"/>
                </a:solidFill>
              </a:rPr>
              <a:t>24VDC to 12VDC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DCB206-8672-470C-92A8-1AA55AB6CC1D}"/>
              </a:ext>
            </a:extLst>
          </p:cNvPr>
          <p:cNvSpPr/>
          <p:nvPr/>
        </p:nvSpPr>
        <p:spPr>
          <a:xfrm>
            <a:off x="11528752" y="10111025"/>
            <a:ext cx="1106404" cy="72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Linear DC-DC</a:t>
            </a:r>
          </a:p>
          <a:p>
            <a:pPr algn="ctr"/>
            <a:r>
              <a:rPr lang="en-ZA" sz="1200" dirty="0">
                <a:solidFill>
                  <a:schemeClr val="tx1"/>
                </a:solidFill>
              </a:rPr>
              <a:t>12VDC to 3,3VDC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FF82173A-20DC-4518-87FF-E00ADB499F84}"/>
              </a:ext>
            </a:extLst>
          </p:cNvPr>
          <p:cNvCxnSpPr>
            <a:cxnSpLocks/>
          </p:cNvCxnSpPr>
          <p:nvPr/>
        </p:nvCxnSpPr>
        <p:spPr>
          <a:xfrm flipH="1" flipV="1">
            <a:off x="12635156" y="10318547"/>
            <a:ext cx="2040469" cy="10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9468F627-A078-4E97-91E0-3DCB82810986}"/>
              </a:ext>
            </a:extLst>
          </p:cNvPr>
          <p:cNvCxnSpPr>
            <a:cxnSpLocks/>
          </p:cNvCxnSpPr>
          <p:nvPr/>
        </p:nvCxnSpPr>
        <p:spPr>
          <a:xfrm flipH="1" flipV="1">
            <a:off x="12635157" y="10656526"/>
            <a:ext cx="2040468" cy="20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E699144-EE0D-4A77-AF3A-BC0B5EDE0FED}"/>
              </a:ext>
            </a:extLst>
          </p:cNvPr>
          <p:cNvSpPr txBox="1"/>
          <p:nvPr/>
        </p:nvSpPr>
        <p:spPr>
          <a:xfrm>
            <a:off x="20725876" y="7663020"/>
            <a:ext cx="36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27FFCFB-4321-403C-B624-770764E6F9C3}"/>
              </a:ext>
            </a:extLst>
          </p:cNvPr>
          <p:cNvSpPr txBox="1"/>
          <p:nvPr/>
        </p:nvSpPr>
        <p:spPr>
          <a:xfrm>
            <a:off x="20757696" y="8440981"/>
            <a:ext cx="36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DFF49C2-4702-4449-BB74-863B9FF3CB08}"/>
              </a:ext>
            </a:extLst>
          </p:cNvPr>
          <p:cNvSpPr txBox="1"/>
          <p:nvPr/>
        </p:nvSpPr>
        <p:spPr>
          <a:xfrm>
            <a:off x="20760680" y="9227428"/>
            <a:ext cx="36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E</a:t>
            </a: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E8C7623-C175-4E5F-BD7A-97BA7E06C23E}"/>
              </a:ext>
            </a:extLst>
          </p:cNvPr>
          <p:cNvCxnSpPr>
            <a:cxnSpLocks/>
          </p:cNvCxnSpPr>
          <p:nvPr/>
        </p:nvCxnSpPr>
        <p:spPr>
          <a:xfrm>
            <a:off x="13522235" y="10328627"/>
            <a:ext cx="0" cy="1081293"/>
          </a:xfrm>
          <a:prstGeom prst="line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73B7D154-BBDE-49DD-9078-D08D33E3D0F3}"/>
              </a:ext>
            </a:extLst>
          </p:cNvPr>
          <p:cNvCxnSpPr>
            <a:cxnSpLocks/>
          </p:cNvCxnSpPr>
          <p:nvPr/>
        </p:nvCxnSpPr>
        <p:spPr>
          <a:xfrm>
            <a:off x="14015366" y="10656526"/>
            <a:ext cx="0" cy="753394"/>
          </a:xfrm>
          <a:prstGeom prst="line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F313B21-C6E4-4D8F-8FBF-4F96D36B7FA1}"/>
              </a:ext>
            </a:extLst>
          </p:cNvPr>
          <p:cNvSpPr/>
          <p:nvPr/>
        </p:nvSpPr>
        <p:spPr>
          <a:xfrm rot="16200000">
            <a:off x="18694333" y="8409752"/>
            <a:ext cx="2071244" cy="460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56E248C8-37D7-4E84-AB3E-2A524CCF5367}"/>
              </a:ext>
            </a:extLst>
          </p:cNvPr>
          <p:cNvCxnSpPr/>
          <p:nvPr/>
        </p:nvCxnSpPr>
        <p:spPr>
          <a:xfrm rot="10800000" flipV="1">
            <a:off x="10177056" y="10281403"/>
            <a:ext cx="1351697" cy="1107010"/>
          </a:xfrm>
          <a:prstGeom prst="bentConnector3">
            <a:avLst>
              <a:gd name="adj1" fmla="val 97918"/>
            </a:avLst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4E7F4E6F-EC3F-4DD7-82C0-A2EDDD124948}"/>
              </a:ext>
            </a:extLst>
          </p:cNvPr>
          <p:cNvCxnSpPr>
            <a:cxnSpLocks/>
            <a:endCxn id="278" idx="0"/>
          </p:cNvCxnSpPr>
          <p:nvPr/>
        </p:nvCxnSpPr>
        <p:spPr>
          <a:xfrm rot="10800000" flipV="1">
            <a:off x="10599512" y="10629507"/>
            <a:ext cx="935194" cy="758906"/>
          </a:xfrm>
          <a:prstGeom prst="bentConnector2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8D3B245-D052-465F-AA14-84557F08BE21}"/>
              </a:ext>
            </a:extLst>
          </p:cNvPr>
          <p:cNvSpPr/>
          <p:nvPr/>
        </p:nvSpPr>
        <p:spPr>
          <a:xfrm>
            <a:off x="5381305" y="9713835"/>
            <a:ext cx="1106404" cy="72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Linear DC-DC</a:t>
            </a:r>
          </a:p>
          <a:p>
            <a:pPr algn="ctr"/>
            <a:r>
              <a:rPr lang="en-ZA" sz="1200" dirty="0">
                <a:solidFill>
                  <a:schemeClr val="tx1"/>
                </a:solidFill>
              </a:rPr>
              <a:t>5VDC to 3,3VDC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3A3BE-8FC7-4307-BC1E-0E73E1A44163}"/>
              </a:ext>
            </a:extLst>
          </p:cNvPr>
          <p:cNvSpPr/>
          <p:nvPr/>
        </p:nvSpPr>
        <p:spPr>
          <a:xfrm>
            <a:off x="2296452" y="9738429"/>
            <a:ext cx="1297441" cy="72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Switching DC-DC</a:t>
            </a:r>
          </a:p>
          <a:p>
            <a:pPr algn="ctr"/>
            <a:r>
              <a:rPr lang="en-ZA" sz="1200" dirty="0">
                <a:solidFill>
                  <a:schemeClr val="tx1"/>
                </a:solidFill>
              </a:rPr>
              <a:t>24VDC to 12VDC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2E918-20A6-41F7-A822-0B0E3FDB578B}"/>
              </a:ext>
            </a:extLst>
          </p:cNvPr>
          <p:cNvSpPr/>
          <p:nvPr/>
        </p:nvSpPr>
        <p:spPr>
          <a:xfrm>
            <a:off x="3937120" y="9750376"/>
            <a:ext cx="1106404" cy="72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Linear DC-DC</a:t>
            </a:r>
          </a:p>
          <a:p>
            <a:pPr algn="ctr"/>
            <a:r>
              <a:rPr lang="en-ZA" sz="1200" dirty="0">
                <a:solidFill>
                  <a:schemeClr val="tx1"/>
                </a:solidFill>
              </a:rPr>
              <a:t>12VDC to 5VDC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8EF7CC-C716-405B-A3C8-683445E31E12}"/>
              </a:ext>
            </a:extLst>
          </p:cNvPr>
          <p:cNvCxnSpPr>
            <a:cxnSpLocks/>
          </p:cNvCxnSpPr>
          <p:nvPr/>
        </p:nvCxnSpPr>
        <p:spPr>
          <a:xfrm>
            <a:off x="2839875" y="7878166"/>
            <a:ext cx="0" cy="1874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D336579-E38B-4875-82D3-7E0B01D70E34}"/>
              </a:ext>
            </a:extLst>
          </p:cNvPr>
          <p:cNvCxnSpPr>
            <a:cxnSpLocks/>
          </p:cNvCxnSpPr>
          <p:nvPr/>
        </p:nvCxnSpPr>
        <p:spPr>
          <a:xfrm flipH="1">
            <a:off x="2839875" y="7878166"/>
            <a:ext cx="152261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51C8D4B-B4F6-4463-A89A-976DDC182F0D}"/>
              </a:ext>
            </a:extLst>
          </p:cNvPr>
          <p:cNvCxnSpPr>
            <a:cxnSpLocks/>
          </p:cNvCxnSpPr>
          <p:nvPr/>
        </p:nvCxnSpPr>
        <p:spPr>
          <a:xfrm>
            <a:off x="3356315" y="8614960"/>
            <a:ext cx="0" cy="1118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EC8759E-BDDF-421D-A02F-2E3D946608F2}"/>
              </a:ext>
            </a:extLst>
          </p:cNvPr>
          <p:cNvCxnSpPr>
            <a:cxnSpLocks/>
          </p:cNvCxnSpPr>
          <p:nvPr/>
        </p:nvCxnSpPr>
        <p:spPr>
          <a:xfrm>
            <a:off x="14997975" y="7878166"/>
            <a:ext cx="0" cy="2229047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9C85D80-A745-45EE-A7A5-FB212BDF006F}"/>
              </a:ext>
            </a:extLst>
          </p:cNvPr>
          <p:cNvCxnSpPr>
            <a:cxnSpLocks/>
          </p:cNvCxnSpPr>
          <p:nvPr/>
        </p:nvCxnSpPr>
        <p:spPr>
          <a:xfrm>
            <a:off x="15503435" y="8637985"/>
            <a:ext cx="0" cy="146922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89A89C-9F6A-4AE1-8084-6ACB3EA7F513}"/>
              </a:ext>
            </a:extLst>
          </p:cNvPr>
          <p:cNvCxnSpPr>
            <a:cxnSpLocks/>
          </p:cNvCxnSpPr>
          <p:nvPr/>
        </p:nvCxnSpPr>
        <p:spPr>
          <a:xfrm>
            <a:off x="5043524" y="9930237"/>
            <a:ext cx="3377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49C7675-85FF-4FBD-A62C-452323E2D5C7}"/>
              </a:ext>
            </a:extLst>
          </p:cNvPr>
          <p:cNvCxnSpPr>
            <a:cxnSpLocks/>
          </p:cNvCxnSpPr>
          <p:nvPr/>
        </p:nvCxnSpPr>
        <p:spPr>
          <a:xfrm>
            <a:off x="5043524" y="10257017"/>
            <a:ext cx="3377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FD1BA4-A47F-45F2-B843-55A2C8C42889}"/>
              </a:ext>
            </a:extLst>
          </p:cNvPr>
          <p:cNvCxnSpPr>
            <a:cxnSpLocks/>
          </p:cNvCxnSpPr>
          <p:nvPr/>
        </p:nvCxnSpPr>
        <p:spPr>
          <a:xfrm>
            <a:off x="3590222" y="9942057"/>
            <a:ext cx="3377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590A60A-1E7D-47BD-9B5D-CE2B698A39C4}"/>
              </a:ext>
            </a:extLst>
          </p:cNvPr>
          <p:cNvCxnSpPr>
            <a:cxnSpLocks/>
          </p:cNvCxnSpPr>
          <p:nvPr/>
        </p:nvCxnSpPr>
        <p:spPr>
          <a:xfrm>
            <a:off x="3590222" y="10268837"/>
            <a:ext cx="3377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3EC9D0E-10BC-44D8-B556-9DFD6F189CB1}"/>
              </a:ext>
            </a:extLst>
          </p:cNvPr>
          <p:cNvCxnSpPr>
            <a:cxnSpLocks/>
          </p:cNvCxnSpPr>
          <p:nvPr/>
        </p:nvCxnSpPr>
        <p:spPr>
          <a:xfrm>
            <a:off x="15815049" y="8637985"/>
            <a:ext cx="0" cy="611781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C8A82F1-5C9B-4855-8165-97AF8F3D05D0}"/>
              </a:ext>
            </a:extLst>
          </p:cNvPr>
          <p:cNvCxnSpPr>
            <a:cxnSpLocks/>
          </p:cNvCxnSpPr>
          <p:nvPr/>
        </p:nvCxnSpPr>
        <p:spPr>
          <a:xfrm>
            <a:off x="6762826" y="8625647"/>
            <a:ext cx="0" cy="587137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F9F022-E6E7-4ED9-A4F6-7BB1B970A186}"/>
              </a:ext>
            </a:extLst>
          </p:cNvPr>
          <p:cNvSpPr txBox="1"/>
          <p:nvPr/>
        </p:nvSpPr>
        <p:spPr>
          <a:xfrm>
            <a:off x="16977238" y="1830571"/>
            <a:ext cx="2630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HYBRID GROUNDING:  SINGLE POINT AND MULTI POINT</a:t>
            </a:r>
            <a:endParaRPr lang="en-ZA" sz="2000" b="1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54A1CAF-8C2F-4547-87B2-932C18B6D53C}"/>
              </a:ext>
            </a:extLst>
          </p:cNvPr>
          <p:cNvCxnSpPr>
            <a:cxnSpLocks/>
          </p:cNvCxnSpPr>
          <p:nvPr/>
        </p:nvCxnSpPr>
        <p:spPr>
          <a:xfrm flipH="1" flipV="1">
            <a:off x="3356315" y="8625647"/>
            <a:ext cx="14709700" cy="5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197500B-388F-4F89-B383-181E9597A412}"/>
              </a:ext>
            </a:extLst>
          </p:cNvPr>
          <p:cNvCxnSpPr>
            <a:cxnSpLocks/>
          </p:cNvCxnSpPr>
          <p:nvPr/>
        </p:nvCxnSpPr>
        <p:spPr>
          <a:xfrm>
            <a:off x="11291358" y="12938765"/>
            <a:ext cx="1558477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0A8A1E5-754F-4EE0-B285-0C9175FAAE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9374" y="8333160"/>
            <a:ext cx="2910637" cy="283518"/>
          </a:xfrm>
          <a:prstGeom prst="bentConnector3">
            <a:avLst>
              <a:gd name="adj1" fmla="val -26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BEEC15A5-6987-4597-BDCA-BCF45A83B9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9480" y="8291387"/>
            <a:ext cx="3225982" cy="667960"/>
          </a:xfrm>
          <a:prstGeom prst="bentConnector3">
            <a:avLst>
              <a:gd name="adj1" fmla="val 1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950F0AE7-3C42-4B65-8DAA-95A957C6A71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97178" y="10511340"/>
            <a:ext cx="1149917" cy="10846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8B40F7E2-E520-40BB-AF24-928D002FBC9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70008" y="10513500"/>
            <a:ext cx="1156673" cy="1072752"/>
          </a:xfrm>
          <a:prstGeom prst="bentConnector3">
            <a:avLst>
              <a:gd name="adj1" fmla="val 305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A33BD83-721E-43FA-95A0-9C758C3C9597}"/>
              </a:ext>
            </a:extLst>
          </p:cNvPr>
          <p:cNvSpPr txBox="1"/>
          <p:nvPr/>
        </p:nvSpPr>
        <p:spPr>
          <a:xfrm>
            <a:off x="1068357" y="1783243"/>
            <a:ext cx="8157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 of linear regulators</a:t>
            </a:r>
          </a:p>
          <a:p>
            <a:pPr marL="457200" indent="-457200">
              <a:buAutoNum type="arabicPeriod"/>
            </a:pPr>
            <a:r>
              <a:rPr lang="en-US" sz="2000" b="1" dirty="0"/>
              <a:t>Low EMI and cheaper.</a:t>
            </a:r>
          </a:p>
          <a:p>
            <a:pPr marL="457200" indent="-457200">
              <a:buAutoNum type="arabicPeriod"/>
            </a:pPr>
            <a:r>
              <a:rPr lang="en-US" sz="2000" b="1" dirty="0"/>
              <a:t>Low power consumption on boards makes the lower inefficiency acceptable. </a:t>
            </a:r>
            <a:endParaRPr lang="en-ZA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61F3E0-BA3F-44AE-91BD-2CD5305552F2}"/>
              </a:ext>
            </a:extLst>
          </p:cNvPr>
          <p:cNvSpPr txBox="1"/>
          <p:nvPr/>
        </p:nvSpPr>
        <p:spPr>
          <a:xfrm>
            <a:off x="1068357" y="3125433"/>
            <a:ext cx="815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Common-ground impedance can result in noise.</a:t>
            </a:r>
            <a:endParaRPr lang="en-ZA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04EC-1A05-4775-92A0-651BAF37C363}"/>
              </a:ext>
            </a:extLst>
          </p:cNvPr>
          <p:cNvSpPr txBox="1"/>
          <p:nvPr/>
        </p:nvSpPr>
        <p:spPr>
          <a:xfrm>
            <a:off x="1068357" y="3897035"/>
            <a:ext cx="815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Gauge of ground wire?</a:t>
            </a:r>
            <a:endParaRPr lang="en-ZA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413D6-CD14-47FA-A829-BCE1BEA27124}"/>
              </a:ext>
            </a:extLst>
          </p:cNvPr>
          <p:cNvSpPr txBox="1"/>
          <p:nvPr/>
        </p:nvSpPr>
        <p:spPr>
          <a:xfrm>
            <a:off x="3658270" y="8752552"/>
            <a:ext cx="815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Is this a daisy chain ground?</a:t>
            </a:r>
            <a:endParaRPr lang="en-ZA" sz="2000" b="1" dirty="0"/>
          </a:p>
        </p:txBody>
      </p:sp>
    </p:spTree>
    <p:extLst>
      <p:ext uri="{BB962C8B-B14F-4D97-AF65-F5344CB8AC3E}">
        <p14:creationId xmlns:p14="http://schemas.microsoft.com/office/powerpoint/2010/main" val="283896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0D60BC3-4665-4AC1-AB2F-C361DF1B26D0}"/>
              </a:ext>
            </a:extLst>
          </p:cNvPr>
          <p:cNvCxnSpPr>
            <a:cxnSpLocks/>
          </p:cNvCxnSpPr>
          <p:nvPr/>
        </p:nvCxnSpPr>
        <p:spPr>
          <a:xfrm>
            <a:off x="18405113" y="12938765"/>
            <a:ext cx="0" cy="837749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661C080-FCAF-4A26-A539-0B3D368FFFC8}"/>
              </a:ext>
            </a:extLst>
          </p:cNvPr>
          <p:cNvCxnSpPr>
            <a:cxnSpLocks/>
          </p:cNvCxnSpPr>
          <p:nvPr/>
        </p:nvCxnSpPr>
        <p:spPr>
          <a:xfrm>
            <a:off x="18219233" y="12887188"/>
            <a:ext cx="0" cy="889326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4BEE4CB-AC15-4686-824B-7B88AFF83049}"/>
              </a:ext>
            </a:extLst>
          </p:cNvPr>
          <p:cNvCxnSpPr>
            <a:cxnSpLocks/>
          </p:cNvCxnSpPr>
          <p:nvPr/>
        </p:nvCxnSpPr>
        <p:spPr>
          <a:xfrm>
            <a:off x="17594345" y="12954033"/>
            <a:ext cx="0" cy="837749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9154E27-37E1-4FE8-92CA-6BD2B32A3B78}"/>
              </a:ext>
            </a:extLst>
          </p:cNvPr>
          <p:cNvCxnSpPr>
            <a:cxnSpLocks/>
          </p:cNvCxnSpPr>
          <p:nvPr/>
        </p:nvCxnSpPr>
        <p:spPr>
          <a:xfrm>
            <a:off x="17408465" y="12902456"/>
            <a:ext cx="0" cy="889326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9D3BD3A-C2C6-40A0-8CDF-D52FCFF4C860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16873729" y="8631519"/>
            <a:ext cx="3886951" cy="780575"/>
          </a:xfrm>
          <a:prstGeom prst="bentConnector3">
            <a:avLst>
              <a:gd name="adj1" fmla="val -56"/>
            </a:avLst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DC21CFC-602A-405C-AFD4-CAA947DD1071}"/>
              </a:ext>
            </a:extLst>
          </p:cNvPr>
          <p:cNvSpPr/>
          <p:nvPr/>
        </p:nvSpPr>
        <p:spPr>
          <a:xfrm>
            <a:off x="8543512" y="9249766"/>
            <a:ext cx="7647845" cy="50396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147EED5-05B0-41E1-A3FA-D7DDFA64D5D7}"/>
              </a:ext>
            </a:extLst>
          </p:cNvPr>
          <p:cNvSpPr/>
          <p:nvPr/>
        </p:nvSpPr>
        <p:spPr>
          <a:xfrm>
            <a:off x="1276785" y="9249766"/>
            <a:ext cx="5870366" cy="5692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4C0A27C-C302-4388-9B93-2CD1547B822A}"/>
              </a:ext>
            </a:extLst>
          </p:cNvPr>
          <p:cNvSpPr/>
          <p:nvPr/>
        </p:nvSpPr>
        <p:spPr>
          <a:xfrm>
            <a:off x="891773" y="5902167"/>
            <a:ext cx="6596403" cy="917470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728057A-FF2A-4A1D-BB65-11EC92C7B2BE}"/>
              </a:ext>
            </a:extLst>
          </p:cNvPr>
          <p:cNvGrpSpPr/>
          <p:nvPr/>
        </p:nvGrpSpPr>
        <p:grpSpPr>
          <a:xfrm>
            <a:off x="4157862" y="12631988"/>
            <a:ext cx="2412571" cy="1150357"/>
            <a:chOff x="5780448" y="6896267"/>
            <a:chExt cx="2412571" cy="1150357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D5BC378-A0C7-4A10-893B-6C8F6B656478}"/>
                </a:ext>
              </a:extLst>
            </p:cNvPr>
            <p:cNvSpPr/>
            <p:nvPr/>
          </p:nvSpPr>
          <p:spPr>
            <a:xfrm>
              <a:off x="5780448" y="6900855"/>
              <a:ext cx="1204499" cy="11457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 dirty="0">
                  <a:solidFill>
                    <a:schemeClr val="tx1"/>
                  </a:solidFill>
                </a:rPr>
                <a:t>Touch Sensor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2A15031-F480-4B67-9F6A-CBB55510F647}"/>
                </a:ext>
              </a:extLst>
            </p:cNvPr>
            <p:cNvSpPr/>
            <p:nvPr/>
          </p:nvSpPr>
          <p:spPr>
            <a:xfrm>
              <a:off x="6985555" y="6896267"/>
              <a:ext cx="1204499" cy="11457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 dirty="0">
                  <a:solidFill>
                    <a:schemeClr val="tx1"/>
                  </a:solidFill>
                </a:rPr>
                <a:t>Touch Sensor Driver</a:t>
              </a:r>
            </a:p>
          </p:txBody>
        </p:sp>
        <p:pic>
          <p:nvPicPr>
            <p:cNvPr id="219" name="Picture 218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FC095115-B219-429D-8A82-6E4F046C5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83"/>
            <a:stretch/>
          </p:blipFill>
          <p:spPr>
            <a:xfrm>
              <a:off x="7860385" y="6916042"/>
              <a:ext cx="332634" cy="2874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1" name="Picture 220" descr="A close up of a logo&#10;&#10;Description automatically generated">
              <a:extLst>
                <a:ext uri="{FF2B5EF4-FFF2-40B4-BE49-F238E27FC236}">
                  <a16:creationId xmlns:a16="http://schemas.microsoft.com/office/drawing/2014/main" id="{9F231789-99A9-4234-8BC2-A2836B950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3" t="16500" r="8597" b="23474"/>
            <a:stretch/>
          </p:blipFill>
          <p:spPr>
            <a:xfrm>
              <a:off x="6580233" y="6915523"/>
              <a:ext cx="404020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F21D0E9-DDD2-4AEF-8227-2AD831193983}"/>
              </a:ext>
            </a:extLst>
          </p:cNvPr>
          <p:cNvSpPr/>
          <p:nvPr/>
        </p:nvSpPr>
        <p:spPr>
          <a:xfrm>
            <a:off x="17108880" y="5910715"/>
            <a:ext cx="3381480" cy="917469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C8C67A4-AC9C-4756-B858-FCC94DAD401D}"/>
              </a:ext>
            </a:extLst>
          </p:cNvPr>
          <p:cNvSpPr/>
          <p:nvPr/>
        </p:nvSpPr>
        <p:spPr>
          <a:xfrm>
            <a:off x="8210785" y="5910717"/>
            <a:ext cx="8157485" cy="917470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58DA27B-CA3C-4DF9-8019-60442563A706}"/>
              </a:ext>
            </a:extLst>
          </p:cNvPr>
          <p:cNvSpPr txBox="1"/>
          <p:nvPr/>
        </p:nvSpPr>
        <p:spPr>
          <a:xfrm>
            <a:off x="6622046" y="6082412"/>
            <a:ext cx="91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TOP</a:t>
            </a:r>
            <a:endParaRPr lang="en-ZA" sz="24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699127D-2B49-437E-B53B-3558CE5915B2}"/>
              </a:ext>
            </a:extLst>
          </p:cNvPr>
          <p:cNvSpPr txBox="1"/>
          <p:nvPr/>
        </p:nvSpPr>
        <p:spPr>
          <a:xfrm>
            <a:off x="8355945" y="5946336"/>
            <a:ext cx="1949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CENTRAL CHANNEL</a:t>
            </a:r>
            <a:endParaRPr lang="en-ZA" sz="240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29869B1-E0F2-400D-85F9-965C262007B0}"/>
              </a:ext>
            </a:extLst>
          </p:cNvPr>
          <p:cNvSpPr txBox="1"/>
          <p:nvPr/>
        </p:nvSpPr>
        <p:spPr>
          <a:xfrm>
            <a:off x="19527471" y="6011899"/>
            <a:ext cx="810292" cy="477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BOT</a:t>
            </a:r>
            <a:endParaRPr lang="en-ZA" sz="2400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BD0FC65-C1EA-4030-9C1D-0D7FF3F9D10D}"/>
              </a:ext>
            </a:extLst>
          </p:cNvPr>
          <p:cNvGrpSpPr/>
          <p:nvPr/>
        </p:nvGrpSpPr>
        <p:grpSpPr>
          <a:xfrm>
            <a:off x="1434374" y="6181705"/>
            <a:ext cx="2844809" cy="830671"/>
            <a:chOff x="1539869" y="11441380"/>
            <a:chExt cx="1526934" cy="1329740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B292F4D9-473C-4EEF-8EB3-0D62F8C416ED}"/>
                </a:ext>
              </a:extLst>
            </p:cNvPr>
            <p:cNvSpPr/>
            <p:nvPr/>
          </p:nvSpPr>
          <p:spPr>
            <a:xfrm>
              <a:off x="1539869" y="11441380"/>
              <a:ext cx="1526934" cy="1329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>
                  <a:solidFill>
                    <a:schemeClr val="tx1"/>
                  </a:solidFill>
                </a:rPr>
                <a:t>LCD and LCD Driver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D39C13F-711F-4735-A2CD-2C52B9AC9D52}"/>
                </a:ext>
              </a:extLst>
            </p:cNvPr>
            <p:cNvSpPr txBox="1"/>
            <p:nvPr/>
          </p:nvSpPr>
          <p:spPr>
            <a:xfrm>
              <a:off x="2672656" y="11446546"/>
              <a:ext cx="390904" cy="6146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785672BF-14F6-4857-B6EA-6D1A91B1529A}"/>
              </a:ext>
            </a:extLst>
          </p:cNvPr>
          <p:cNvSpPr txBox="1"/>
          <p:nvPr/>
        </p:nvSpPr>
        <p:spPr>
          <a:xfrm>
            <a:off x="1310179" y="14554320"/>
            <a:ext cx="2458583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MOTHERBOARD</a:t>
            </a:r>
            <a:endParaRPr lang="en-ZA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C4A3278-E38E-451B-9F4C-F64B3D480226}"/>
              </a:ext>
            </a:extLst>
          </p:cNvPr>
          <p:cNvGrpSpPr/>
          <p:nvPr/>
        </p:nvGrpSpPr>
        <p:grpSpPr>
          <a:xfrm>
            <a:off x="4145537" y="11664114"/>
            <a:ext cx="2722491" cy="973792"/>
            <a:chOff x="2205399" y="7594421"/>
            <a:chExt cx="2722491" cy="97379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ADD4E4C-0E7B-4660-8E7D-6D1D7550F83B}"/>
                </a:ext>
              </a:extLst>
            </p:cNvPr>
            <p:cNvGrpSpPr/>
            <p:nvPr/>
          </p:nvGrpSpPr>
          <p:grpSpPr>
            <a:xfrm>
              <a:off x="3567326" y="7594854"/>
              <a:ext cx="1360564" cy="973359"/>
              <a:chOff x="3567326" y="7594854"/>
              <a:chExt cx="1360564" cy="973359"/>
            </a:xfrm>
          </p:grpSpPr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A0BD252D-EF0A-43E1-AAA6-722403C4D2A5}"/>
                  </a:ext>
                </a:extLst>
              </p:cNvPr>
              <p:cNvGrpSpPr/>
              <p:nvPr/>
            </p:nvGrpSpPr>
            <p:grpSpPr>
              <a:xfrm>
                <a:off x="3567326" y="7594854"/>
                <a:ext cx="1360564" cy="973359"/>
                <a:chOff x="2447198" y="6294469"/>
                <a:chExt cx="1360564" cy="973359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89E41A38-5D57-4B8A-B07D-A2FBD83DE057}"/>
                    </a:ext>
                  </a:extLst>
                </p:cNvPr>
                <p:cNvSpPr/>
                <p:nvPr/>
              </p:nvSpPr>
              <p:spPr>
                <a:xfrm>
                  <a:off x="2447198" y="6294469"/>
                  <a:ext cx="1360564" cy="97335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ZA">
                      <a:solidFill>
                        <a:schemeClr val="tx1"/>
                      </a:solidFill>
                    </a:rPr>
                    <a:t>Buzzer</a:t>
                  </a:r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805D5BA-D138-4F7B-AC4B-D39FC9212027}"/>
                    </a:ext>
                  </a:extLst>
                </p:cNvPr>
                <p:cNvSpPr txBox="1"/>
                <p:nvPr/>
              </p:nvSpPr>
              <p:spPr>
                <a:xfrm>
                  <a:off x="2514330" y="6299116"/>
                  <a:ext cx="62639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dirty="0"/>
                    <a:t>3,3V</a:t>
                  </a:r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E4F4D862-18CA-4327-A1FE-CB007CB20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1453" y="7602510"/>
                <a:ext cx="672492" cy="2714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12C9E2A3-6251-4CC1-A522-BAA63E3BD25B}"/>
                </a:ext>
              </a:extLst>
            </p:cNvPr>
            <p:cNvGrpSpPr/>
            <p:nvPr/>
          </p:nvGrpSpPr>
          <p:grpSpPr>
            <a:xfrm>
              <a:off x="2205399" y="7594421"/>
              <a:ext cx="1360564" cy="973359"/>
              <a:chOff x="3567326" y="7594854"/>
              <a:chExt cx="1360564" cy="973359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BBCC4C5E-8409-4F45-9FC5-18C89AF85761}"/>
                  </a:ext>
                </a:extLst>
              </p:cNvPr>
              <p:cNvGrpSpPr/>
              <p:nvPr/>
            </p:nvGrpSpPr>
            <p:grpSpPr>
              <a:xfrm>
                <a:off x="3567326" y="7594854"/>
                <a:ext cx="1360564" cy="973359"/>
                <a:chOff x="2447198" y="6294469"/>
                <a:chExt cx="1360564" cy="973359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028B6DBD-FA8B-4D9C-A301-5EF7182F1549}"/>
                    </a:ext>
                  </a:extLst>
                </p:cNvPr>
                <p:cNvSpPr/>
                <p:nvPr/>
              </p:nvSpPr>
              <p:spPr>
                <a:xfrm>
                  <a:off x="2447198" y="6294469"/>
                  <a:ext cx="1360564" cy="97335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ZA">
                      <a:solidFill>
                        <a:schemeClr val="tx1"/>
                      </a:solidFill>
                    </a:rPr>
                    <a:t>LED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9BD43D23-306A-40DA-B060-CB5BDE8D24BA}"/>
                    </a:ext>
                  </a:extLst>
                </p:cNvPr>
                <p:cNvSpPr txBox="1"/>
                <p:nvPr/>
              </p:nvSpPr>
              <p:spPr>
                <a:xfrm>
                  <a:off x="2514330" y="6299117"/>
                  <a:ext cx="61304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3,3V</a:t>
                  </a:r>
                </a:p>
              </p:txBody>
            </p:sp>
          </p:grpSp>
          <p:pic>
            <p:nvPicPr>
              <p:cNvPr id="281" name="Picture 280">
                <a:extLst>
                  <a:ext uri="{FF2B5EF4-FFF2-40B4-BE49-F238E27FC236}">
                    <a16:creationId xmlns:a16="http://schemas.microsoft.com/office/drawing/2014/main" id="{20285BF8-FDAE-493A-B81B-DBC93818CD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1453" y="7602510"/>
                <a:ext cx="672492" cy="2714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D8A7F30-A726-4780-A80D-7765DE599B7C}"/>
              </a:ext>
            </a:extLst>
          </p:cNvPr>
          <p:cNvGrpSpPr/>
          <p:nvPr/>
        </p:nvGrpSpPr>
        <p:grpSpPr>
          <a:xfrm>
            <a:off x="9907665" y="11388413"/>
            <a:ext cx="1394277" cy="1812588"/>
            <a:chOff x="8934639" y="8879795"/>
            <a:chExt cx="1394277" cy="1812588"/>
          </a:xfrm>
          <a:solidFill>
            <a:schemeClr val="bg2"/>
          </a:solidFill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F66844A3-1DBC-41CA-89CD-2DA9BD4C8775}"/>
                </a:ext>
              </a:extLst>
            </p:cNvPr>
            <p:cNvSpPr/>
            <p:nvPr/>
          </p:nvSpPr>
          <p:spPr>
            <a:xfrm>
              <a:off x="8934639" y="8879795"/>
              <a:ext cx="1383693" cy="3220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Connector</a:t>
              </a:r>
              <a:endParaRPr lang="en-ZA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A3478D9-7BDE-4D74-B554-FA59A372378A}"/>
                </a:ext>
              </a:extLst>
            </p:cNvPr>
            <p:cNvGrpSpPr/>
            <p:nvPr/>
          </p:nvGrpSpPr>
          <p:grpSpPr>
            <a:xfrm>
              <a:off x="8935166" y="9199628"/>
              <a:ext cx="1393750" cy="1492755"/>
              <a:chOff x="4779773" y="9525668"/>
              <a:chExt cx="1091596" cy="1294470"/>
            </a:xfrm>
            <a:grpFill/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AF2840F-4E58-41E8-8CD2-4299471ED7AF}"/>
                  </a:ext>
                </a:extLst>
              </p:cNvPr>
              <p:cNvGrpSpPr/>
              <p:nvPr/>
            </p:nvGrpSpPr>
            <p:grpSpPr>
              <a:xfrm>
                <a:off x="4779773" y="9525668"/>
                <a:ext cx="1091596" cy="1294470"/>
                <a:chOff x="8389025" y="8174850"/>
                <a:chExt cx="1091596" cy="1294470"/>
              </a:xfrm>
              <a:grpFill/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449D445-73FE-491B-8840-2FC07CC84DFC}"/>
                    </a:ext>
                  </a:extLst>
                </p:cNvPr>
                <p:cNvSpPr/>
                <p:nvPr/>
              </p:nvSpPr>
              <p:spPr>
                <a:xfrm>
                  <a:off x="8389025" y="8178666"/>
                  <a:ext cx="1091596" cy="129065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>
                      <a:solidFill>
                        <a:schemeClr val="tx1"/>
                      </a:solidFill>
                    </a:rPr>
                    <a:t>MCU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A8B5D64-BDD2-4109-BC3A-1AE3391AC9B4}"/>
                    </a:ext>
                  </a:extLst>
                </p:cNvPr>
                <p:cNvSpPr txBox="1"/>
                <p:nvPr/>
              </p:nvSpPr>
              <p:spPr>
                <a:xfrm>
                  <a:off x="8460708" y="8174850"/>
                  <a:ext cx="662055" cy="38395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ZA"/>
                    <a:t>3,3V</a:t>
                  </a:r>
                </a:p>
              </p:txBody>
            </p:sp>
          </p:grpSp>
          <p:pic>
            <p:nvPicPr>
              <p:cNvPr id="118" name="Picture 117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EEE11956-F807-4BCF-A496-4C30EF8C7A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583"/>
              <a:stretch/>
            </p:blipFill>
            <p:spPr>
              <a:xfrm>
                <a:off x="5534045" y="9530836"/>
                <a:ext cx="332634" cy="28745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677402DA-FCCF-4AAA-9892-CEAABC33F4C5}"/>
              </a:ext>
            </a:extLst>
          </p:cNvPr>
          <p:cNvSpPr txBox="1"/>
          <p:nvPr/>
        </p:nvSpPr>
        <p:spPr>
          <a:xfrm>
            <a:off x="7169810" y="513001"/>
            <a:ext cx="721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POWER DISTRIBUTION AND GROUNDING</a:t>
            </a:r>
            <a:endParaRPr lang="en-ZA" sz="32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01AD749-45BB-478E-A79E-5919B70D4E65}"/>
              </a:ext>
            </a:extLst>
          </p:cNvPr>
          <p:cNvSpPr txBox="1"/>
          <p:nvPr/>
        </p:nvSpPr>
        <p:spPr>
          <a:xfrm>
            <a:off x="8625017" y="13879827"/>
            <a:ext cx="2458583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MOTHERBOARD</a:t>
            </a:r>
            <a:endParaRPr lang="en-ZA" dirty="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994EAAE-4CA9-4FEB-BB2F-C285CF8BD0D8}"/>
              </a:ext>
            </a:extLst>
          </p:cNvPr>
          <p:cNvSpPr/>
          <p:nvPr/>
        </p:nvSpPr>
        <p:spPr>
          <a:xfrm>
            <a:off x="18066014" y="7555653"/>
            <a:ext cx="1016021" cy="13716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220VAC to 24VDC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2B11DB3-6C54-465B-AF4A-DC7CC2B6360F}"/>
              </a:ext>
            </a:extLst>
          </p:cNvPr>
          <p:cNvGrpSpPr/>
          <p:nvPr/>
        </p:nvGrpSpPr>
        <p:grpSpPr>
          <a:xfrm>
            <a:off x="1696390" y="11338648"/>
            <a:ext cx="1946458" cy="3009006"/>
            <a:chOff x="4496133" y="11197553"/>
            <a:chExt cx="1946458" cy="3009006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7CF098E-0A10-46ED-A151-851012806CE3}"/>
                </a:ext>
              </a:extLst>
            </p:cNvPr>
            <p:cNvGrpSpPr/>
            <p:nvPr/>
          </p:nvGrpSpPr>
          <p:grpSpPr>
            <a:xfrm>
              <a:off x="4496133" y="11197553"/>
              <a:ext cx="1943666" cy="2363765"/>
              <a:chOff x="2114475" y="9193149"/>
              <a:chExt cx="1943666" cy="2363765"/>
            </a:xfrm>
            <a:grpFill/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D4327E53-5A0A-413E-8B3E-0B3D8F475E7D}"/>
                  </a:ext>
                </a:extLst>
              </p:cNvPr>
              <p:cNvSpPr/>
              <p:nvPr/>
            </p:nvSpPr>
            <p:spPr>
              <a:xfrm>
                <a:off x="2119534" y="9193149"/>
                <a:ext cx="1934246" cy="60968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Mezzanine onto Mother</a:t>
                </a:r>
                <a:endParaRPr lang="en-ZA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24F4340F-6B1C-4B87-B6A3-D433A5653406}"/>
                  </a:ext>
                </a:extLst>
              </p:cNvPr>
              <p:cNvGrpSpPr/>
              <p:nvPr/>
            </p:nvGrpSpPr>
            <p:grpSpPr>
              <a:xfrm>
                <a:off x="2114476" y="9806808"/>
                <a:ext cx="1943665" cy="1116141"/>
                <a:chOff x="2114476" y="9806808"/>
                <a:chExt cx="1943665" cy="1116141"/>
              </a:xfrm>
              <a:grpFill/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4E02E35C-3AE8-4823-BE80-461BD66CA69B}"/>
                    </a:ext>
                  </a:extLst>
                </p:cNvPr>
                <p:cNvGrpSpPr/>
                <p:nvPr/>
              </p:nvGrpSpPr>
              <p:grpSpPr>
                <a:xfrm>
                  <a:off x="2114476" y="9806808"/>
                  <a:ext cx="1943665" cy="1116141"/>
                  <a:chOff x="6150550" y="5746721"/>
                  <a:chExt cx="1943665" cy="1146027"/>
                </a:xfrm>
                <a:grpFill/>
              </p:grpSpPr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7537C38B-6BD5-4BB7-9499-AD43EE02983A}"/>
                      </a:ext>
                    </a:extLst>
                  </p:cNvPr>
                  <p:cNvSpPr/>
                  <p:nvPr/>
                </p:nvSpPr>
                <p:spPr>
                  <a:xfrm>
                    <a:off x="6150550" y="5746979"/>
                    <a:ext cx="1943665" cy="114576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ZA">
                        <a:solidFill>
                          <a:schemeClr val="tx1"/>
                        </a:solidFill>
                      </a:rPr>
                      <a:t>Cherry Blossom</a:t>
                    </a:r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6C8D2865-AAD0-4E77-B618-8ED883D1E0A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2200" y="5746721"/>
                    <a:ext cx="443875" cy="3942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ZA"/>
                      <a:t>5V</a:t>
                    </a:r>
                  </a:p>
                </p:txBody>
              </p:sp>
            </p:grpSp>
            <p:pic>
              <p:nvPicPr>
                <p:cNvPr id="132" name="Picture 131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47A801F7-D07F-4368-AD76-4AF98F498B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3583"/>
                <a:stretch/>
              </p:blipFill>
              <p:spPr>
                <a:xfrm>
                  <a:off x="3715151" y="9817120"/>
                  <a:ext cx="332634" cy="28745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</p:pic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9B02F067-02F2-42DE-AF77-638410B1B59B}"/>
                  </a:ext>
                </a:extLst>
              </p:cNvPr>
              <p:cNvGrpSpPr/>
              <p:nvPr/>
            </p:nvGrpSpPr>
            <p:grpSpPr>
              <a:xfrm>
                <a:off x="2114475" y="10915491"/>
                <a:ext cx="1943665" cy="641423"/>
                <a:chOff x="2114475" y="10915491"/>
                <a:chExt cx="1943665" cy="641423"/>
              </a:xfrm>
              <a:grpFill/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830ECF8-E003-4041-9AC5-B9C9C1178B48}"/>
                    </a:ext>
                  </a:extLst>
                </p:cNvPr>
                <p:cNvSpPr/>
                <p:nvPr/>
              </p:nvSpPr>
              <p:spPr>
                <a:xfrm>
                  <a:off x="2114475" y="10915491"/>
                  <a:ext cx="1943665" cy="64142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>
                      <a:solidFill>
                        <a:schemeClr val="tx1"/>
                      </a:solidFill>
                    </a:rPr>
                    <a:t>Cherry Blossom</a:t>
                  </a:r>
                </a:p>
                <a:p>
                  <a:pPr algn="ctr"/>
                  <a:r>
                    <a:rPr lang="en-ZA" dirty="0">
                      <a:solidFill>
                        <a:schemeClr val="tx1"/>
                      </a:solidFill>
                    </a:rPr>
                    <a:t>HDMI Stacker</a:t>
                  </a:r>
                </a:p>
              </p:txBody>
            </p:sp>
            <p:pic>
              <p:nvPicPr>
                <p:cNvPr id="137" name="Picture 136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4C46D42A-113C-46B3-92F6-DB71D307C0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3583"/>
                <a:stretch/>
              </p:blipFill>
              <p:spPr>
                <a:xfrm>
                  <a:off x="3722029" y="10929397"/>
                  <a:ext cx="332634" cy="28745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</p:pic>
          </p:grp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E59768-82E4-45F5-B6B6-079A87B44733}"/>
                </a:ext>
              </a:extLst>
            </p:cNvPr>
            <p:cNvSpPr/>
            <p:nvPr/>
          </p:nvSpPr>
          <p:spPr>
            <a:xfrm>
              <a:off x="4498926" y="13565136"/>
              <a:ext cx="1943665" cy="64142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chemeClr val="tx1"/>
                  </a:solidFill>
                </a:rPr>
                <a:t>Cherry Blossom</a:t>
              </a:r>
            </a:p>
            <a:p>
              <a:pPr algn="ctr"/>
              <a:r>
                <a:rPr lang="en-ZA" dirty="0">
                  <a:solidFill>
                    <a:schemeClr val="tx1"/>
                  </a:solidFill>
                </a:rPr>
                <a:t>Wi-Fi Stacker</a:t>
              </a:r>
            </a:p>
          </p:txBody>
        </p:sp>
        <p:pic>
          <p:nvPicPr>
            <p:cNvPr id="70" name="Picture 69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64B7717D-0C55-4762-92AE-D99571180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83"/>
            <a:stretch/>
          </p:blipFill>
          <p:spPr>
            <a:xfrm>
              <a:off x="6098154" y="13578335"/>
              <a:ext cx="332634" cy="28745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7BBD3DA3-B6CC-4745-935B-9A26D55B8455}"/>
              </a:ext>
            </a:extLst>
          </p:cNvPr>
          <p:cNvSpPr txBox="1"/>
          <p:nvPr/>
        </p:nvSpPr>
        <p:spPr>
          <a:xfrm>
            <a:off x="311020" y="241786"/>
            <a:ext cx="206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19-08-2020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80B090F-983E-4489-8D3F-B6B06CA84231}"/>
              </a:ext>
            </a:extLst>
          </p:cNvPr>
          <p:cNvCxnSpPr/>
          <p:nvPr/>
        </p:nvCxnSpPr>
        <p:spPr>
          <a:xfrm flipH="1">
            <a:off x="19064435" y="7850832"/>
            <a:ext cx="1651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39C8420-8F33-416C-A053-18132A9E42A3}"/>
              </a:ext>
            </a:extLst>
          </p:cNvPr>
          <p:cNvCxnSpPr/>
          <p:nvPr/>
        </p:nvCxnSpPr>
        <p:spPr>
          <a:xfrm flipH="1">
            <a:off x="19091837" y="8640291"/>
            <a:ext cx="1651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E105046-8F43-4FE2-A0D6-7F3FAF2F2991}"/>
              </a:ext>
            </a:extLst>
          </p:cNvPr>
          <p:cNvGrpSpPr/>
          <p:nvPr/>
        </p:nvGrpSpPr>
        <p:grpSpPr>
          <a:xfrm>
            <a:off x="12849835" y="11409920"/>
            <a:ext cx="1991920" cy="1985411"/>
            <a:chOff x="12491791" y="6542051"/>
            <a:chExt cx="1991920" cy="1985411"/>
          </a:xfrm>
          <a:solidFill>
            <a:schemeClr val="bg2"/>
          </a:solidFill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8FCF943F-0F4A-44D9-80C2-AF53C31CFD04}"/>
                </a:ext>
              </a:extLst>
            </p:cNvPr>
            <p:cNvGrpSpPr/>
            <p:nvPr/>
          </p:nvGrpSpPr>
          <p:grpSpPr>
            <a:xfrm>
              <a:off x="12491791" y="6872034"/>
              <a:ext cx="1991920" cy="1655428"/>
              <a:chOff x="2824255" y="9065927"/>
              <a:chExt cx="1654038" cy="1226560"/>
            </a:xfrm>
            <a:grpFill/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CF33F696-5A8A-4581-BADC-5AD8D7136FA9}"/>
                  </a:ext>
                </a:extLst>
              </p:cNvPr>
              <p:cNvGrpSpPr/>
              <p:nvPr/>
            </p:nvGrpSpPr>
            <p:grpSpPr>
              <a:xfrm>
                <a:off x="2824255" y="9065927"/>
                <a:ext cx="1654038" cy="1226560"/>
                <a:chOff x="3734101" y="8505138"/>
                <a:chExt cx="1434596" cy="998701"/>
              </a:xfrm>
              <a:grpFill/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89418B2-1E2F-45E8-9680-D509B619B5FE}"/>
                    </a:ext>
                  </a:extLst>
                </p:cNvPr>
                <p:cNvSpPr/>
                <p:nvPr/>
              </p:nvSpPr>
              <p:spPr>
                <a:xfrm>
                  <a:off x="3734101" y="8505138"/>
                  <a:ext cx="1434596" cy="99870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ZA" dirty="0">
                      <a:solidFill>
                        <a:schemeClr val="tx1"/>
                      </a:solidFill>
                    </a:rPr>
                    <a:t>Solenoid Driver Board </a:t>
                  </a:r>
                </a:p>
              </p:txBody>
            </p:sp>
            <p:pic>
              <p:nvPicPr>
                <p:cNvPr id="164" name="Picture 163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A60E642C-E093-477A-9DCB-46BF1420CD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3583"/>
                <a:stretch/>
              </p:blipFill>
              <p:spPr>
                <a:xfrm>
                  <a:off x="4829383" y="8514190"/>
                  <a:ext cx="332634" cy="28745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</p:pic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B19BBE3-09F0-4FC9-8700-64684FD629B1}"/>
                  </a:ext>
                </a:extLst>
              </p:cNvPr>
              <p:cNvSpPr txBox="1"/>
              <p:nvPr/>
            </p:nvSpPr>
            <p:spPr>
              <a:xfrm>
                <a:off x="3497202" y="9069203"/>
                <a:ext cx="577104" cy="38395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ZA"/>
                  <a:t>12V</a:t>
                </a:r>
              </a:p>
            </p:txBody>
          </p:sp>
        </p:grp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574884-915E-4900-8D18-35F0F34E9EFB}"/>
                </a:ext>
              </a:extLst>
            </p:cNvPr>
            <p:cNvSpPr/>
            <p:nvPr/>
          </p:nvSpPr>
          <p:spPr>
            <a:xfrm>
              <a:off x="12497742" y="6542051"/>
              <a:ext cx="1976693" cy="3299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Connector Stackers</a:t>
              </a:r>
              <a:endParaRPr lang="en-ZA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1AF7590-4999-4440-AE3F-485F0E78DD67}"/>
              </a:ext>
            </a:extLst>
          </p:cNvPr>
          <p:cNvSpPr/>
          <p:nvPr/>
        </p:nvSpPr>
        <p:spPr>
          <a:xfrm>
            <a:off x="14669528" y="10113309"/>
            <a:ext cx="1251481" cy="72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Isolated Switching DC-DC</a:t>
            </a:r>
          </a:p>
          <a:p>
            <a:pPr algn="ctr"/>
            <a:r>
              <a:rPr lang="en-ZA" sz="1200" dirty="0">
                <a:solidFill>
                  <a:schemeClr val="tx1"/>
                </a:solidFill>
              </a:rPr>
              <a:t>24VDC to 12VDC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DCB206-8672-470C-92A8-1AA55AB6CC1D}"/>
              </a:ext>
            </a:extLst>
          </p:cNvPr>
          <p:cNvSpPr/>
          <p:nvPr/>
        </p:nvSpPr>
        <p:spPr>
          <a:xfrm>
            <a:off x="11528752" y="10111025"/>
            <a:ext cx="1106404" cy="72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Linear DC-DC</a:t>
            </a:r>
          </a:p>
          <a:p>
            <a:pPr algn="ctr"/>
            <a:r>
              <a:rPr lang="en-ZA" sz="1200" dirty="0">
                <a:solidFill>
                  <a:schemeClr val="tx1"/>
                </a:solidFill>
              </a:rPr>
              <a:t>12VDC to 3,3VDC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FF82173A-20DC-4518-87FF-E00ADB499F84}"/>
              </a:ext>
            </a:extLst>
          </p:cNvPr>
          <p:cNvCxnSpPr>
            <a:cxnSpLocks/>
          </p:cNvCxnSpPr>
          <p:nvPr/>
        </p:nvCxnSpPr>
        <p:spPr>
          <a:xfrm flipH="1" flipV="1">
            <a:off x="12635156" y="10318547"/>
            <a:ext cx="2040469" cy="10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9468F627-A078-4E97-91E0-3DCB82810986}"/>
              </a:ext>
            </a:extLst>
          </p:cNvPr>
          <p:cNvCxnSpPr>
            <a:cxnSpLocks/>
          </p:cNvCxnSpPr>
          <p:nvPr/>
        </p:nvCxnSpPr>
        <p:spPr>
          <a:xfrm flipH="1" flipV="1">
            <a:off x="12635157" y="10656526"/>
            <a:ext cx="2040468" cy="20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E699144-EE0D-4A77-AF3A-BC0B5EDE0FED}"/>
              </a:ext>
            </a:extLst>
          </p:cNvPr>
          <p:cNvSpPr txBox="1"/>
          <p:nvPr/>
        </p:nvSpPr>
        <p:spPr>
          <a:xfrm>
            <a:off x="20725876" y="7663020"/>
            <a:ext cx="36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27FFCFB-4321-403C-B624-770764E6F9C3}"/>
              </a:ext>
            </a:extLst>
          </p:cNvPr>
          <p:cNvSpPr txBox="1"/>
          <p:nvPr/>
        </p:nvSpPr>
        <p:spPr>
          <a:xfrm>
            <a:off x="20757696" y="8440981"/>
            <a:ext cx="36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DFF49C2-4702-4449-BB74-863B9FF3CB08}"/>
              </a:ext>
            </a:extLst>
          </p:cNvPr>
          <p:cNvSpPr txBox="1"/>
          <p:nvPr/>
        </p:nvSpPr>
        <p:spPr>
          <a:xfrm>
            <a:off x="20760680" y="9227428"/>
            <a:ext cx="36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E</a:t>
            </a: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E8C7623-C175-4E5F-BD7A-97BA7E06C23E}"/>
              </a:ext>
            </a:extLst>
          </p:cNvPr>
          <p:cNvCxnSpPr>
            <a:cxnSpLocks/>
          </p:cNvCxnSpPr>
          <p:nvPr/>
        </p:nvCxnSpPr>
        <p:spPr>
          <a:xfrm>
            <a:off x="13522235" y="10328627"/>
            <a:ext cx="0" cy="1081293"/>
          </a:xfrm>
          <a:prstGeom prst="line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73B7D154-BBDE-49DD-9078-D08D33E3D0F3}"/>
              </a:ext>
            </a:extLst>
          </p:cNvPr>
          <p:cNvCxnSpPr>
            <a:cxnSpLocks/>
          </p:cNvCxnSpPr>
          <p:nvPr/>
        </p:nvCxnSpPr>
        <p:spPr>
          <a:xfrm>
            <a:off x="14015366" y="10656526"/>
            <a:ext cx="0" cy="753394"/>
          </a:xfrm>
          <a:prstGeom prst="line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F313B21-C6E4-4D8F-8FBF-4F96D36B7FA1}"/>
              </a:ext>
            </a:extLst>
          </p:cNvPr>
          <p:cNvSpPr/>
          <p:nvPr/>
        </p:nvSpPr>
        <p:spPr>
          <a:xfrm rot="16200000">
            <a:off x="18694333" y="8409752"/>
            <a:ext cx="2071244" cy="460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56E248C8-37D7-4E84-AB3E-2A524CCF5367}"/>
              </a:ext>
            </a:extLst>
          </p:cNvPr>
          <p:cNvCxnSpPr/>
          <p:nvPr/>
        </p:nvCxnSpPr>
        <p:spPr>
          <a:xfrm rot="10800000" flipV="1">
            <a:off x="10177056" y="10281403"/>
            <a:ext cx="1351697" cy="1107010"/>
          </a:xfrm>
          <a:prstGeom prst="bentConnector3">
            <a:avLst>
              <a:gd name="adj1" fmla="val 97918"/>
            </a:avLst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4E7F4E6F-EC3F-4DD7-82C0-A2EDDD124948}"/>
              </a:ext>
            </a:extLst>
          </p:cNvPr>
          <p:cNvCxnSpPr>
            <a:cxnSpLocks/>
            <a:endCxn id="278" idx="0"/>
          </p:cNvCxnSpPr>
          <p:nvPr/>
        </p:nvCxnSpPr>
        <p:spPr>
          <a:xfrm rot="10800000" flipV="1">
            <a:off x="10599512" y="10629507"/>
            <a:ext cx="935194" cy="758906"/>
          </a:xfrm>
          <a:prstGeom prst="bentConnector2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8D3B245-D052-465F-AA14-84557F08BE21}"/>
              </a:ext>
            </a:extLst>
          </p:cNvPr>
          <p:cNvSpPr/>
          <p:nvPr/>
        </p:nvSpPr>
        <p:spPr>
          <a:xfrm>
            <a:off x="5381305" y="9713835"/>
            <a:ext cx="1106404" cy="72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Linear DC-DC</a:t>
            </a:r>
          </a:p>
          <a:p>
            <a:pPr algn="ctr"/>
            <a:r>
              <a:rPr lang="en-ZA" sz="1200" dirty="0">
                <a:solidFill>
                  <a:schemeClr val="tx1"/>
                </a:solidFill>
              </a:rPr>
              <a:t>5VDC to 3,3VDC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3A3BE-8FC7-4307-BC1E-0E73E1A44163}"/>
              </a:ext>
            </a:extLst>
          </p:cNvPr>
          <p:cNvSpPr/>
          <p:nvPr/>
        </p:nvSpPr>
        <p:spPr>
          <a:xfrm>
            <a:off x="2296452" y="9738429"/>
            <a:ext cx="1297441" cy="72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Isolated Switching DC-DC</a:t>
            </a:r>
          </a:p>
          <a:p>
            <a:pPr algn="ctr"/>
            <a:r>
              <a:rPr lang="en-ZA" sz="1200" dirty="0">
                <a:solidFill>
                  <a:schemeClr val="tx1"/>
                </a:solidFill>
              </a:rPr>
              <a:t>24VDC to 12VDC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2E918-20A6-41F7-A822-0B0E3FDB578B}"/>
              </a:ext>
            </a:extLst>
          </p:cNvPr>
          <p:cNvSpPr/>
          <p:nvPr/>
        </p:nvSpPr>
        <p:spPr>
          <a:xfrm>
            <a:off x="3937120" y="9750376"/>
            <a:ext cx="1106404" cy="726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</a:rPr>
              <a:t>Linear DC-DC</a:t>
            </a:r>
          </a:p>
          <a:p>
            <a:pPr algn="ctr"/>
            <a:r>
              <a:rPr lang="en-ZA" sz="1200" dirty="0">
                <a:solidFill>
                  <a:schemeClr val="tx1"/>
                </a:solidFill>
              </a:rPr>
              <a:t>12VDC to 5VDC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8EF7CC-C716-405B-A3C8-683445E31E12}"/>
              </a:ext>
            </a:extLst>
          </p:cNvPr>
          <p:cNvCxnSpPr>
            <a:cxnSpLocks/>
          </p:cNvCxnSpPr>
          <p:nvPr/>
        </p:nvCxnSpPr>
        <p:spPr>
          <a:xfrm>
            <a:off x="2839875" y="7878166"/>
            <a:ext cx="0" cy="1874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D336579-E38B-4875-82D3-7E0B01D70E34}"/>
              </a:ext>
            </a:extLst>
          </p:cNvPr>
          <p:cNvCxnSpPr>
            <a:cxnSpLocks/>
          </p:cNvCxnSpPr>
          <p:nvPr/>
        </p:nvCxnSpPr>
        <p:spPr>
          <a:xfrm flipH="1">
            <a:off x="2839875" y="7878166"/>
            <a:ext cx="152261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51C8D4B-B4F6-4463-A89A-976DDC182F0D}"/>
              </a:ext>
            </a:extLst>
          </p:cNvPr>
          <p:cNvCxnSpPr>
            <a:cxnSpLocks/>
          </p:cNvCxnSpPr>
          <p:nvPr/>
        </p:nvCxnSpPr>
        <p:spPr>
          <a:xfrm>
            <a:off x="3356315" y="8625367"/>
            <a:ext cx="0" cy="1108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EC8759E-BDDF-421D-A02F-2E3D946608F2}"/>
              </a:ext>
            </a:extLst>
          </p:cNvPr>
          <p:cNvCxnSpPr>
            <a:cxnSpLocks/>
          </p:cNvCxnSpPr>
          <p:nvPr/>
        </p:nvCxnSpPr>
        <p:spPr>
          <a:xfrm>
            <a:off x="14997975" y="7878166"/>
            <a:ext cx="0" cy="2229047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9C85D80-A745-45EE-A7A5-FB212BDF006F}"/>
              </a:ext>
            </a:extLst>
          </p:cNvPr>
          <p:cNvCxnSpPr>
            <a:cxnSpLocks/>
          </p:cNvCxnSpPr>
          <p:nvPr/>
        </p:nvCxnSpPr>
        <p:spPr>
          <a:xfrm>
            <a:off x="15503435" y="8637985"/>
            <a:ext cx="0" cy="146922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89A89C-9F6A-4AE1-8084-6ACB3EA7F513}"/>
              </a:ext>
            </a:extLst>
          </p:cNvPr>
          <p:cNvCxnSpPr>
            <a:cxnSpLocks/>
          </p:cNvCxnSpPr>
          <p:nvPr/>
        </p:nvCxnSpPr>
        <p:spPr>
          <a:xfrm>
            <a:off x="5043524" y="9930237"/>
            <a:ext cx="3377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49C7675-85FF-4FBD-A62C-452323E2D5C7}"/>
              </a:ext>
            </a:extLst>
          </p:cNvPr>
          <p:cNvCxnSpPr>
            <a:cxnSpLocks/>
          </p:cNvCxnSpPr>
          <p:nvPr/>
        </p:nvCxnSpPr>
        <p:spPr>
          <a:xfrm>
            <a:off x="5043524" y="10257017"/>
            <a:ext cx="3377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FD1BA4-A47F-45F2-B843-55A2C8C42889}"/>
              </a:ext>
            </a:extLst>
          </p:cNvPr>
          <p:cNvCxnSpPr>
            <a:cxnSpLocks/>
          </p:cNvCxnSpPr>
          <p:nvPr/>
        </p:nvCxnSpPr>
        <p:spPr>
          <a:xfrm>
            <a:off x="3590222" y="9942057"/>
            <a:ext cx="3377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590A60A-1E7D-47BD-9B5D-CE2B698A39C4}"/>
              </a:ext>
            </a:extLst>
          </p:cNvPr>
          <p:cNvCxnSpPr>
            <a:cxnSpLocks/>
          </p:cNvCxnSpPr>
          <p:nvPr/>
        </p:nvCxnSpPr>
        <p:spPr>
          <a:xfrm>
            <a:off x="3590222" y="10268837"/>
            <a:ext cx="3377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3EC9D0E-10BC-44D8-B556-9DFD6F189CB1}"/>
              </a:ext>
            </a:extLst>
          </p:cNvPr>
          <p:cNvCxnSpPr>
            <a:cxnSpLocks/>
          </p:cNvCxnSpPr>
          <p:nvPr/>
        </p:nvCxnSpPr>
        <p:spPr>
          <a:xfrm flipH="1">
            <a:off x="16156806" y="8625647"/>
            <a:ext cx="716923" cy="624119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C8A82F1-5C9B-4855-8165-97AF8F3D05D0}"/>
              </a:ext>
            </a:extLst>
          </p:cNvPr>
          <p:cNvCxnSpPr>
            <a:cxnSpLocks/>
          </p:cNvCxnSpPr>
          <p:nvPr/>
        </p:nvCxnSpPr>
        <p:spPr>
          <a:xfrm flipH="1">
            <a:off x="7147151" y="8637985"/>
            <a:ext cx="9726578" cy="611781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F9F022-E6E7-4ED9-A4F6-7BB1B970A186}"/>
              </a:ext>
            </a:extLst>
          </p:cNvPr>
          <p:cNvSpPr txBox="1"/>
          <p:nvPr/>
        </p:nvSpPr>
        <p:spPr>
          <a:xfrm>
            <a:off x="16977238" y="1830571"/>
            <a:ext cx="2630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HYBRID GROUNDING:  SINGLE POINT AND MULTI POINT</a:t>
            </a:r>
            <a:endParaRPr lang="en-ZA" sz="2000" b="1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54A1CAF-8C2F-4547-87B2-932C18B6D53C}"/>
              </a:ext>
            </a:extLst>
          </p:cNvPr>
          <p:cNvCxnSpPr>
            <a:cxnSpLocks/>
          </p:cNvCxnSpPr>
          <p:nvPr/>
        </p:nvCxnSpPr>
        <p:spPr>
          <a:xfrm flipH="1" flipV="1">
            <a:off x="3356315" y="8625647"/>
            <a:ext cx="14709700" cy="5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197500B-388F-4F89-B383-181E9597A412}"/>
              </a:ext>
            </a:extLst>
          </p:cNvPr>
          <p:cNvCxnSpPr>
            <a:cxnSpLocks/>
          </p:cNvCxnSpPr>
          <p:nvPr/>
        </p:nvCxnSpPr>
        <p:spPr>
          <a:xfrm>
            <a:off x="11291358" y="12938765"/>
            <a:ext cx="1558477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0A8A1E5-754F-4EE0-B285-0C9175FAAE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9374" y="8333160"/>
            <a:ext cx="2910637" cy="283518"/>
          </a:xfrm>
          <a:prstGeom prst="bentConnector3">
            <a:avLst>
              <a:gd name="adj1" fmla="val -26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BEEC15A5-6987-4597-BDCA-BCF45A83B9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9480" y="8291387"/>
            <a:ext cx="3225982" cy="667960"/>
          </a:xfrm>
          <a:prstGeom prst="bentConnector3">
            <a:avLst>
              <a:gd name="adj1" fmla="val 1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950F0AE7-3C42-4B65-8DAA-95A957C6A71D}"/>
              </a:ext>
            </a:extLst>
          </p:cNvPr>
          <p:cNvCxnSpPr>
            <a:cxnSpLocks/>
          </p:cNvCxnSpPr>
          <p:nvPr/>
        </p:nvCxnSpPr>
        <p:spPr>
          <a:xfrm flipV="1">
            <a:off x="3057019" y="11032834"/>
            <a:ext cx="1539961" cy="304501"/>
          </a:xfrm>
          <a:prstGeom prst="bentConnector3">
            <a:avLst>
              <a:gd name="adj1" fmla="val 1145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8B40F7E2-E520-40BB-AF24-928D002FBC9A}"/>
              </a:ext>
            </a:extLst>
          </p:cNvPr>
          <p:cNvCxnSpPr>
            <a:cxnSpLocks/>
          </p:cNvCxnSpPr>
          <p:nvPr/>
        </p:nvCxnSpPr>
        <p:spPr>
          <a:xfrm flipV="1">
            <a:off x="2012933" y="10727021"/>
            <a:ext cx="2199035" cy="611627"/>
          </a:xfrm>
          <a:prstGeom prst="bentConnector3">
            <a:avLst>
              <a:gd name="adj1" fmla="val 1576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A33BD83-721E-43FA-95A0-9C758C3C9597}"/>
              </a:ext>
            </a:extLst>
          </p:cNvPr>
          <p:cNvSpPr txBox="1"/>
          <p:nvPr/>
        </p:nvSpPr>
        <p:spPr>
          <a:xfrm>
            <a:off x="1068357" y="1783243"/>
            <a:ext cx="8157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 of linear regulators</a:t>
            </a:r>
          </a:p>
          <a:p>
            <a:pPr marL="457200" indent="-457200">
              <a:buAutoNum type="arabicPeriod"/>
            </a:pPr>
            <a:r>
              <a:rPr lang="en-US" sz="2000" b="1" dirty="0"/>
              <a:t>Low EMI and cheaper.</a:t>
            </a:r>
          </a:p>
          <a:p>
            <a:pPr marL="457200" indent="-457200">
              <a:buAutoNum type="arabicPeriod"/>
            </a:pPr>
            <a:r>
              <a:rPr lang="en-US" sz="2000" b="1" dirty="0"/>
              <a:t>Low power consumption on boards makes the lower inefficiency acceptable. </a:t>
            </a:r>
            <a:endParaRPr lang="en-ZA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61F3E0-BA3F-44AE-91BD-2CD5305552F2}"/>
              </a:ext>
            </a:extLst>
          </p:cNvPr>
          <p:cNvSpPr txBox="1"/>
          <p:nvPr/>
        </p:nvSpPr>
        <p:spPr>
          <a:xfrm>
            <a:off x="1068357" y="3125433"/>
            <a:ext cx="815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Common-ground impedance can result in noise.</a:t>
            </a:r>
            <a:endParaRPr lang="en-ZA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04EC-1A05-4775-92A0-651BAF37C363}"/>
              </a:ext>
            </a:extLst>
          </p:cNvPr>
          <p:cNvSpPr txBox="1"/>
          <p:nvPr/>
        </p:nvSpPr>
        <p:spPr>
          <a:xfrm>
            <a:off x="1068357" y="3897035"/>
            <a:ext cx="815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Gauge of ground wire?</a:t>
            </a:r>
            <a:endParaRPr lang="en-ZA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4A3C3-BAE3-4A6D-BCAD-5F368201C3C7}"/>
              </a:ext>
            </a:extLst>
          </p:cNvPr>
          <p:cNvSpPr txBox="1"/>
          <p:nvPr/>
        </p:nvSpPr>
        <p:spPr>
          <a:xfrm>
            <a:off x="3102337" y="8094487"/>
            <a:ext cx="587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Should this be an isolated DC/DC to prevent ground loop?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C8616-27BC-4E1D-A203-6B065426C3CC}"/>
              </a:ext>
            </a:extLst>
          </p:cNvPr>
          <p:cNvSpPr txBox="1"/>
          <p:nvPr/>
        </p:nvSpPr>
        <p:spPr>
          <a:xfrm>
            <a:off x="11165937" y="9310806"/>
            <a:ext cx="346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Should this be an isolated DC/DC to prevent ground loop?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49D2B1-55D1-4060-8BA5-95B55507E642}"/>
              </a:ext>
            </a:extLst>
          </p:cNvPr>
          <p:cNvCxnSpPr>
            <a:cxnSpLocks/>
          </p:cNvCxnSpPr>
          <p:nvPr/>
        </p:nvCxnSpPr>
        <p:spPr>
          <a:xfrm flipH="1">
            <a:off x="3178438" y="8463819"/>
            <a:ext cx="89328" cy="1269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80C77A5-02C9-4B7D-9C40-9029E0559822}"/>
              </a:ext>
            </a:extLst>
          </p:cNvPr>
          <p:cNvCxnSpPr>
            <a:cxnSpLocks/>
          </p:cNvCxnSpPr>
          <p:nvPr/>
        </p:nvCxnSpPr>
        <p:spPr>
          <a:xfrm>
            <a:off x="13782448" y="9769257"/>
            <a:ext cx="871346" cy="371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608E44-038A-4A26-AF9E-CA8CF972067E}"/>
              </a:ext>
            </a:extLst>
          </p:cNvPr>
          <p:cNvSpPr/>
          <p:nvPr/>
        </p:nvSpPr>
        <p:spPr>
          <a:xfrm>
            <a:off x="3383280" y="9250680"/>
            <a:ext cx="3672840" cy="381000"/>
          </a:xfrm>
          <a:custGeom>
            <a:avLst/>
            <a:gdLst>
              <a:gd name="connsiteX0" fmla="*/ 3672840 w 3672840"/>
              <a:gd name="connsiteY0" fmla="*/ 0 h 381000"/>
              <a:gd name="connsiteX1" fmla="*/ 1767840 w 3672840"/>
              <a:gd name="connsiteY1" fmla="*/ 289560 h 381000"/>
              <a:gd name="connsiteX2" fmla="*/ 0 w 367284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2840" h="381000">
                <a:moveTo>
                  <a:pt x="3672840" y="0"/>
                </a:moveTo>
                <a:cubicBezTo>
                  <a:pt x="3026410" y="113030"/>
                  <a:pt x="2379980" y="226060"/>
                  <a:pt x="1767840" y="289560"/>
                </a:cubicBezTo>
                <a:cubicBezTo>
                  <a:pt x="1155700" y="353060"/>
                  <a:pt x="577850" y="367030"/>
                  <a:pt x="0" y="381000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1AB0BE8-8A20-4434-98C8-4D7B4B6ED347}"/>
              </a:ext>
            </a:extLst>
          </p:cNvPr>
          <p:cNvSpPr/>
          <p:nvPr/>
        </p:nvSpPr>
        <p:spPr>
          <a:xfrm>
            <a:off x="15529560" y="9281160"/>
            <a:ext cx="624840" cy="777240"/>
          </a:xfrm>
          <a:custGeom>
            <a:avLst/>
            <a:gdLst>
              <a:gd name="connsiteX0" fmla="*/ 624840 w 624840"/>
              <a:gd name="connsiteY0" fmla="*/ 0 h 777240"/>
              <a:gd name="connsiteX1" fmla="*/ 396240 w 624840"/>
              <a:gd name="connsiteY1" fmla="*/ 579120 h 777240"/>
              <a:gd name="connsiteX2" fmla="*/ 0 w 624840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840" h="777240">
                <a:moveTo>
                  <a:pt x="624840" y="0"/>
                </a:moveTo>
                <a:cubicBezTo>
                  <a:pt x="562610" y="224790"/>
                  <a:pt x="500380" y="449580"/>
                  <a:pt x="396240" y="579120"/>
                </a:cubicBezTo>
                <a:cubicBezTo>
                  <a:pt x="292100" y="708660"/>
                  <a:pt x="146050" y="742950"/>
                  <a:pt x="0" y="777240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CC7A98-502A-4364-82E4-8CC373BD00E9}"/>
              </a:ext>
            </a:extLst>
          </p:cNvPr>
          <p:cNvCxnSpPr>
            <a:cxnSpLocks/>
          </p:cNvCxnSpPr>
          <p:nvPr/>
        </p:nvCxnSpPr>
        <p:spPr>
          <a:xfrm flipH="1">
            <a:off x="17436789" y="7881978"/>
            <a:ext cx="22264" cy="3826268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860F4AC-8784-4EE7-B203-730345F54034}"/>
              </a:ext>
            </a:extLst>
          </p:cNvPr>
          <p:cNvCxnSpPr>
            <a:cxnSpLocks/>
          </p:cNvCxnSpPr>
          <p:nvPr/>
        </p:nvCxnSpPr>
        <p:spPr>
          <a:xfrm>
            <a:off x="17881654" y="8625367"/>
            <a:ext cx="0" cy="309817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2E386FB-DCBA-4284-97E1-F8F2C4D21A12}"/>
              </a:ext>
            </a:extLst>
          </p:cNvPr>
          <p:cNvSpPr/>
          <p:nvPr/>
        </p:nvSpPr>
        <p:spPr>
          <a:xfrm>
            <a:off x="17143264" y="10090962"/>
            <a:ext cx="2071244" cy="460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D3EDD2C-C8F5-422A-A66B-3600F8BFE646}"/>
              </a:ext>
            </a:extLst>
          </p:cNvPr>
          <p:cNvCxnSpPr>
            <a:cxnSpLocks/>
          </p:cNvCxnSpPr>
          <p:nvPr/>
        </p:nvCxnSpPr>
        <p:spPr>
          <a:xfrm>
            <a:off x="18574024" y="9412094"/>
            <a:ext cx="0" cy="6894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2E6D21EC-4F1B-4A93-9502-E83060E9BAD3}"/>
              </a:ext>
            </a:extLst>
          </p:cNvPr>
          <p:cNvGrpSpPr/>
          <p:nvPr/>
        </p:nvGrpSpPr>
        <p:grpSpPr>
          <a:xfrm>
            <a:off x="17221782" y="11632097"/>
            <a:ext cx="1705493" cy="1348972"/>
            <a:chOff x="9294035" y="4698173"/>
            <a:chExt cx="1705493" cy="1348972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4D00A59-6E38-4086-84F0-E946419DFB67}"/>
                </a:ext>
              </a:extLst>
            </p:cNvPr>
            <p:cNvGrpSpPr/>
            <p:nvPr/>
          </p:nvGrpSpPr>
          <p:grpSpPr>
            <a:xfrm>
              <a:off x="9294035" y="4698173"/>
              <a:ext cx="1705493" cy="1348972"/>
              <a:chOff x="7815920" y="6589683"/>
              <a:chExt cx="1705493" cy="1348972"/>
            </a:xfrm>
            <a:grpFill/>
          </p:grpSpPr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4B04221A-1F9D-48E7-988C-BE099329F6C0}"/>
                  </a:ext>
                </a:extLst>
              </p:cNvPr>
              <p:cNvSpPr/>
              <p:nvPr/>
            </p:nvSpPr>
            <p:spPr>
              <a:xfrm>
                <a:off x="7815920" y="6589683"/>
                <a:ext cx="1705493" cy="1348972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ZA" dirty="0">
                    <a:solidFill>
                      <a:schemeClr val="tx1"/>
                    </a:solidFill>
                  </a:rPr>
                  <a:t>Stepper Motor Driver (11.1)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B70F3751-D422-4254-AE74-110C5D0C74ED}"/>
                  </a:ext>
                </a:extLst>
              </p:cNvPr>
              <p:cNvSpPr txBox="1"/>
              <p:nvPr/>
            </p:nvSpPr>
            <p:spPr>
              <a:xfrm>
                <a:off x="8255569" y="6592393"/>
                <a:ext cx="909965" cy="383951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ZA" dirty="0"/>
                  <a:t>12-24V</a:t>
                </a:r>
              </a:p>
            </p:txBody>
          </p:sp>
        </p:grpSp>
        <p:pic>
          <p:nvPicPr>
            <p:cNvPr id="306" name="Picture 305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0FD0F071-0F6F-4A73-A72A-434E70269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83"/>
            <a:stretch/>
          </p:blipFill>
          <p:spPr>
            <a:xfrm>
              <a:off x="10654950" y="4703698"/>
              <a:ext cx="332634" cy="287453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</p:pic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3D28728-22A4-4C9E-A708-872A6A807B38}"/>
              </a:ext>
            </a:extLst>
          </p:cNvPr>
          <p:cNvGrpSpPr/>
          <p:nvPr/>
        </p:nvGrpSpPr>
        <p:grpSpPr>
          <a:xfrm>
            <a:off x="17221782" y="13776514"/>
            <a:ext cx="1693549" cy="1202317"/>
            <a:chOff x="11257595" y="6635936"/>
            <a:chExt cx="1421987" cy="1261261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6437E78-9451-4E65-94B4-88359577D120}"/>
                </a:ext>
              </a:extLst>
            </p:cNvPr>
            <p:cNvSpPr/>
            <p:nvPr/>
          </p:nvSpPr>
          <p:spPr>
            <a:xfrm>
              <a:off x="11257595" y="6635936"/>
              <a:ext cx="1421987" cy="126126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 dirty="0">
                  <a:solidFill>
                    <a:schemeClr val="tx1"/>
                  </a:solidFill>
                </a:rPr>
                <a:t>Stepper Motor (11)</a:t>
              </a:r>
            </a:p>
          </p:txBody>
        </p:sp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5022BAC3-488D-4257-9FB0-E0E334C3B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2155" y="6651953"/>
              <a:ext cx="672492" cy="284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C2849080-EA28-4144-ACD3-3C0389611C36}"/>
                </a:ext>
              </a:extLst>
            </p:cNvPr>
            <p:cNvSpPr txBox="1"/>
            <p:nvPr/>
          </p:nvSpPr>
          <p:spPr>
            <a:xfrm>
              <a:off x="11447038" y="6641792"/>
              <a:ext cx="550182" cy="387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/>
                <a:t>12V</a:t>
              </a: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76DAC03-0755-4BDE-A943-0A7C9196FF48}"/>
              </a:ext>
            </a:extLst>
          </p:cNvPr>
          <p:cNvCxnSpPr>
            <a:cxnSpLocks/>
          </p:cNvCxnSpPr>
          <p:nvPr/>
        </p:nvCxnSpPr>
        <p:spPr>
          <a:xfrm flipV="1">
            <a:off x="4211968" y="10453817"/>
            <a:ext cx="0" cy="2732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F5635D-FAD0-4D08-B5EA-08B774D7FAAC}"/>
              </a:ext>
            </a:extLst>
          </p:cNvPr>
          <p:cNvCxnSpPr>
            <a:cxnSpLocks/>
          </p:cNvCxnSpPr>
          <p:nvPr/>
        </p:nvCxnSpPr>
        <p:spPr>
          <a:xfrm flipV="1">
            <a:off x="4596980" y="10474130"/>
            <a:ext cx="0" cy="55870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CB66598-CCA8-4270-99B2-FE58496EA976}"/>
              </a:ext>
            </a:extLst>
          </p:cNvPr>
          <p:cNvCxnSpPr>
            <a:cxnSpLocks/>
          </p:cNvCxnSpPr>
          <p:nvPr/>
        </p:nvCxnSpPr>
        <p:spPr>
          <a:xfrm flipV="1">
            <a:off x="6237799" y="10441491"/>
            <a:ext cx="0" cy="12302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2E753E6-F81A-448B-A15D-832C9740C966}"/>
              </a:ext>
            </a:extLst>
          </p:cNvPr>
          <p:cNvCxnSpPr>
            <a:cxnSpLocks/>
          </p:cNvCxnSpPr>
          <p:nvPr/>
        </p:nvCxnSpPr>
        <p:spPr>
          <a:xfrm flipV="1">
            <a:off x="5730442" y="10441491"/>
            <a:ext cx="0" cy="12302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9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</TotalTime>
  <Words>868</Words>
  <Application>Microsoft Office PowerPoint</Application>
  <PresentationFormat>Custom</PresentationFormat>
  <Paragraphs>364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Blomefield</dc:creator>
  <cp:lastModifiedBy>Stephen Blomefield</cp:lastModifiedBy>
  <cp:revision>1</cp:revision>
  <cp:lastPrinted>2020-08-19T06:31:40Z</cp:lastPrinted>
  <dcterms:created xsi:type="dcterms:W3CDTF">2020-08-11T09:45:43Z</dcterms:created>
  <dcterms:modified xsi:type="dcterms:W3CDTF">2020-08-26T13:37:30Z</dcterms:modified>
</cp:coreProperties>
</file>