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4" r:id="rId8"/>
    <p:sldId id="263" r:id="rId9"/>
    <p:sldId id="265" r:id="rId10"/>
    <p:sldId id="266" r:id="rId11"/>
    <p:sldId id="269" r:id="rId12"/>
    <p:sldId id="270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B96D-7DC2-4346-83BB-361DBD592082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63E8-8B72-4D31-A3E6-E512C13FA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B96D-7DC2-4346-83BB-361DBD592082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63E8-8B72-4D31-A3E6-E512C13FA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6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B96D-7DC2-4346-83BB-361DBD592082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63E8-8B72-4D31-A3E6-E512C13FA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2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B96D-7DC2-4346-83BB-361DBD592082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63E8-8B72-4D31-A3E6-E512C13FA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B96D-7DC2-4346-83BB-361DBD592082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63E8-8B72-4D31-A3E6-E512C13FA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2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B96D-7DC2-4346-83BB-361DBD592082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63E8-8B72-4D31-A3E6-E512C13FA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2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B96D-7DC2-4346-83BB-361DBD592082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63E8-8B72-4D31-A3E6-E512C13FA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2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B96D-7DC2-4346-83BB-361DBD592082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63E8-8B72-4D31-A3E6-E512C13FA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2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B96D-7DC2-4346-83BB-361DBD592082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63E8-8B72-4D31-A3E6-E512C13FA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8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B96D-7DC2-4346-83BB-361DBD592082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63E8-8B72-4D31-A3E6-E512C13FA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3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B96D-7DC2-4346-83BB-361DBD592082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63E8-8B72-4D31-A3E6-E512C13FA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1B96D-7DC2-4346-83BB-361DBD592082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863E8-8B72-4D31-A3E6-E512C13FA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1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24 </a:t>
            </a:r>
            <a:r>
              <a:rPr lang="it-IT" dirty="0" err="1" smtClean="0"/>
              <a:t>Nov</a:t>
            </a:r>
            <a:r>
              <a:rPr lang="it-IT" dirty="0" smtClean="0"/>
              <a:t> 2016 – 3M </a:t>
            </a:r>
            <a:r>
              <a:rPr lang="it-IT" dirty="0" err="1" smtClean="0"/>
              <a:t>Rates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6" y="1207008"/>
            <a:ext cx="8242300" cy="458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850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20 </a:t>
            </a:r>
            <a:r>
              <a:rPr lang="it-IT" dirty="0" err="1" smtClean="0"/>
              <a:t>Dec</a:t>
            </a:r>
            <a:r>
              <a:rPr lang="it-IT" dirty="0" smtClean="0"/>
              <a:t> 2016 – </a:t>
            </a:r>
            <a:r>
              <a:rPr lang="it-IT" dirty="0" err="1" smtClean="0"/>
              <a:t>Inst</a:t>
            </a:r>
            <a:r>
              <a:rPr lang="it-IT" dirty="0" smtClean="0"/>
              <a:t> </a:t>
            </a:r>
            <a:r>
              <a:rPr lang="it-IT" dirty="0" err="1" smtClean="0"/>
              <a:t>Rates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138238"/>
            <a:ext cx="8242300" cy="458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8317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21 </a:t>
            </a:r>
            <a:r>
              <a:rPr lang="it-IT" dirty="0" err="1" smtClean="0"/>
              <a:t>Dec</a:t>
            </a:r>
            <a:r>
              <a:rPr lang="it-IT" dirty="0" smtClean="0"/>
              <a:t> 2016 – 3M </a:t>
            </a:r>
            <a:r>
              <a:rPr lang="it-IT" dirty="0" err="1" smtClean="0"/>
              <a:t>Rates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138238"/>
            <a:ext cx="8242300" cy="458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0536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21 </a:t>
            </a:r>
            <a:r>
              <a:rPr lang="it-IT" dirty="0" err="1" smtClean="0"/>
              <a:t>Dec</a:t>
            </a:r>
            <a:r>
              <a:rPr lang="it-IT" dirty="0" smtClean="0"/>
              <a:t> 2016 – </a:t>
            </a:r>
            <a:r>
              <a:rPr lang="it-IT" dirty="0" err="1" smtClean="0"/>
              <a:t>Inst</a:t>
            </a:r>
            <a:r>
              <a:rPr lang="it-IT" dirty="0" smtClean="0"/>
              <a:t> </a:t>
            </a:r>
            <a:r>
              <a:rPr lang="it-IT" dirty="0" err="1" smtClean="0"/>
              <a:t>Rates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138238"/>
            <a:ext cx="8242300" cy="458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739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5 </a:t>
            </a:r>
            <a:r>
              <a:rPr lang="it-IT" dirty="0" err="1" smtClean="0"/>
              <a:t>Jan</a:t>
            </a:r>
            <a:r>
              <a:rPr lang="it-IT" dirty="0" smtClean="0"/>
              <a:t> 2017 – 3M </a:t>
            </a:r>
            <a:r>
              <a:rPr lang="it-IT" dirty="0" err="1" smtClean="0"/>
              <a:t>Rates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138238"/>
            <a:ext cx="8242300" cy="458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928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5 </a:t>
            </a:r>
            <a:r>
              <a:rPr lang="it-IT" dirty="0" err="1" smtClean="0"/>
              <a:t>Jan</a:t>
            </a:r>
            <a:r>
              <a:rPr lang="it-IT" dirty="0" smtClean="0"/>
              <a:t> 2017 – </a:t>
            </a:r>
            <a:r>
              <a:rPr lang="it-IT" dirty="0" err="1" smtClean="0"/>
              <a:t>Inst</a:t>
            </a:r>
            <a:r>
              <a:rPr lang="it-IT" dirty="0" smtClean="0"/>
              <a:t> </a:t>
            </a:r>
            <a:r>
              <a:rPr lang="it-IT" dirty="0" err="1" smtClean="0"/>
              <a:t>Rates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138238"/>
            <a:ext cx="8242300" cy="458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410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24 </a:t>
            </a:r>
            <a:r>
              <a:rPr lang="it-IT" dirty="0" err="1" smtClean="0"/>
              <a:t>Nov</a:t>
            </a:r>
            <a:r>
              <a:rPr lang="it-IT" dirty="0" smtClean="0"/>
              <a:t> 2016 – </a:t>
            </a:r>
            <a:r>
              <a:rPr lang="it-IT" dirty="0" err="1" smtClean="0"/>
              <a:t>Inst</a:t>
            </a:r>
            <a:r>
              <a:rPr lang="it-IT" dirty="0" smtClean="0"/>
              <a:t> </a:t>
            </a:r>
            <a:r>
              <a:rPr lang="it-IT" dirty="0" err="1" smtClean="0"/>
              <a:t>Rates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207008"/>
            <a:ext cx="8242300" cy="458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154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1 </a:t>
            </a:r>
            <a:r>
              <a:rPr lang="it-IT" dirty="0" err="1" smtClean="0"/>
              <a:t>Dec</a:t>
            </a:r>
            <a:r>
              <a:rPr lang="it-IT" dirty="0" smtClean="0"/>
              <a:t> 2016 – 3M </a:t>
            </a:r>
            <a:r>
              <a:rPr lang="it-IT" dirty="0" err="1" smtClean="0"/>
              <a:t>Rates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206500"/>
            <a:ext cx="8242300" cy="458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190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1 </a:t>
            </a:r>
            <a:r>
              <a:rPr lang="it-IT" dirty="0" err="1" smtClean="0"/>
              <a:t>Dec</a:t>
            </a:r>
            <a:r>
              <a:rPr lang="it-IT" dirty="0" smtClean="0"/>
              <a:t> 2016 – </a:t>
            </a:r>
            <a:r>
              <a:rPr lang="it-IT" dirty="0" err="1" smtClean="0"/>
              <a:t>Inst</a:t>
            </a:r>
            <a:r>
              <a:rPr lang="it-IT" dirty="0" smtClean="0"/>
              <a:t> </a:t>
            </a:r>
            <a:r>
              <a:rPr lang="it-IT" dirty="0" err="1" smtClean="0"/>
              <a:t>Rates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138238"/>
            <a:ext cx="8242300" cy="458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416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15 </a:t>
            </a:r>
            <a:r>
              <a:rPr lang="it-IT" dirty="0" err="1" smtClean="0"/>
              <a:t>Dec</a:t>
            </a:r>
            <a:r>
              <a:rPr lang="it-IT" dirty="0" smtClean="0"/>
              <a:t> 2016 – 3M </a:t>
            </a:r>
            <a:r>
              <a:rPr lang="it-IT" dirty="0" err="1" smtClean="0"/>
              <a:t>Rates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138238"/>
            <a:ext cx="8242300" cy="458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49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15 </a:t>
            </a:r>
            <a:r>
              <a:rPr lang="it-IT" dirty="0" err="1" smtClean="0"/>
              <a:t>Dec</a:t>
            </a:r>
            <a:r>
              <a:rPr lang="it-IT" dirty="0" smtClean="0"/>
              <a:t> 2016 – </a:t>
            </a:r>
            <a:r>
              <a:rPr lang="it-IT" dirty="0" err="1" smtClean="0"/>
              <a:t>Inst</a:t>
            </a:r>
            <a:r>
              <a:rPr lang="it-IT" dirty="0" smtClean="0"/>
              <a:t> </a:t>
            </a:r>
            <a:r>
              <a:rPr lang="it-IT" dirty="0" err="1" smtClean="0"/>
              <a:t>Rates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138238"/>
            <a:ext cx="8242300" cy="458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425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16 </a:t>
            </a:r>
            <a:r>
              <a:rPr lang="it-IT" dirty="0" err="1" smtClean="0"/>
              <a:t>Dec</a:t>
            </a:r>
            <a:r>
              <a:rPr lang="it-IT" dirty="0" smtClean="0"/>
              <a:t> 2016 – 3M </a:t>
            </a:r>
            <a:r>
              <a:rPr lang="it-IT" dirty="0" err="1" smtClean="0"/>
              <a:t>Rates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138238"/>
            <a:ext cx="8242300" cy="458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7400" y="6019800"/>
            <a:ext cx="297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Idem 19 </a:t>
            </a:r>
            <a:r>
              <a:rPr lang="it-IT" dirty="0" err="1" smtClean="0"/>
              <a:t>Dec</a:t>
            </a:r>
            <a:r>
              <a:rPr lang="it-IT" dirty="0" smtClean="0"/>
              <a:t>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4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16 </a:t>
            </a:r>
            <a:r>
              <a:rPr lang="it-IT" dirty="0" err="1" smtClean="0"/>
              <a:t>Dec</a:t>
            </a:r>
            <a:r>
              <a:rPr lang="it-IT" dirty="0" smtClean="0"/>
              <a:t> 2016 – </a:t>
            </a:r>
            <a:r>
              <a:rPr lang="it-IT" dirty="0" err="1" smtClean="0"/>
              <a:t>Inst</a:t>
            </a:r>
            <a:r>
              <a:rPr lang="it-IT" dirty="0" smtClean="0"/>
              <a:t> </a:t>
            </a:r>
            <a:r>
              <a:rPr lang="it-IT" dirty="0" err="1" smtClean="0"/>
              <a:t>Rates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138238"/>
            <a:ext cx="8242300" cy="458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57400" y="6019800"/>
            <a:ext cx="297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Idem 19 </a:t>
            </a:r>
            <a:r>
              <a:rPr lang="it-IT" dirty="0" err="1" smtClean="0"/>
              <a:t>Dec</a:t>
            </a:r>
            <a:r>
              <a:rPr lang="it-IT" dirty="0" smtClean="0"/>
              <a:t>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90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20 </a:t>
            </a:r>
            <a:r>
              <a:rPr lang="it-IT" dirty="0" err="1" smtClean="0"/>
              <a:t>Dec</a:t>
            </a:r>
            <a:r>
              <a:rPr lang="it-IT" dirty="0" smtClean="0"/>
              <a:t> 2016 – 3M </a:t>
            </a:r>
            <a:r>
              <a:rPr lang="it-IT" dirty="0" err="1" smtClean="0"/>
              <a:t>Rates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138238"/>
            <a:ext cx="8242300" cy="458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197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92</Words>
  <Application>Microsoft Office PowerPoint</Application>
  <PresentationFormat>On-screen Show (4:3)</PresentationFormat>
  <Paragraphs>16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24 Nov 2016 – 3M Rates</vt:lpstr>
      <vt:lpstr>24 Nov 2016 – Inst Rates</vt:lpstr>
      <vt:lpstr>1 Dec 2016 – 3M Rates</vt:lpstr>
      <vt:lpstr>1 Dec 2016 – Inst Rates</vt:lpstr>
      <vt:lpstr>15 Dec 2016 – 3M Rates</vt:lpstr>
      <vt:lpstr>15 Dec 2016 – Inst Rates</vt:lpstr>
      <vt:lpstr>16 Dec 2016 – 3M Rates</vt:lpstr>
      <vt:lpstr>16 Dec 2016 – Inst Rates</vt:lpstr>
      <vt:lpstr>20 Dec 2016 – 3M Rates</vt:lpstr>
      <vt:lpstr>20 Dec 2016 – Inst Rates</vt:lpstr>
      <vt:lpstr>21 Dec 2016 – 3M Rates</vt:lpstr>
      <vt:lpstr>21 Dec 2016 – Inst Rates</vt:lpstr>
      <vt:lpstr>5 Jan 2017 – 3M Rates</vt:lpstr>
      <vt:lpstr>5 Jan 2017 – Inst Rates</vt:lpstr>
    </vt:vector>
  </TitlesOfParts>
  <Company>Banca IMI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ZANZI MADDALENA</dc:creator>
  <cp:lastModifiedBy>ZANZI MADDALENA</cp:lastModifiedBy>
  <cp:revision>5</cp:revision>
  <dcterms:created xsi:type="dcterms:W3CDTF">2017-01-13T08:36:26Z</dcterms:created>
  <dcterms:modified xsi:type="dcterms:W3CDTF">2017-01-13T09:35:53Z</dcterms:modified>
</cp:coreProperties>
</file>