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2" r:id="rId6"/>
    <p:sldId id="259" r:id="rId7"/>
    <p:sldId id="266" r:id="rId8"/>
    <p:sldId id="258" r:id="rId9"/>
    <p:sldId id="277" r:id="rId10"/>
    <p:sldId id="278" r:id="rId11"/>
    <p:sldId id="279" r:id="rId12"/>
    <p:sldId id="280" r:id="rId13"/>
    <p:sldId id="28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CBDCC-0F3F-40D8-839A-5F7B427A4D1F}" v="332" dt="2019-10-31T19:28:45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N Solomon" userId="6399c94b-29ad-4032-ae7e-7806a3606592" providerId="ADAL" clId="{43DCBDCC-0F3F-40D8-839A-5F7B427A4D1F}"/>
    <pc:docChg chg="undo custSel mod addSld delSld modSld sldOrd">
      <pc:chgData name="Megan N Solomon" userId="6399c94b-29ad-4032-ae7e-7806a3606592" providerId="ADAL" clId="{43DCBDCC-0F3F-40D8-839A-5F7B427A4D1F}" dt="2019-10-31T19:28:45.260" v="1473"/>
      <pc:docMkLst>
        <pc:docMk/>
      </pc:docMkLst>
      <pc:sldChg chg="addSp delSp modSp modTransition">
        <pc:chgData name="Megan N Solomon" userId="6399c94b-29ad-4032-ae7e-7806a3606592" providerId="ADAL" clId="{43DCBDCC-0F3F-40D8-839A-5F7B427A4D1F}" dt="2019-10-31T17:59:06.075" v="1080"/>
        <pc:sldMkLst>
          <pc:docMk/>
          <pc:sldMk cId="1814111528" sldId="256"/>
        </pc:sldMkLst>
        <pc:spChg chg="mod">
          <ac:chgData name="Megan N Solomon" userId="6399c94b-29ad-4032-ae7e-7806a3606592" providerId="ADAL" clId="{43DCBDCC-0F3F-40D8-839A-5F7B427A4D1F}" dt="2019-10-31T17:19:51.349" v="671" actId="26606"/>
          <ac:spMkLst>
            <pc:docMk/>
            <pc:sldMk cId="1814111528" sldId="256"/>
            <ac:spMk id="2" creationId="{460AD36F-2484-4829-838B-8F15AB52C400}"/>
          </ac:spMkLst>
        </pc:spChg>
        <pc:spChg chg="mod">
          <ac:chgData name="Megan N Solomon" userId="6399c94b-29ad-4032-ae7e-7806a3606592" providerId="ADAL" clId="{43DCBDCC-0F3F-40D8-839A-5F7B427A4D1F}" dt="2019-10-24T22:14:08.564" v="56" actId="20577"/>
          <ac:spMkLst>
            <pc:docMk/>
            <pc:sldMk cId="1814111528" sldId="256"/>
            <ac:spMk id="3" creationId="{195D2FFE-6A84-4BF6-AE4B-CD717DCDCB27}"/>
          </ac:spMkLst>
        </pc:spChg>
        <pc:spChg chg="add del">
          <ac:chgData name="Megan N Solomon" userId="6399c94b-29ad-4032-ae7e-7806a3606592" providerId="ADAL" clId="{43DCBDCC-0F3F-40D8-839A-5F7B427A4D1F}" dt="2019-10-31T17:19:49.417" v="668" actId="26606"/>
          <ac:spMkLst>
            <pc:docMk/>
            <pc:sldMk cId="1814111528" sldId="256"/>
            <ac:spMk id="10" creationId="{077D6507-8E8D-40E1-A7B9-63012EF9492F}"/>
          </ac:spMkLst>
        </pc:spChg>
        <pc:spChg chg="add del">
          <ac:chgData name="Megan N Solomon" userId="6399c94b-29ad-4032-ae7e-7806a3606592" providerId="ADAL" clId="{43DCBDCC-0F3F-40D8-839A-5F7B427A4D1F}" dt="2019-10-31T17:19:51.309" v="670" actId="26606"/>
          <ac:spMkLst>
            <pc:docMk/>
            <pc:sldMk cId="1814111528" sldId="256"/>
            <ac:spMk id="16" creationId="{077D6507-8E8D-40E1-A7B9-63012EF9492F}"/>
          </ac:spMkLst>
        </pc:spChg>
        <pc:picChg chg="mod">
          <ac:chgData name="Megan N Solomon" userId="6399c94b-29ad-4032-ae7e-7806a3606592" providerId="ADAL" clId="{43DCBDCC-0F3F-40D8-839A-5F7B427A4D1F}" dt="2019-10-31T17:19:51.349" v="671" actId="26606"/>
          <ac:picMkLst>
            <pc:docMk/>
            <pc:sldMk cId="1814111528" sldId="256"/>
            <ac:picMk id="5" creationId="{46B9AD72-BF5F-421E-861D-BDB2D255EA65}"/>
          </ac:picMkLst>
        </pc:picChg>
        <pc:picChg chg="add del">
          <ac:chgData name="Megan N Solomon" userId="6399c94b-29ad-4032-ae7e-7806a3606592" providerId="ADAL" clId="{43DCBDCC-0F3F-40D8-839A-5F7B427A4D1F}" dt="2019-10-31T17:19:49.417" v="668" actId="26606"/>
          <ac:picMkLst>
            <pc:docMk/>
            <pc:sldMk cId="1814111528" sldId="256"/>
            <ac:picMk id="12" creationId="{23FF3D86-2916-4F9F-9752-304810CF59AE}"/>
          </ac:picMkLst>
        </pc:picChg>
        <pc:picChg chg="add del">
          <ac:chgData name="Megan N Solomon" userId="6399c94b-29ad-4032-ae7e-7806a3606592" providerId="ADAL" clId="{43DCBDCC-0F3F-40D8-839A-5F7B427A4D1F}" dt="2019-10-31T17:19:49.417" v="668" actId="26606"/>
          <ac:picMkLst>
            <pc:docMk/>
            <pc:sldMk cId="1814111528" sldId="256"/>
            <ac:picMk id="14" creationId="{AB048875-14D1-4CC7-8AC3-7ABC73AAAF14}"/>
          </ac:picMkLst>
        </pc:picChg>
      </pc:sldChg>
      <pc:sldChg chg="modSp del">
        <pc:chgData name="Megan N Solomon" userId="6399c94b-29ad-4032-ae7e-7806a3606592" providerId="ADAL" clId="{43DCBDCC-0F3F-40D8-839A-5F7B427A4D1F}" dt="2019-10-31T17:10:37.043" v="588" actId="2696"/>
        <pc:sldMkLst>
          <pc:docMk/>
          <pc:sldMk cId="1115793927" sldId="257"/>
        </pc:sldMkLst>
        <pc:spChg chg="mod">
          <ac:chgData name="Megan N Solomon" userId="6399c94b-29ad-4032-ae7e-7806a3606592" providerId="ADAL" clId="{43DCBDCC-0F3F-40D8-839A-5F7B427A4D1F}" dt="2019-10-24T22:14:52.203" v="83" actId="20577"/>
          <ac:spMkLst>
            <pc:docMk/>
            <pc:sldMk cId="1115793927" sldId="257"/>
            <ac:spMk id="8" creationId="{AE9666FF-86BF-4FBE-A89A-AB7CAD470517}"/>
          </ac:spMkLst>
        </pc:spChg>
      </pc:sldChg>
      <pc:sldChg chg="addSp delSp modSp add mod setBg delDesignElem">
        <pc:chgData name="Megan N Solomon" userId="6399c94b-29ad-4032-ae7e-7806a3606592" providerId="ADAL" clId="{43DCBDCC-0F3F-40D8-839A-5F7B427A4D1F}" dt="2019-10-31T19:28:45.260" v="1473"/>
        <pc:sldMkLst>
          <pc:docMk/>
          <pc:sldMk cId="341766353" sldId="258"/>
        </pc:sldMkLst>
        <pc:spChg chg="mod">
          <ac:chgData name="Megan N Solomon" userId="6399c94b-29ad-4032-ae7e-7806a3606592" providerId="ADAL" clId="{43DCBDCC-0F3F-40D8-839A-5F7B427A4D1F}" dt="2019-10-31T17:12:03.794" v="643" actId="26606"/>
          <ac:spMkLst>
            <pc:docMk/>
            <pc:sldMk cId="341766353" sldId="258"/>
            <ac:spMk id="2" creationId="{79D50078-06D8-468E-84B5-642F05108A55}"/>
          </ac:spMkLst>
        </pc:spChg>
        <pc:spChg chg="del mod">
          <ac:chgData name="Megan N Solomon" userId="6399c94b-29ad-4032-ae7e-7806a3606592" providerId="ADAL" clId="{43DCBDCC-0F3F-40D8-839A-5F7B427A4D1F}" dt="2019-10-31T17:12:03.794" v="643" actId="26606"/>
          <ac:spMkLst>
            <pc:docMk/>
            <pc:sldMk cId="341766353" sldId="258"/>
            <ac:spMk id="3" creationId="{0DD6AD7C-0D5A-4F5D-9E36-79D8ED1089B2}"/>
          </ac:spMkLst>
        </pc:spChg>
        <pc:spChg chg="del mod">
          <ac:chgData name="Megan N Solomon" userId="6399c94b-29ad-4032-ae7e-7806a3606592" providerId="ADAL" clId="{43DCBDCC-0F3F-40D8-839A-5F7B427A4D1F}" dt="2019-10-24T22:19:20.503" v="428" actId="478"/>
          <ac:spMkLst>
            <pc:docMk/>
            <pc:sldMk cId="341766353" sldId="258"/>
            <ac:spMk id="4" creationId="{B6A41CA0-16D7-4775-B46E-E0C4D5D4F356}"/>
          </ac:spMkLst>
        </pc:spChg>
        <pc:spChg chg="del mod">
          <ac:chgData name="Megan N Solomon" userId="6399c94b-29ad-4032-ae7e-7806a3606592" providerId="ADAL" clId="{43DCBDCC-0F3F-40D8-839A-5F7B427A4D1F}" dt="2019-10-31T17:11:38.106" v="636" actId="478"/>
          <ac:spMkLst>
            <pc:docMk/>
            <pc:sldMk cId="341766353" sldId="258"/>
            <ac:spMk id="5" creationId="{36959696-F752-4812-B53B-AE841C29859A}"/>
          </ac:spMkLst>
        </pc:spChg>
        <pc:spChg chg="del mod">
          <ac:chgData name="Megan N Solomon" userId="6399c94b-29ad-4032-ae7e-7806a3606592" providerId="ADAL" clId="{43DCBDCC-0F3F-40D8-839A-5F7B427A4D1F}" dt="2019-10-24T22:19:18.732" v="427" actId="478"/>
          <ac:spMkLst>
            <pc:docMk/>
            <pc:sldMk cId="341766353" sldId="258"/>
            <ac:spMk id="6" creationId="{173553CC-A79A-40B3-81EA-CBB6B7FC1BC2}"/>
          </ac:spMkLst>
        </pc:spChg>
        <pc:spChg chg="add del mod">
          <ac:chgData name="Megan N Solomon" userId="6399c94b-29ad-4032-ae7e-7806a3606592" providerId="ADAL" clId="{43DCBDCC-0F3F-40D8-839A-5F7B427A4D1F}" dt="2019-10-31T17:11:40.936" v="637" actId="478"/>
          <ac:spMkLst>
            <pc:docMk/>
            <pc:sldMk cId="341766353" sldId="258"/>
            <ac:spMk id="6" creationId="{37C0CF9F-E069-4697-A48C-F40FCBD94CF4}"/>
          </ac:spMkLst>
        </pc:spChg>
        <pc:spChg chg="add del mod">
          <ac:chgData name="Megan N Solomon" userId="6399c94b-29ad-4032-ae7e-7806a3606592" providerId="ADAL" clId="{43DCBDCC-0F3F-40D8-839A-5F7B427A4D1F}" dt="2019-10-31T17:11:45.301" v="639" actId="478"/>
          <ac:spMkLst>
            <pc:docMk/>
            <pc:sldMk cId="341766353" sldId="258"/>
            <ac:spMk id="7" creationId="{88B7856C-B83E-4495-9504-F8EE3F0E1F66}"/>
          </ac:spMkLst>
        </pc:spChg>
        <pc:spChg chg="add del mod">
          <ac:chgData name="Megan N Solomon" userId="6399c94b-29ad-4032-ae7e-7806a3606592" providerId="ADAL" clId="{43DCBDCC-0F3F-40D8-839A-5F7B427A4D1F}" dt="2019-10-31T17:11:43.709" v="638" actId="478"/>
          <ac:spMkLst>
            <pc:docMk/>
            <pc:sldMk cId="341766353" sldId="258"/>
            <ac:spMk id="8" creationId="{B3067019-60DC-469B-9CA2-037EA249C2ED}"/>
          </ac:spMkLst>
        </pc:spChg>
        <pc:graphicFrameChg chg="add mod modGraphic">
          <ac:chgData name="Megan N Solomon" userId="6399c94b-29ad-4032-ae7e-7806a3606592" providerId="ADAL" clId="{43DCBDCC-0F3F-40D8-839A-5F7B427A4D1F}" dt="2019-10-31T19:28:45.260" v="1473"/>
          <ac:graphicFrameMkLst>
            <pc:docMk/>
            <pc:sldMk cId="341766353" sldId="258"/>
            <ac:graphicFrameMk id="16" creationId="{CA37CE42-A904-4ABA-A83A-DE9FEF952355}"/>
          </ac:graphicFrameMkLst>
        </pc:graphicFrameChg>
        <pc:picChg chg="add del mod">
          <ac:chgData name="Megan N Solomon" userId="6399c94b-29ad-4032-ae7e-7806a3606592" providerId="ADAL" clId="{43DCBDCC-0F3F-40D8-839A-5F7B427A4D1F}" dt="2019-10-31T17:11:09.654" v="589" actId="478"/>
          <ac:picMkLst>
            <pc:docMk/>
            <pc:sldMk cId="341766353" sldId="258"/>
            <ac:picMk id="9" creationId="{268DE5DA-AE6F-4853-A482-E7A8106C18A8}"/>
          </ac:picMkLst>
        </pc:picChg>
        <pc:picChg chg="add del mod">
          <ac:chgData name="Megan N Solomon" userId="6399c94b-29ad-4032-ae7e-7806a3606592" providerId="ADAL" clId="{43DCBDCC-0F3F-40D8-839A-5F7B427A4D1F}" dt="2019-10-24T22:20:45.127" v="438"/>
          <ac:picMkLst>
            <pc:docMk/>
            <pc:sldMk cId="341766353" sldId="258"/>
            <ac:picMk id="10" creationId="{4F905571-39D1-4BC3-A999-D763BF55B654}"/>
          </ac:picMkLst>
        </pc:picChg>
        <pc:picChg chg="add del mod">
          <ac:chgData name="Megan N Solomon" userId="6399c94b-29ad-4032-ae7e-7806a3606592" providerId="ADAL" clId="{43DCBDCC-0F3F-40D8-839A-5F7B427A4D1F}" dt="2019-10-24T22:21:00.412" v="442"/>
          <ac:picMkLst>
            <pc:docMk/>
            <pc:sldMk cId="341766353" sldId="258"/>
            <ac:picMk id="11" creationId="{1F0CED2A-477A-420F-B521-11AD3AB7638F}"/>
          </ac:picMkLst>
        </pc:picChg>
        <pc:picChg chg="add del mod">
          <ac:chgData name="Megan N Solomon" userId="6399c94b-29ad-4032-ae7e-7806a3606592" providerId="ADAL" clId="{43DCBDCC-0F3F-40D8-839A-5F7B427A4D1F}" dt="2019-10-31T17:11:10.824" v="590" actId="478"/>
          <ac:picMkLst>
            <pc:docMk/>
            <pc:sldMk cId="341766353" sldId="258"/>
            <ac:picMk id="12" creationId="{A4250967-D125-49A8-B7FC-B5C570F7777D}"/>
          </ac:picMkLst>
        </pc:picChg>
        <pc:picChg chg="add del mod">
          <ac:chgData name="Megan N Solomon" userId="6399c94b-29ad-4032-ae7e-7806a3606592" providerId="ADAL" clId="{43DCBDCC-0F3F-40D8-839A-5F7B427A4D1F}" dt="2019-10-31T17:11:13.548" v="592" actId="478"/>
          <ac:picMkLst>
            <pc:docMk/>
            <pc:sldMk cId="341766353" sldId="258"/>
            <ac:picMk id="13" creationId="{09518D66-89C1-4086-85BD-207990FCAD88}"/>
          </ac:picMkLst>
        </pc:picChg>
        <pc:picChg chg="add del mod">
          <ac:chgData name="Megan N Solomon" userId="6399c94b-29ad-4032-ae7e-7806a3606592" providerId="ADAL" clId="{43DCBDCC-0F3F-40D8-839A-5F7B427A4D1F}" dt="2019-10-31T17:11:12.233" v="591" actId="478"/>
          <ac:picMkLst>
            <pc:docMk/>
            <pc:sldMk cId="341766353" sldId="258"/>
            <ac:picMk id="14" creationId="{F694E387-B631-461B-A2D9-5456B143FD7E}"/>
          </ac:picMkLst>
        </pc:picChg>
        <pc:picChg chg="add del">
          <ac:chgData name="Megan N Solomon" userId="6399c94b-29ad-4032-ae7e-7806a3606592" providerId="ADAL" clId="{43DCBDCC-0F3F-40D8-839A-5F7B427A4D1F}" dt="2019-10-31T17:31:20.079" v="802"/>
          <ac:picMkLst>
            <pc:docMk/>
            <pc:sldMk cId="341766353" sldId="258"/>
            <ac:picMk id="15" creationId="{030FD700-069E-45B7-99EE-9FD40B196D01}"/>
          </ac:picMkLst>
        </pc:picChg>
        <pc:picChg chg="add del">
          <ac:chgData name="Megan N Solomon" userId="6399c94b-29ad-4032-ae7e-7806a3606592" providerId="ADAL" clId="{43DCBDCC-0F3F-40D8-839A-5F7B427A4D1F}" dt="2019-10-31T17:48:50.244" v="1039" actId="26606"/>
          <ac:picMkLst>
            <pc:docMk/>
            <pc:sldMk cId="341766353" sldId="258"/>
            <ac:picMk id="21" creationId="{030FD700-069E-45B7-99EE-9FD40B196D01}"/>
          </ac:picMkLst>
        </pc:picChg>
        <pc:picChg chg="add del">
          <ac:chgData name="Megan N Solomon" userId="6399c94b-29ad-4032-ae7e-7806a3606592" providerId="ADAL" clId="{43DCBDCC-0F3F-40D8-839A-5F7B427A4D1F}" dt="2019-10-31T17:48:51.368" v="1041" actId="26606"/>
          <ac:picMkLst>
            <pc:docMk/>
            <pc:sldMk cId="341766353" sldId="258"/>
            <ac:picMk id="23" creationId="{030FD700-069E-45B7-99EE-9FD40B196D01}"/>
          </ac:picMkLst>
        </pc:picChg>
        <pc:picChg chg="add del">
          <ac:chgData name="Megan N Solomon" userId="6399c94b-29ad-4032-ae7e-7806a3606592" providerId="ADAL" clId="{43DCBDCC-0F3F-40D8-839A-5F7B427A4D1F}" dt="2019-10-31T17:48:56.907" v="1043" actId="26606"/>
          <ac:picMkLst>
            <pc:docMk/>
            <pc:sldMk cId="341766353" sldId="258"/>
            <ac:picMk id="25" creationId="{030FD700-069E-45B7-99EE-9FD40B196D01}"/>
          </ac:picMkLst>
        </pc:picChg>
        <pc:picChg chg="add del">
          <ac:chgData name="Megan N Solomon" userId="6399c94b-29ad-4032-ae7e-7806a3606592" providerId="ADAL" clId="{43DCBDCC-0F3F-40D8-839A-5F7B427A4D1F}" dt="2019-10-31T17:48:59.315" v="1045" actId="26606"/>
          <ac:picMkLst>
            <pc:docMk/>
            <pc:sldMk cId="341766353" sldId="258"/>
            <ac:picMk id="27" creationId="{030FD700-069E-45B7-99EE-9FD40B196D01}"/>
          </ac:picMkLst>
        </pc:picChg>
        <pc:picChg chg="add del">
          <ac:chgData name="Megan N Solomon" userId="6399c94b-29ad-4032-ae7e-7806a3606592" providerId="ADAL" clId="{43DCBDCC-0F3F-40D8-839A-5F7B427A4D1F}" dt="2019-10-31T17:49:02.227" v="1047" actId="26606"/>
          <ac:picMkLst>
            <pc:docMk/>
            <pc:sldMk cId="341766353" sldId="258"/>
            <ac:picMk id="29" creationId="{030FD700-069E-45B7-99EE-9FD40B196D01}"/>
          </ac:picMkLst>
        </pc:picChg>
        <pc:picChg chg="add del">
          <ac:chgData name="Megan N Solomon" userId="6399c94b-29ad-4032-ae7e-7806a3606592" providerId="ADAL" clId="{43DCBDCC-0F3F-40D8-839A-5F7B427A4D1F}" dt="2019-10-31T17:49:05.154" v="1049" actId="26606"/>
          <ac:picMkLst>
            <pc:docMk/>
            <pc:sldMk cId="341766353" sldId="258"/>
            <ac:picMk id="31" creationId="{030FD700-069E-45B7-99EE-9FD40B196D01}"/>
          </ac:picMkLst>
        </pc:picChg>
        <pc:picChg chg="add del">
          <ac:chgData name="Megan N Solomon" userId="6399c94b-29ad-4032-ae7e-7806a3606592" providerId="ADAL" clId="{43DCBDCC-0F3F-40D8-839A-5F7B427A4D1F}" dt="2019-10-31T17:49:09.072" v="1051" actId="26606"/>
          <ac:picMkLst>
            <pc:docMk/>
            <pc:sldMk cId="341766353" sldId="258"/>
            <ac:picMk id="33" creationId="{030FD700-069E-45B7-99EE-9FD40B196D01}"/>
          </ac:picMkLst>
        </pc:picChg>
        <pc:picChg chg="add del">
          <ac:chgData name="Megan N Solomon" userId="6399c94b-29ad-4032-ae7e-7806a3606592" providerId="ADAL" clId="{43DCBDCC-0F3F-40D8-839A-5F7B427A4D1F}" dt="2019-10-31T17:49:11.242" v="1053" actId="26606"/>
          <ac:picMkLst>
            <pc:docMk/>
            <pc:sldMk cId="341766353" sldId="258"/>
            <ac:picMk id="35" creationId="{030FD700-069E-45B7-99EE-9FD40B196D01}"/>
          </ac:picMkLst>
        </pc:picChg>
      </pc:sldChg>
      <pc:sldChg chg="addSp delSp modSp add mod setBg setClrOvrMap delDesignElem">
        <pc:chgData name="Megan N Solomon" userId="6399c94b-29ad-4032-ae7e-7806a3606592" providerId="ADAL" clId="{43DCBDCC-0F3F-40D8-839A-5F7B427A4D1F}" dt="2019-10-31T17:48:10.837" v="1037" actId="26606"/>
        <pc:sldMkLst>
          <pc:docMk/>
          <pc:sldMk cId="2890848095" sldId="259"/>
        </pc:sldMkLst>
        <pc:spChg chg="mod">
          <ac:chgData name="Megan N Solomon" userId="6399c94b-29ad-4032-ae7e-7806a3606592" providerId="ADAL" clId="{43DCBDCC-0F3F-40D8-839A-5F7B427A4D1F}" dt="2019-10-31T17:48:10.837" v="1037" actId="26606"/>
          <ac:spMkLst>
            <pc:docMk/>
            <pc:sldMk cId="2890848095" sldId="259"/>
            <ac:spMk id="2" creationId="{23883F1D-524E-4CF5-8BBD-312599CC9574}"/>
          </ac:spMkLst>
        </pc:spChg>
        <pc:spChg chg="add del mod">
          <ac:chgData name="Megan N Solomon" userId="6399c94b-29ad-4032-ae7e-7806a3606592" providerId="ADAL" clId="{43DCBDCC-0F3F-40D8-839A-5F7B427A4D1F}" dt="2019-10-31T17:04:51.998" v="479" actId="26606"/>
          <ac:spMkLst>
            <pc:docMk/>
            <pc:sldMk cId="2890848095" sldId="259"/>
            <ac:spMk id="3" creationId="{7D0740C2-DF73-458B-97F8-B9D62B97D16B}"/>
          </ac:spMkLst>
        </pc:spChg>
        <pc:spChg chg="add del">
          <ac:chgData name="Megan N Solomon" userId="6399c94b-29ad-4032-ae7e-7806a3606592" providerId="ADAL" clId="{43DCBDCC-0F3F-40D8-839A-5F7B427A4D1F}" dt="2019-10-31T17:04:36.641" v="470" actId="26606"/>
          <ac:spMkLst>
            <pc:docMk/>
            <pc:sldMk cId="2890848095" sldId="259"/>
            <ac:spMk id="8" creationId="{637BD688-14A6-4B96-B8A2-3CD81C054FCE}"/>
          </ac:spMkLst>
        </pc:spChg>
        <pc:spChg chg="add del">
          <ac:chgData name="Megan N Solomon" userId="6399c94b-29ad-4032-ae7e-7806a3606592" providerId="ADAL" clId="{43DCBDCC-0F3F-40D8-839A-5F7B427A4D1F}" dt="2019-10-31T17:04:22.448" v="458" actId="26606"/>
          <ac:spMkLst>
            <pc:docMk/>
            <pc:sldMk cId="2890848095" sldId="259"/>
            <ac:spMk id="10" creationId="{30BD2399-7475-404C-BAC9-E55E1676926A}"/>
          </ac:spMkLst>
        </pc:spChg>
        <pc:spChg chg="add del">
          <ac:chgData name="Megan N Solomon" userId="6399c94b-29ad-4032-ae7e-7806a3606592" providerId="ADAL" clId="{43DCBDCC-0F3F-40D8-839A-5F7B427A4D1F}" dt="2019-10-31T17:04:26.357" v="462" actId="26606"/>
          <ac:spMkLst>
            <pc:docMk/>
            <pc:sldMk cId="2890848095" sldId="259"/>
            <ac:spMk id="16" creationId="{7D0740C2-DF73-458B-97F8-B9D62B97D16B}"/>
          </ac:spMkLst>
        </pc:spChg>
        <pc:spChg chg="add del">
          <ac:chgData name="Megan N Solomon" userId="6399c94b-29ad-4032-ae7e-7806a3606592" providerId="ADAL" clId="{43DCBDCC-0F3F-40D8-839A-5F7B427A4D1F}" dt="2019-10-31T17:04:29.027" v="464" actId="26606"/>
          <ac:spMkLst>
            <pc:docMk/>
            <pc:sldMk cId="2890848095" sldId="259"/>
            <ac:spMk id="18" creationId="{7D0740C2-DF73-458B-97F8-B9D62B97D16B}"/>
          </ac:spMkLst>
        </pc:spChg>
        <pc:spChg chg="add del">
          <ac:chgData name="Megan N Solomon" userId="6399c94b-29ad-4032-ae7e-7806a3606592" providerId="ADAL" clId="{43DCBDCC-0F3F-40D8-839A-5F7B427A4D1F}" dt="2019-10-31T17:04:30.848" v="466" actId="26606"/>
          <ac:spMkLst>
            <pc:docMk/>
            <pc:sldMk cId="2890848095" sldId="259"/>
            <ac:spMk id="21" creationId="{4BA1B667-1542-4631-929E-714A41E9E558}"/>
          </ac:spMkLst>
        </pc:spChg>
        <pc:spChg chg="add del">
          <ac:chgData name="Megan N Solomon" userId="6399c94b-29ad-4032-ae7e-7806a3606592" providerId="ADAL" clId="{43DCBDCC-0F3F-40D8-839A-5F7B427A4D1F}" dt="2019-10-31T17:04:33.042" v="468" actId="26606"/>
          <ac:spMkLst>
            <pc:docMk/>
            <pc:sldMk cId="2890848095" sldId="259"/>
            <ac:spMk id="25" creationId="{30BD2399-7475-404C-BAC9-E55E1676926A}"/>
          </ac:spMkLst>
        </pc:spChg>
        <pc:spChg chg="add del">
          <ac:chgData name="Megan N Solomon" userId="6399c94b-29ad-4032-ae7e-7806a3606592" providerId="ADAL" clId="{43DCBDCC-0F3F-40D8-839A-5F7B427A4D1F}" dt="2019-10-31T17:04:36.641" v="470" actId="26606"/>
          <ac:spMkLst>
            <pc:docMk/>
            <pc:sldMk cId="2890848095" sldId="259"/>
            <ac:spMk id="29" creationId="{B7B2544F-CA5E-40F6-9525-716A90C83FC5}"/>
          </ac:spMkLst>
        </pc:spChg>
        <pc:spChg chg="add del">
          <ac:chgData name="Megan N Solomon" userId="6399c94b-29ad-4032-ae7e-7806a3606592" providerId="ADAL" clId="{43DCBDCC-0F3F-40D8-839A-5F7B427A4D1F}" dt="2019-10-31T17:04:36.641" v="470" actId="26606"/>
          <ac:spMkLst>
            <pc:docMk/>
            <pc:sldMk cId="2890848095" sldId="259"/>
            <ac:spMk id="31" creationId="{7D0740C2-DF73-458B-97F8-B9D62B97D16B}"/>
          </ac:spMkLst>
        </pc:spChg>
        <pc:spChg chg="add del">
          <ac:chgData name="Megan N Solomon" userId="6399c94b-29ad-4032-ae7e-7806a3606592" providerId="ADAL" clId="{43DCBDCC-0F3F-40D8-839A-5F7B427A4D1F}" dt="2019-10-31T17:04:42.352" v="472" actId="26606"/>
          <ac:spMkLst>
            <pc:docMk/>
            <pc:sldMk cId="2890848095" sldId="259"/>
            <ac:spMk id="33" creationId="{26A3F16E-CC60-4737-8CBB-9568A351D30B}"/>
          </ac:spMkLst>
        </pc:spChg>
        <pc:spChg chg="add del">
          <ac:chgData name="Megan N Solomon" userId="6399c94b-29ad-4032-ae7e-7806a3606592" providerId="ADAL" clId="{43DCBDCC-0F3F-40D8-839A-5F7B427A4D1F}" dt="2019-10-31T17:04:42.352" v="472" actId="26606"/>
          <ac:spMkLst>
            <pc:docMk/>
            <pc:sldMk cId="2890848095" sldId="259"/>
            <ac:spMk id="34" creationId="{C0DABE73-66EA-42B0-AB0A-9FB1C0AD7AEB}"/>
          </ac:spMkLst>
        </pc:spChg>
        <pc:spChg chg="add del">
          <ac:chgData name="Megan N Solomon" userId="6399c94b-29ad-4032-ae7e-7806a3606592" providerId="ADAL" clId="{43DCBDCC-0F3F-40D8-839A-5F7B427A4D1F}" dt="2019-10-31T17:04:42.352" v="472" actId="26606"/>
          <ac:spMkLst>
            <pc:docMk/>
            <pc:sldMk cId="2890848095" sldId="259"/>
            <ac:spMk id="36" creationId="{7D0740C2-DF73-458B-97F8-B9D62B97D16B}"/>
          </ac:spMkLst>
        </pc:spChg>
        <pc:spChg chg="add del">
          <ac:chgData name="Megan N Solomon" userId="6399c94b-29ad-4032-ae7e-7806a3606592" providerId="ADAL" clId="{43DCBDCC-0F3F-40D8-839A-5F7B427A4D1F}" dt="2019-10-31T17:04:44.867" v="474" actId="26606"/>
          <ac:spMkLst>
            <pc:docMk/>
            <pc:sldMk cId="2890848095" sldId="259"/>
            <ac:spMk id="38" creationId="{637BD688-14A6-4B96-B8A2-3CD81C054FCE}"/>
          </ac:spMkLst>
        </pc:spChg>
        <pc:spChg chg="add del">
          <ac:chgData name="Megan N Solomon" userId="6399c94b-29ad-4032-ae7e-7806a3606592" providerId="ADAL" clId="{43DCBDCC-0F3F-40D8-839A-5F7B427A4D1F}" dt="2019-10-31T17:04:44.867" v="474" actId="26606"/>
          <ac:spMkLst>
            <pc:docMk/>
            <pc:sldMk cId="2890848095" sldId="259"/>
            <ac:spMk id="39" creationId="{B7B2544F-CA5E-40F6-9525-716A90C83FC5}"/>
          </ac:spMkLst>
        </pc:spChg>
        <pc:spChg chg="add del">
          <ac:chgData name="Megan N Solomon" userId="6399c94b-29ad-4032-ae7e-7806a3606592" providerId="ADAL" clId="{43DCBDCC-0F3F-40D8-839A-5F7B427A4D1F}" dt="2019-10-31T17:04:44.867" v="474" actId="26606"/>
          <ac:spMkLst>
            <pc:docMk/>
            <pc:sldMk cId="2890848095" sldId="259"/>
            <ac:spMk id="41" creationId="{7D0740C2-DF73-458B-97F8-B9D62B97D16B}"/>
          </ac:spMkLst>
        </pc:spChg>
        <pc:spChg chg="add del">
          <ac:chgData name="Megan N Solomon" userId="6399c94b-29ad-4032-ae7e-7806a3606592" providerId="ADAL" clId="{43DCBDCC-0F3F-40D8-839A-5F7B427A4D1F}" dt="2019-10-31T17:04:47.380" v="476" actId="26606"/>
          <ac:spMkLst>
            <pc:docMk/>
            <pc:sldMk cId="2890848095" sldId="259"/>
            <ac:spMk id="43" creationId="{26A3F16E-CC60-4737-8CBB-9568A351D30B}"/>
          </ac:spMkLst>
        </pc:spChg>
        <pc:spChg chg="add del">
          <ac:chgData name="Megan N Solomon" userId="6399c94b-29ad-4032-ae7e-7806a3606592" providerId="ADAL" clId="{43DCBDCC-0F3F-40D8-839A-5F7B427A4D1F}" dt="2019-10-31T17:04:47.380" v="476" actId="26606"/>
          <ac:spMkLst>
            <pc:docMk/>
            <pc:sldMk cId="2890848095" sldId="259"/>
            <ac:spMk id="44" creationId="{C0DABE73-66EA-42B0-AB0A-9FB1C0AD7AEB}"/>
          </ac:spMkLst>
        </pc:spChg>
        <pc:spChg chg="add del">
          <ac:chgData name="Megan N Solomon" userId="6399c94b-29ad-4032-ae7e-7806a3606592" providerId="ADAL" clId="{43DCBDCC-0F3F-40D8-839A-5F7B427A4D1F}" dt="2019-10-31T17:04:47.380" v="476" actId="26606"/>
          <ac:spMkLst>
            <pc:docMk/>
            <pc:sldMk cId="2890848095" sldId="259"/>
            <ac:spMk id="46" creationId="{7D0740C2-DF73-458B-97F8-B9D62B97D16B}"/>
          </ac:spMkLst>
        </pc:spChg>
        <pc:spChg chg="add del">
          <ac:chgData name="Megan N Solomon" userId="6399c94b-29ad-4032-ae7e-7806a3606592" providerId="ADAL" clId="{43DCBDCC-0F3F-40D8-839A-5F7B427A4D1F}" dt="2019-10-31T17:04:51.746" v="478" actId="26606"/>
          <ac:spMkLst>
            <pc:docMk/>
            <pc:sldMk cId="2890848095" sldId="259"/>
            <ac:spMk id="48" creationId="{843DD86A-8FAA-443F-9211-42A2AE8A790C}"/>
          </ac:spMkLst>
        </pc:spChg>
        <pc:spChg chg="add del">
          <ac:chgData name="Megan N Solomon" userId="6399c94b-29ad-4032-ae7e-7806a3606592" providerId="ADAL" clId="{43DCBDCC-0F3F-40D8-839A-5F7B427A4D1F}" dt="2019-10-31T17:04:51.746" v="478" actId="26606"/>
          <ac:spMkLst>
            <pc:docMk/>
            <pc:sldMk cId="2890848095" sldId="259"/>
            <ac:spMk id="49" creationId="{C2A13AAE-18EB-4BDF-BAF7-F2F97B8D00D6}"/>
          </ac:spMkLst>
        </pc:spChg>
        <pc:spChg chg="add del">
          <ac:chgData name="Megan N Solomon" userId="6399c94b-29ad-4032-ae7e-7806a3606592" providerId="ADAL" clId="{43DCBDCC-0F3F-40D8-839A-5F7B427A4D1F}" dt="2019-10-31T17:06:39.052" v="521" actId="26606"/>
          <ac:spMkLst>
            <pc:docMk/>
            <pc:sldMk cId="2890848095" sldId="259"/>
            <ac:spMk id="54" creationId="{26A3F16E-CC60-4737-8CBB-9568A351D30B}"/>
          </ac:spMkLst>
        </pc:spChg>
        <pc:spChg chg="add del">
          <ac:chgData name="Megan N Solomon" userId="6399c94b-29ad-4032-ae7e-7806a3606592" providerId="ADAL" clId="{43DCBDCC-0F3F-40D8-839A-5F7B427A4D1F}" dt="2019-10-31T17:06:39.052" v="521" actId="26606"/>
          <ac:spMkLst>
            <pc:docMk/>
            <pc:sldMk cId="2890848095" sldId="259"/>
            <ac:spMk id="55" creationId="{C0DABE73-66EA-42B0-AB0A-9FB1C0AD7AEB}"/>
          </ac:spMkLst>
        </pc:spChg>
        <pc:spChg chg="add del mod">
          <ac:chgData name="Megan N Solomon" userId="6399c94b-29ad-4032-ae7e-7806a3606592" providerId="ADAL" clId="{43DCBDCC-0F3F-40D8-839A-5F7B427A4D1F}" dt="2019-10-31T17:48:10.837" v="1037" actId="26606"/>
          <ac:spMkLst>
            <pc:docMk/>
            <pc:sldMk cId="2890848095" sldId="259"/>
            <ac:spMk id="57" creationId="{7D0740C2-DF73-458B-97F8-B9D62B97D16B}"/>
          </ac:spMkLst>
        </pc:spChg>
        <pc:spChg chg="add del">
          <ac:chgData name="Megan N Solomon" userId="6399c94b-29ad-4032-ae7e-7806a3606592" providerId="ADAL" clId="{43DCBDCC-0F3F-40D8-839A-5F7B427A4D1F}" dt="2019-10-31T17:42:47.598" v="992"/>
          <ac:spMkLst>
            <pc:docMk/>
            <pc:sldMk cId="2890848095" sldId="259"/>
            <ac:spMk id="59" creationId="{A38A195E-584A-485A-BECD-66468900B947}"/>
          </ac:spMkLst>
        </pc:spChg>
        <pc:spChg chg="add del">
          <ac:chgData name="Megan N Solomon" userId="6399c94b-29ad-4032-ae7e-7806a3606592" providerId="ADAL" clId="{43DCBDCC-0F3F-40D8-839A-5F7B427A4D1F}" dt="2019-10-31T17:42:47.598" v="992"/>
          <ac:spMkLst>
            <pc:docMk/>
            <pc:sldMk cId="2890848095" sldId="259"/>
            <ac:spMk id="60" creationId="{840177A7-740C-43C7-8F2D-BD7067F12C9C}"/>
          </ac:spMkLst>
        </pc:spChg>
        <pc:spChg chg="add del">
          <ac:chgData name="Megan N Solomon" userId="6399c94b-29ad-4032-ae7e-7806a3606592" providerId="ADAL" clId="{43DCBDCC-0F3F-40D8-839A-5F7B427A4D1F}" dt="2019-10-31T17:31:20.079" v="802"/>
          <ac:spMkLst>
            <pc:docMk/>
            <pc:sldMk cId="2890848095" sldId="259"/>
            <ac:spMk id="62" creationId="{A38A195E-584A-485A-BECD-66468900B947}"/>
          </ac:spMkLst>
        </pc:spChg>
        <pc:spChg chg="add del">
          <ac:chgData name="Megan N Solomon" userId="6399c94b-29ad-4032-ae7e-7806a3606592" providerId="ADAL" clId="{43DCBDCC-0F3F-40D8-839A-5F7B427A4D1F}" dt="2019-10-31T17:31:20.079" v="802"/>
          <ac:spMkLst>
            <pc:docMk/>
            <pc:sldMk cId="2890848095" sldId="259"/>
            <ac:spMk id="64" creationId="{840177A7-740C-43C7-8F2D-BD7067F12C9C}"/>
          </ac:spMkLst>
        </pc:spChg>
        <pc:spChg chg="add del">
          <ac:chgData name="Megan N Solomon" userId="6399c94b-29ad-4032-ae7e-7806a3606592" providerId="ADAL" clId="{43DCBDCC-0F3F-40D8-839A-5F7B427A4D1F}" dt="2019-10-31T17:42:33.082" v="979" actId="26606"/>
          <ac:spMkLst>
            <pc:docMk/>
            <pc:sldMk cId="2890848095" sldId="259"/>
            <ac:spMk id="68" creationId="{86CD3965-7576-4EBB-9FEA-0E73E2DB4AC6}"/>
          </ac:spMkLst>
        </pc:spChg>
        <pc:spChg chg="add del">
          <ac:chgData name="Megan N Solomon" userId="6399c94b-29ad-4032-ae7e-7806a3606592" providerId="ADAL" clId="{43DCBDCC-0F3F-40D8-839A-5F7B427A4D1F}" dt="2019-10-31T17:42:33.082" v="979" actId="26606"/>
          <ac:spMkLst>
            <pc:docMk/>
            <pc:sldMk cId="2890848095" sldId="259"/>
            <ac:spMk id="70" creationId="{FA4B15F5-9B02-4280-9F50-172515BF4C68}"/>
          </ac:spMkLst>
        </pc:spChg>
        <pc:spChg chg="add del">
          <ac:chgData name="Megan N Solomon" userId="6399c94b-29ad-4032-ae7e-7806a3606592" providerId="ADAL" clId="{43DCBDCC-0F3F-40D8-839A-5F7B427A4D1F}" dt="2019-10-31T17:42:35.197" v="981" actId="26606"/>
          <ac:spMkLst>
            <pc:docMk/>
            <pc:sldMk cId="2890848095" sldId="259"/>
            <ac:spMk id="74" creationId="{4BA1B667-1542-4631-929E-714A41E9E558}"/>
          </ac:spMkLst>
        </pc:spChg>
        <pc:graphicFrameChg chg="add del">
          <ac:chgData name="Megan N Solomon" userId="6399c94b-29ad-4032-ae7e-7806a3606592" providerId="ADAL" clId="{43DCBDCC-0F3F-40D8-839A-5F7B427A4D1F}" dt="2019-10-31T17:04:22.448" v="458" actId="26606"/>
          <ac:graphicFrameMkLst>
            <pc:docMk/>
            <pc:sldMk cId="2890848095" sldId="259"/>
            <ac:graphicFrameMk id="5" creationId="{E97DF4D8-390F-4F5B-BDB8-6F49C96E7C25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4:24.260" v="460" actId="26606"/>
          <ac:graphicFrameMkLst>
            <pc:docMk/>
            <pc:sldMk cId="2890848095" sldId="259"/>
            <ac:graphicFrameMk id="14" creationId="{2039C19F-8219-4F7B-9EA0-B7045CC5FFAE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4:30.848" v="466" actId="26606"/>
          <ac:graphicFrameMkLst>
            <pc:docMk/>
            <pc:sldMk cId="2890848095" sldId="259"/>
            <ac:graphicFrameMk id="23" creationId="{887DD4F3-AAE8-4CED-B78F-16B77259B650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4:33.042" v="468" actId="26606"/>
          <ac:graphicFrameMkLst>
            <pc:docMk/>
            <pc:sldMk cId="2890848095" sldId="259"/>
            <ac:graphicFrameMk id="27" creationId="{FA344FA0-67F1-478B-A891-99A1AF11B485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4:51.746" v="478" actId="26606"/>
          <ac:graphicFrameMkLst>
            <pc:docMk/>
            <pc:sldMk cId="2890848095" sldId="259"/>
            <ac:graphicFrameMk id="52" creationId="{A15AB512-55FD-4AA4-81C1-44C03FFE03CF}"/>
          </ac:graphicFrameMkLst>
        </pc:graphicFrameChg>
        <pc:graphicFrameChg chg="add del mod modGraphic">
          <ac:chgData name="Megan N Solomon" userId="6399c94b-29ad-4032-ae7e-7806a3606592" providerId="ADAL" clId="{43DCBDCC-0F3F-40D8-839A-5F7B427A4D1F}" dt="2019-10-31T17:42:42.300" v="986" actId="26606"/>
          <ac:graphicFrameMkLst>
            <pc:docMk/>
            <pc:sldMk cId="2890848095" sldId="259"/>
            <ac:graphicFrameMk id="63" creationId="{80299A02-BB4E-4A37-BC2B-15EF163A86E7}"/>
          </ac:graphicFrameMkLst>
        </pc:graphicFrameChg>
        <pc:picChg chg="add del">
          <ac:chgData name="Megan N Solomon" userId="6399c94b-29ad-4032-ae7e-7806a3606592" providerId="ADAL" clId="{43DCBDCC-0F3F-40D8-839A-5F7B427A4D1F}" dt="2019-10-31T17:04:26.357" v="462" actId="26606"/>
          <ac:picMkLst>
            <pc:docMk/>
            <pc:sldMk cId="2890848095" sldId="259"/>
            <ac:picMk id="7" creationId="{18A689D7-A079-47A8-84A0-D74305303708}"/>
          </ac:picMkLst>
        </pc:picChg>
        <pc:picChg chg="add del">
          <ac:chgData name="Megan N Solomon" userId="6399c94b-29ad-4032-ae7e-7806a3606592" providerId="ADAL" clId="{43DCBDCC-0F3F-40D8-839A-5F7B427A4D1F}" dt="2019-10-31T17:04:22.448" v="458" actId="26606"/>
          <ac:picMkLst>
            <pc:docMk/>
            <pc:sldMk cId="2890848095" sldId="259"/>
            <ac:picMk id="12" creationId="{0D748104-6E76-4AD9-9940-82154F97E7C1}"/>
          </ac:picMkLst>
        </pc:picChg>
        <pc:picChg chg="add del">
          <ac:chgData name="Megan N Solomon" userId="6399c94b-29ad-4032-ae7e-7806a3606592" providerId="ADAL" clId="{43DCBDCC-0F3F-40D8-839A-5F7B427A4D1F}" dt="2019-10-31T17:04:29.027" v="464" actId="26606"/>
          <ac:picMkLst>
            <pc:docMk/>
            <pc:sldMk cId="2890848095" sldId="259"/>
            <ac:picMk id="19" creationId="{9CB04B6E-6D12-43EA-B33E-AEA9100A5DDE}"/>
          </ac:picMkLst>
        </pc:picChg>
        <pc:picChg chg="add del">
          <ac:chgData name="Megan N Solomon" userId="6399c94b-29ad-4032-ae7e-7806a3606592" providerId="ADAL" clId="{43DCBDCC-0F3F-40D8-839A-5F7B427A4D1F}" dt="2019-10-31T17:04:30.848" v="466" actId="26606"/>
          <ac:picMkLst>
            <pc:docMk/>
            <pc:sldMk cId="2890848095" sldId="259"/>
            <ac:picMk id="22" creationId="{359BA665-866B-4988-8C5D-0B272F82BF9C}"/>
          </ac:picMkLst>
        </pc:picChg>
        <pc:picChg chg="add del">
          <ac:chgData name="Megan N Solomon" userId="6399c94b-29ad-4032-ae7e-7806a3606592" providerId="ADAL" clId="{43DCBDCC-0F3F-40D8-839A-5F7B427A4D1F}" dt="2019-10-31T17:04:33.042" v="468" actId="26606"/>
          <ac:picMkLst>
            <pc:docMk/>
            <pc:sldMk cId="2890848095" sldId="259"/>
            <ac:picMk id="26" creationId="{0D748104-6E76-4AD9-9940-82154F97E7C1}"/>
          </ac:picMkLst>
        </pc:picChg>
        <pc:picChg chg="add del">
          <ac:chgData name="Megan N Solomon" userId="6399c94b-29ad-4032-ae7e-7806a3606592" providerId="ADAL" clId="{43DCBDCC-0F3F-40D8-839A-5F7B427A4D1F}" dt="2019-10-31T17:04:36.641" v="470" actId="26606"/>
          <ac:picMkLst>
            <pc:docMk/>
            <pc:sldMk cId="2890848095" sldId="259"/>
            <ac:picMk id="30" creationId="{D2B93162-635C-46F5-97EC-E98C1659F1F0}"/>
          </ac:picMkLst>
        </pc:picChg>
        <pc:picChg chg="add del">
          <ac:chgData name="Megan N Solomon" userId="6399c94b-29ad-4032-ae7e-7806a3606592" providerId="ADAL" clId="{43DCBDCC-0F3F-40D8-839A-5F7B427A4D1F}" dt="2019-10-31T17:04:42.352" v="472" actId="26606"/>
          <ac:picMkLst>
            <pc:docMk/>
            <pc:sldMk cId="2890848095" sldId="259"/>
            <ac:picMk id="35" creationId="{1E4917B9-5D95-4999-9E13-3568EDD42343}"/>
          </ac:picMkLst>
        </pc:picChg>
        <pc:picChg chg="add del">
          <ac:chgData name="Megan N Solomon" userId="6399c94b-29ad-4032-ae7e-7806a3606592" providerId="ADAL" clId="{43DCBDCC-0F3F-40D8-839A-5F7B427A4D1F}" dt="2019-10-31T17:04:44.867" v="474" actId="26606"/>
          <ac:picMkLst>
            <pc:docMk/>
            <pc:sldMk cId="2890848095" sldId="259"/>
            <ac:picMk id="40" creationId="{D2B93162-635C-46F5-97EC-E98C1659F1F0}"/>
          </ac:picMkLst>
        </pc:picChg>
        <pc:picChg chg="add del">
          <ac:chgData name="Megan N Solomon" userId="6399c94b-29ad-4032-ae7e-7806a3606592" providerId="ADAL" clId="{43DCBDCC-0F3F-40D8-839A-5F7B427A4D1F}" dt="2019-10-31T17:04:47.380" v="476" actId="26606"/>
          <ac:picMkLst>
            <pc:docMk/>
            <pc:sldMk cId="2890848095" sldId="259"/>
            <ac:picMk id="45" creationId="{1E4917B9-5D95-4999-9E13-3568EDD42343}"/>
          </ac:picMkLst>
        </pc:picChg>
        <pc:picChg chg="add del">
          <ac:chgData name="Megan N Solomon" userId="6399c94b-29ad-4032-ae7e-7806a3606592" providerId="ADAL" clId="{43DCBDCC-0F3F-40D8-839A-5F7B427A4D1F}" dt="2019-10-31T17:04:51.746" v="478" actId="26606"/>
          <ac:picMkLst>
            <pc:docMk/>
            <pc:sldMk cId="2890848095" sldId="259"/>
            <ac:picMk id="50" creationId="{0F5C1B21-B0DB-4206-99EE-C13D67038B93}"/>
          </ac:picMkLst>
        </pc:picChg>
        <pc:picChg chg="add del">
          <ac:chgData name="Megan N Solomon" userId="6399c94b-29ad-4032-ae7e-7806a3606592" providerId="ADAL" clId="{43DCBDCC-0F3F-40D8-839A-5F7B427A4D1F}" dt="2019-10-31T17:04:51.746" v="478" actId="26606"/>
          <ac:picMkLst>
            <pc:docMk/>
            <pc:sldMk cId="2890848095" sldId="259"/>
            <ac:picMk id="51" creationId="{49261589-06E9-4B7C-A8F1-26648507B77B}"/>
          </ac:picMkLst>
        </pc:picChg>
        <pc:picChg chg="add del">
          <ac:chgData name="Megan N Solomon" userId="6399c94b-29ad-4032-ae7e-7806a3606592" providerId="ADAL" clId="{43DCBDCC-0F3F-40D8-839A-5F7B427A4D1F}" dt="2019-10-31T17:06:39.052" v="521" actId="26606"/>
          <ac:picMkLst>
            <pc:docMk/>
            <pc:sldMk cId="2890848095" sldId="259"/>
            <ac:picMk id="56" creationId="{1E4917B9-5D95-4999-9E13-3568EDD42343}"/>
          </ac:picMkLst>
        </pc:picChg>
        <pc:picChg chg="add del">
          <ac:chgData name="Megan N Solomon" userId="6399c94b-29ad-4032-ae7e-7806a3606592" providerId="ADAL" clId="{43DCBDCC-0F3F-40D8-839A-5F7B427A4D1F}" dt="2019-10-31T17:42:47.598" v="992"/>
          <ac:picMkLst>
            <pc:docMk/>
            <pc:sldMk cId="2890848095" sldId="259"/>
            <ac:picMk id="61" creationId="{FF525AAA-82CE-4027-A26C-B0EFFD856F2E}"/>
          </ac:picMkLst>
        </pc:picChg>
        <pc:picChg chg="add mod">
          <ac:chgData name="Megan N Solomon" userId="6399c94b-29ad-4032-ae7e-7806a3606592" providerId="ADAL" clId="{43DCBDCC-0F3F-40D8-839A-5F7B427A4D1F}" dt="2019-10-31T17:48:10.837" v="1037" actId="26606"/>
          <ac:picMkLst>
            <pc:docMk/>
            <pc:sldMk cId="2890848095" sldId="259"/>
            <ac:picMk id="65" creationId="{7DA41FEC-2D59-422F-9430-E7D74DFBDDFA}"/>
          </ac:picMkLst>
        </pc:picChg>
        <pc:picChg chg="add del">
          <ac:chgData name="Megan N Solomon" userId="6399c94b-29ad-4032-ae7e-7806a3606592" providerId="ADAL" clId="{43DCBDCC-0F3F-40D8-839A-5F7B427A4D1F}" dt="2019-10-31T17:31:20.079" v="802"/>
          <ac:picMkLst>
            <pc:docMk/>
            <pc:sldMk cId="2890848095" sldId="259"/>
            <ac:picMk id="66" creationId="{FF525AAA-82CE-4027-A26C-B0EFFD856F2E}"/>
          </ac:picMkLst>
        </pc:picChg>
        <pc:picChg chg="add del">
          <ac:chgData name="Megan N Solomon" userId="6399c94b-29ad-4032-ae7e-7806a3606592" providerId="ADAL" clId="{43DCBDCC-0F3F-40D8-839A-5F7B427A4D1F}" dt="2019-10-31T17:42:33.082" v="979" actId="26606"/>
          <ac:picMkLst>
            <pc:docMk/>
            <pc:sldMk cId="2890848095" sldId="259"/>
            <ac:picMk id="72" creationId="{E3A5BBF0-37C3-4339-BD51-F7A980A93B69}"/>
          </ac:picMkLst>
        </pc:picChg>
        <pc:picChg chg="add del">
          <ac:chgData name="Megan N Solomon" userId="6399c94b-29ad-4032-ae7e-7806a3606592" providerId="ADAL" clId="{43DCBDCC-0F3F-40D8-839A-5F7B427A4D1F}" dt="2019-10-31T17:42:35.197" v="981" actId="26606"/>
          <ac:picMkLst>
            <pc:docMk/>
            <pc:sldMk cId="2890848095" sldId="259"/>
            <ac:picMk id="75" creationId="{359BA665-866B-4988-8C5D-0B272F82BF9C}"/>
          </ac:picMkLst>
        </pc:picChg>
      </pc:sldChg>
      <pc:sldChg chg="addSp delSp modSp add mod setBg setClrOvrMap delDesignElem">
        <pc:chgData name="Megan N Solomon" userId="6399c94b-29ad-4032-ae7e-7806a3606592" providerId="ADAL" clId="{43DCBDCC-0F3F-40D8-839A-5F7B427A4D1F}" dt="2019-10-31T17:57:20.770" v="1077" actId="1076"/>
        <pc:sldMkLst>
          <pc:docMk/>
          <pc:sldMk cId="851437221" sldId="262"/>
        </pc:sldMkLst>
        <pc:spChg chg="mod">
          <ac:chgData name="Megan N Solomon" userId="6399c94b-29ad-4032-ae7e-7806a3606592" providerId="ADAL" clId="{43DCBDCC-0F3F-40D8-839A-5F7B427A4D1F}" dt="2019-10-31T17:47:06.412" v="1030" actId="26606"/>
          <ac:spMkLst>
            <pc:docMk/>
            <pc:sldMk cId="851437221" sldId="262"/>
            <ac:spMk id="2" creationId="{83073846-5456-4271-A766-C1671B24671E}"/>
          </ac:spMkLst>
        </pc:spChg>
        <pc:spChg chg="add del">
          <ac:chgData name="Megan N Solomon" userId="6399c94b-29ad-4032-ae7e-7806a3606592" providerId="ADAL" clId="{43DCBDCC-0F3F-40D8-839A-5F7B427A4D1F}" dt="2019-10-31T17:08:58.525" v="565" actId="26606"/>
          <ac:spMkLst>
            <pc:docMk/>
            <pc:sldMk cId="851437221" sldId="262"/>
            <ac:spMk id="3" creationId="{9A08B1AA-994A-43E7-82B0-491D06693710}"/>
          </ac:spMkLst>
        </pc:spChg>
        <pc:spChg chg="add del">
          <ac:chgData name="Megan N Solomon" userId="6399c94b-29ad-4032-ae7e-7806a3606592" providerId="ADAL" clId="{43DCBDCC-0F3F-40D8-839A-5F7B427A4D1F}" dt="2019-10-31T17:08:49.916" v="558" actId="26606"/>
          <ac:spMkLst>
            <pc:docMk/>
            <pc:sldMk cId="851437221" sldId="262"/>
            <ac:spMk id="7" creationId="{9A08B1AA-994A-43E7-82B0-491D06693710}"/>
          </ac:spMkLst>
        </pc:spChg>
        <pc:spChg chg="add del">
          <ac:chgData name="Megan N Solomon" userId="6399c94b-29ad-4032-ae7e-7806a3606592" providerId="ADAL" clId="{43DCBDCC-0F3F-40D8-839A-5F7B427A4D1F}" dt="2019-10-31T17:08:49.916" v="558" actId="26606"/>
          <ac:spMkLst>
            <pc:docMk/>
            <pc:sldMk cId="851437221" sldId="262"/>
            <ac:spMk id="8" creationId="{EFECDA1F-977F-40AF-840D-D05BB091DD65}"/>
          </ac:spMkLst>
        </pc:spChg>
        <pc:spChg chg="add del">
          <ac:chgData name="Megan N Solomon" userId="6399c94b-29ad-4032-ae7e-7806a3606592" providerId="ADAL" clId="{43DCBDCC-0F3F-40D8-839A-5F7B427A4D1F}" dt="2019-10-31T17:08:49.916" v="558" actId="26606"/>
          <ac:spMkLst>
            <pc:docMk/>
            <pc:sldMk cId="851437221" sldId="262"/>
            <ac:spMk id="10" creationId="{BB9FECD2-89B7-4AC3-8D54-9733D60AF259}"/>
          </ac:spMkLst>
        </pc:spChg>
        <pc:spChg chg="add del">
          <ac:chgData name="Megan N Solomon" userId="6399c94b-29ad-4032-ae7e-7806a3606592" providerId="ADAL" clId="{43DCBDCC-0F3F-40D8-839A-5F7B427A4D1F}" dt="2019-10-31T17:08:52.362" v="560" actId="26606"/>
          <ac:spMkLst>
            <pc:docMk/>
            <pc:sldMk cId="851437221" sldId="262"/>
            <ac:spMk id="14" creationId="{FB0F52CA-65A7-4535-BF3C-22D126766D12}"/>
          </ac:spMkLst>
        </pc:spChg>
        <pc:spChg chg="add del">
          <ac:chgData name="Megan N Solomon" userId="6399c94b-29ad-4032-ae7e-7806a3606592" providerId="ADAL" clId="{43DCBDCC-0F3F-40D8-839A-5F7B427A4D1F}" dt="2019-10-31T17:08:52.362" v="560" actId="26606"/>
          <ac:spMkLst>
            <pc:docMk/>
            <pc:sldMk cId="851437221" sldId="262"/>
            <ac:spMk id="15" creationId="{B2525B01-FF71-4E47-84A9-6A8029A113FD}"/>
          </ac:spMkLst>
        </pc:spChg>
        <pc:spChg chg="add del">
          <ac:chgData name="Megan N Solomon" userId="6399c94b-29ad-4032-ae7e-7806a3606592" providerId="ADAL" clId="{43DCBDCC-0F3F-40D8-839A-5F7B427A4D1F}" dt="2019-10-31T17:08:52.362" v="560" actId="26606"/>
          <ac:spMkLst>
            <pc:docMk/>
            <pc:sldMk cId="851437221" sldId="262"/>
            <ac:spMk id="16" creationId="{9A08B1AA-994A-43E7-82B0-491D06693710}"/>
          </ac:spMkLst>
        </pc:spChg>
        <pc:spChg chg="add del">
          <ac:chgData name="Megan N Solomon" userId="6399c94b-29ad-4032-ae7e-7806a3606592" providerId="ADAL" clId="{43DCBDCC-0F3F-40D8-839A-5F7B427A4D1F}" dt="2019-10-31T17:08:53.680" v="562" actId="26606"/>
          <ac:spMkLst>
            <pc:docMk/>
            <pc:sldMk cId="851437221" sldId="262"/>
            <ac:spMk id="18" creationId="{A748C37F-F131-4D08-AF22-A4F34E2A7D97}"/>
          </ac:spMkLst>
        </pc:spChg>
        <pc:spChg chg="add del">
          <ac:chgData name="Megan N Solomon" userId="6399c94b-29ad-4032-ae7e-7806a3606592" providerId="ADAL" clId="{43DCBDCC-0F3F-40D8-839A-5F7B427A4D1F}" dt="2019-10-31T17:08:53.680" v="562" actId="26606"/>
          <ac:spMkLst>
            <pc:docMk/>
            <pc:sldMk cId="851437221" sldId="262"/>
            <ac:spMk id="19" creationId="{9A08B1AA-994A-43E7-82B0-491D06693710}"/>
          </ac:spMkLst>
        </pc:spChg>
        <pc:spChg chg="add del">
          <ac:chgData name="Megan N Solomon" userId="6399c94b-29ad-4032-ae7e-7806a3606592" providerId="ADAL" clId="{43DCBDCC-0F3F-40D8-839A-5F7B427A4D1F}" dt="2019-10-31T17:08:58.281" v="564" actId="26606"/>
          <ac:spMkLst>
            <pc:docMk/>
            <pc:sldMk cId="851437221" sldId="262"/>
            <ac:spMk id="21" creationId="{637BD688-14A6-4B96-B8A2-3CD81C054FCE}"/>
          </ac:spMkLst>
        </pc:spChg>
        <pc:spChg chg="add del">
          <ac:chgData name="Megan N Solomon" userId="6399c94b-29ad-4032-ae7e-7806a3606592" providerId="ADAL" clId="{43DCBDCC-0F3F-40D8-839A-5F7B427A4D1F}" dt="2019-10-31T17:08:58.281" v="564" actId="26606"/>
          <ac:spMkLst>
            <pc:docMk/>
            <pc:sldMk cId="851437221" sldId="262"/>
            <ac:spMk id="22" creationId="{B7B2544F-CA5E-40F6-9525-716A90C83FC5}"/>
          </ac:spMkLst>
        </pc:spChg>
        <pc:spChg chg="add del">
          <ac:chgData name="Megan N Solomon" userId="6399c94b-29ad-4032-ae7e-7806a3606592" providerId="ADAL" clId="{43DCBDCC-0F3F-40D8-839A-5F7B427A4D1F}" dt="2019-10-31T17:08:58.281" v="564" actId="26606"/>
          <ac:spMkLst>
            <pc:docMk/>
            <pc:sldMk cId="851437221" sldId="262"/>
            <ac:spMk id="24" creationId="{9A08B1AA-994A-43E7-82B0-491D06693710}"/>
          </ac:spMkLst>
        </pc:spChg>
        <pc:spChg chg="add del">
          <ac:chgData name="Megan N Solomon" userId="6399c94b-29ad-4032-ae7e-7806a3606592" providerId="ADAL" clId="{43DCBDCC-0F3F-40D8-839A-5F7B427A4D1F}" dt="2019-10-31T17:31:20.079" v="802"/>
          <ac:spMkLst>
            <pc:docMk/>
            <pc:sldMk cId="851437221" sldId="262"/>
            <ac:spMk id="26" creationId="{A38A195E-584A-485A-BECD-66468900B947}"/>
          </ac:spMkLst>
        </pc:spChg>
        <pc:spChg chg="add del">
          <ac:chgData name="Megan N Solomon" userId="6399c94b-29ad-4032-ae7e-7806a3606592" providerId="ADAL" clId="{43DCBDCC-0F3F-40D8-839A-5F7B427A4D1F}" dt="2019-10-31T17:31:20.079" v="802"/>
          <ac:spMkLst>
            <pc:docMk/>
            <pc:sldMk cId="851437221" sldId="262"/>
            <ac:spMk id="27" creationId="{840177A7-740C-43C7-8F2D-BD7067F12C9C}"/>
          </ac:spMkLst>
        </pc:spChg>
        <pc:spChg chg="add mod">
          <ac:chgData name="Megan N Solomon" userId="6399c94b-29ad-4032-ae7e-7806a3606592" providerId="ADAL" clId="{43DCBDCC-0F3F-40D8-839A-5F7B427A4D1F}" dt="2019-10-31T17:57:20.770" v="1077" actId="1076"/>
          <ac:spMkLst>
            <pc:docMk/>
            <pc:sldMk cId="851437221" sldId="262"/>
            <ac:spMk id="29" creationId="{9A08B1AA-994A-43E7-82B0-491D06693710}"/>
          </ac:spMkLst>
        </pc:spChg>
        <pc:spChg chg="add del">
          <ac:chgData name="Megan N Solomon" userId="6399c94b-29ad-4032-ae7e-7806a3606592" providerId="ADAL" clId="{43DCBDCC-0F3F-40D8-839A-5F7B427A4D1F}" dt="2019-10-31T17:47:06.412" v="1030" actId="26606"/>
          <ac:spMkLst>
            <pc:docMk/>
            <pc:sldMk cId="851437221" sldId="262"/>
            <ac:spMk id="31" creationId="{24C41CF4-4A13-4AA9-9300-CB7A2E37C861}"/>
          </ac:spMkLst>
        </pc:spChg>
        <pc:spChg chg="add del">
          <ac:chgData name="Megan N Solomon" userId="6399c94b-29ad-4032-ae7e-7806a3606592" providerId="ADAL" clId="{43DCBDCC-0F3F-40D8-839A-5F7B427A4D1F}" dt="2019-10-31T17:42:47.598" v="992"/>
          <ac:spMkLst>
            <pc:docMk/>
            <pc:sldMk cId="851437221" sldId="262"/>
            <ac:spMk id="34" creationId="{A38A195E-584A-485A-BECD-66468900B947}"/>
          </ac:spMkLst>
        </pc:spChg>
        <pc:spChg chg="add del">
          <ac:chgData name="Megan N Solomon" userId="6399c94b-29ad-4032-ae7e-7806a3606592" providerId="ADAL" clId="{43DCBDCC-0F3F-40D8-839A-5F7B427A4D1F}" dt="2019-10-31T17:42:47.598" v="992"/>
          <ac:spMkLst>
            <pc:docMk/>
            <pc:sldMk cId="851437221" sldId="262"/>
            <ac:spMk id="36" creationId="{840177A7-740C-43C7-8F2D-BD7067F12C9C}"/>
          </ac:spMkLst>
        </pc:spChg>
        <pc:graphicFrameChg chg="add del">
          <ac:chgData name="Megan N Solomon" userId="6399c94b-29ad-4032-ae7e-7806a3606592" providerId="ADAL" clId="{43DCBDCC-0F3F-40D8-839A-5F7B427A4D1F}" dt="2019-10-31T17:08:48.740" v="556" actId="26606"/>
          <ac:graphicFrameMkLst>
            <pc:docMk/>
            <pc:sldMk cId="851437221" sldId="262"/>
            <ac:graphicFrameMk id="5" creationId="{5C1F5CCA-616D-4EDC-AB28-5413BE061CC2}"/>
          </ac:graphicFrameMkLst>
        </pc:graphicFrameChg>
        <pc:picChg chg="add del">
          <ac:chgData name="Megan N Solomon" userId="6399c94b-29ad-4032-ae7e-7806a3606592" providerId="ADAL" clId="{43DCBDCC-0F3F-40D8-839A-5F7B427A4D1F}" dt="2019-10-31T17:08:49.916" v="558" actId="26606"/>
          <ac:picMkLst>
            <pc:docMk/>
            <pc:sldMk cId="851437221" sldId="262"/>
            <ac:picMk id="12" creationId="{2F54C189-4A4C-4899-9585-5281DA208D0F}"/>
          </ac:picMkLst>
        </pc:picChg>
        <pc:picChg chg="add del">
          <ac:chgData name="Megan N Solomon" userId="6399c94b-29ad-4032-ae7e-7806a3606592" providerId="ADAL" clId="{43DCBDCC-0F3F-40D8-839A-5F7B427A4D1F}" dt="2019-10-31T17:08:58.281" v="564" actId="26606"/>
          <ac:picMkLst>
            <pc:docMk/>
            <pc:sldMk cId="851437221" sldId="262"/>
            <ac:picMk id="23" creationId="{D2B93162-635C-46F5-97EC-E98C1659F1F0}"/>
          </ac:picMkLst>
        </pc:picChg>
        <pc:picChg chg="add del">
          <ac:chgData name="Megan N Solomon" userId="6399c94b-29ad-4032-ae7e-7806a3606592" providerId="ADAL" clId="{43DCBDCC-0F3F-40D8-839A-5F7B427A4D1F}" dt="2019-10-31T17:31:20.079" v="802"/>
          <ac:picMkLst>
            <pc:docMk/>
            <pc:sldMk cId="851437221" sldId="262"/>
            <ac:picMk id="28" creationId="{FF525AAA-82CE-4027-A26C-B0EFFD856F2E}"/>
          </ac:picMkLst>
        </pc:picChg>
        <pc:picChg chg="add del">
          <ac:chgData name="Megan N Solomon" userId="6399c94b-29ad-4032-ae7e-7806a3606592" providerId="ADAL" clId="{43DCBDCC-0F3F-40D8-839A-5F7B427A4D1F}" dt="2019-10-31T17:42:47.598" v="992"/>
          <ac:picMkLst>
            <pc:docMk/>
            <pc:sldMk cId="851437221" sldId="262"/>
            <ac:picMk id="38" creationId="{FF525AAA-82CE-4027-A26C-B0EFFD856F2E}"/>
          </ac:picMkLst>
        </pc:picChg>
        <pc:cxnChg chg="add del">
          <ac:chgData name="Megan N Solomon" userId="6399c94b-29ad-4032-ae7e-7806a3606592" providerId="ADAL" clId="{43DCBDCC-0F3F-40D8-839A-5F7B427A4D1F}" dt="2019-10-31T17:47:06.412" v="1030" actId="26606"/>
          <ac:cxnSpMkLst>
            <pc:docMk/>
            <pc:sldMk cId="851437221" sldId="262"/>
            <ac:cxnSpMk id="32" creationId="{7A77B115-9FF3-46AE-AE08-826DEB9A6246}"/>
          </ac:cxnSpMkLst>
        </pc:cxnChg>
      </pc:sldChg>
      <pc:sldChg chg="addSp delSp modSp add mod setBg setClrOvrMap">
        <pc:chgData name="Megan N Solomon" userId="6399c94b-29ad-4032-ae7e-7806a3606592" providerId="ADAL" clId="{43DCBDCC-0F3F-40D8-839A-5F7B427A4D1F}" dt="2019-10-31T19:07:05.873" v="1345" actId="20577"/>
        <pc:sldMkLst>
          <pc:docMk/>
          <pc:sldMk cId="2665190359" sldId="263"/>
        </pc:sldMkLst>
        <pc:spChg chg="mod">
          <ac:chgData name="Megan N Solomon" userId="6399c94b-29ad-4032-ae7e-7806a3606592" providerId="ADAL" clId="{43DCBDCC-0F3F-40D8-839A-5F7B427A4D1F}" dt="2019-10-31T19:03:29.731" v="1282" actId="26606"/>
          <ac:spMkLst>
            <pc:docMk/>
            <pc:sldMk cId="2665190359" sldId="263"/>
            <ac:spMk id="2" creationId="{51C1983C-C794-4143-9B90-6540C6BAA161}"/>
          </ac:spMkLst>
        </pc:spChg>
        <pc:spChg chg="del">
          <ac:chgData name="Megan N Solomon" userId="6399c94b-29ad-4032-ae7e-7806a3606592" providerId="ADAL" clId="{43DCBDCC-0F3F-40D8-839A-5F7B427A4D1F}" dt="2019-10-31T17:09:06.349" v="566" actId="26606"/>
          <ac:spMkLst>
            <pc:docMk/>
            <pc:sldMk cId="2665190359" sldId="263"/>
            <ac:spMk id="3" creationId="{5467F1D2-EE9F-41DB-A8D7-59D21466756E}"/>
          </ac:spMkLst>
        </pc:spChg>
        <pc:spChg chg="add del mod">
          <ac:chgData name="Megan N Solomon" userId="6399c94b-29ad-4032-ae7e-7806a3606592" providerId="ADAL" clId="{43DCBDCC-0F3F-40D8-839A-5F7B427A4D1F}" dt="2019-10-31T18:59:50.597" v="1243" actId="478"/>
          <ac:spMkLst>
            <pc:docMk/>
            <pc:sldMk cId="2665190359" sldId="263"/>
            <ac:spMk id="4" creationId="{85BB3682-91F5-4C33-8265-F34B48CB3D8C}"/>
          </ac:spMkLst>
        </pc:spChg>
        <pc:spChg chg="add mod">
          <ac:chgData name="Megan N Solomon" userId="6399c94b-29ad-4032-ae7e-7806a3606592" providerId="ADAL" clId="{43DCBDCC-0F3F-40D8-839A-5F7B427A4D1F}" dt="2019-10-31T19:07:05.873" v="1345" actId="20577"/>
          <ac:spMkLst>
            <pc:docMk/>
            <pc:sldMk cId="2665190359" sldId="263"/>
            <ac:spMk id="6" creationId="{C879915F-11ED-4510-A59D-1D18A7F9395E}"/>
          </ac:spMkLst>
        </pc:spChg>
        <pc:spChg chg="add del">
          <ac:chgData name="Megan N Solomon" userId="6399c94b-29ad-4032-ae7e-7806a3606592" providerId="ADAL" clId="{43DCBDCC-0F3F-40D8-839A-5F7B427A4D1F}" dt="2019-10-31T19:03:29.407" v="1281" actId="26606"/>
          <ac:spMkLst>
            <pc:docMk/>
            <pc:sldMk cId="2665190359" sldId="263"/>
            <ac:spMk id="10" creationId="{86CD3965-7576-4EBB-9FEA-0E73E2DB4AC6}"/>
          </ac:spMkLst>
        </pc:spChg>
        <pc:spChg chg="add del">
          <ac:chgData name="Megan N Solomon" userId="6399c94b-29ad-4032-ae7e-7806a3606592" providerId="ADAL" clId="{43DCBDCC-0F3F-40D8-839A-5F7B427A4D1F}" dt="2019-10-31T19:03:29.407" v="1281" actId="26606"/>
          <ac:spMkLst>
            <pc:docMk/>
            <pc:sldMk cId="2665190359" sldId="263"/>
            <ac:spMk id="12" creationId="{FA4B15F5-9B02-4280-9F50-172515BF4C68}"/>
          </ac:spMkLst>
        </pc:spChg>
        <pc:graphicFrameChg chg="add mod modGraphic">
          <ac:chgData name="Megan N Solomon" userId="6399c94b-29ad-4032-ae7e-7806a3606592" providerId="ADAL" clId="{43DCBDCC-0F3F-40D8-839A-5F7B427A4D1F}" dt="2019-10-31T19:04:05.704" v="1288" actId="478"/>
          <ac:graphicFrameMkLst>
            <pc:docMk/>
            <pc:sldMk cId="2665190359" sldId="263"/>
            <ac:graphicFrameMk id="5" creationId="{839D7AD7-8246-4A12-8109-E6A8875135EF}"/>
          </ac:graphicFrameMkLst>
        </pc:graphicFrameChg>
        <pc:picChg chg="add del">
          <ac:chgData name="Megan N Solomon" userId="6399c94b-29ad-4032-ae7e-7806a3606592" providerId="ADAL" clId="{43DCBDCC-0F3F-40D8-839A-5F7B427A4D1F}" dt="2019-10-31T19:03:29.407" v="1281" actId="26606"/>
          <ac:picMkLst>
            <pc:docMk/>
            <pc:sldMk cId="2665190359" sldId="263"/>
            <ac:picMk id="14" creationId="{E3A5BBF0-37C3-4339-BD51-F7A980A93B69}"/>
          </ac:picMkLst>
        </pc:picChg>
      </pc:sldChg>
      <pc:sldChg chg="addSp delSp modSp add mod setBg">
        <pc:chgData name="Megan N Solomon" userId="6399c94b-29ad-4032-ae7e-7806a3606592" providerId="ADAL" clId="{43DCBDCC-0F3F-40D8-839A-5F7B427A4D1F}" dt="2019-10-31T17:09:18.740" v="567" actId="26606"/>
        <pc:sldMkLst>
          <pc:docMk/>
          <pc:sldMk cId="4150922703" sldId="264"/>
        </pc:sldMkLst>
        <pc:spChg chg="mod">
          <ac:chgData name="Megan N Solomon" userId="6399c94b-29ad-4032-ae7e-7806a3606592" providerId="ADAL" clId="{43DCBDCC-0F3F-40D8-839A-5F7B427A4D1F}" dt="2019-10-31T17:09:18.740" v="567" actId="26606"/>
          <ac:spMkLst>
            <pc:docMk/>
            <pc:sldMk cId="4150922703" sldId="264"/>
            <ac:spMk id="2" creationId="{19BAEBDD-93B0-4895-9F1E-5D43B0A25BBE}"/>
          </ac:spMkLst>
        </pc:spChg>
        <pc:spChg chg="del">
          <ac:chgData name="Megan N Solomon" userId="6399c94b-29ad-4032-ae7e-7806a3606592" providerId="ADAL" clId="{43DCBDCC-0F3F-40D8-839A-5F7B427A4D1F}" dt="2019-10-31T17:09:18.740" v="567" actId="26606"/>
          <ac:spMkLst>
            <pc:docMk/>
            <pc:sldMk cId="4150922703" sldId="264"/>
            <ac:spMk id="3" creationId="{022F08C0-098E-44A2-89CE-34F4C294CC79}"/>
          </ac:spMkLst>
        </pc:spChg>
        <pc:graphicFrameChg chg="add">
          <ac:chgData name="Megan N Solomon" userId="6399c94b-29ad-4032-ae7e-7806a3606592" providerId="ADAL" clId="{43DCBDCC-0F3F-40D8-839A-5F7B427A4D1F}" dt="2019-10-31T17:09:18.740" v="567" actId="26606"/>
          <ac:graphicFrameMkLst>
            <pc:docMk/>
            <pc:sldMk cId="4150922703" sldId="264"/>
            <ac:graphicFrameMk id="5" creationId="{51686795-BC2D-4210-870F-E9F4835BADD6}"/>
          </ac:graphicFrameMkLst>
        </pc:graphicFrameChg>
      </pc:sldChg>
      <pc:sldChg chg="addSp delSp modSp add mod setBg">
        <pc:chgData name="Megan N Solomon" userId="6399c94b-29ad-4032-ae7e-7806a3606592" providerId="ADAL" clId="{43DCBDCC-0F3F-40D8-839A-5F7B427A4D1F}" dt="2019-10-31T17:09:32.010" v="568" actId="26606"/>
        <pc:sldMkLst>
          <pc:docMk/>
          <pc:sldMk cId="3213830482" sldId="265"/>
        </pc:sldMkLst>
        <pc:spChg chg="mod">
          <ac:chgData name="Megan N Solomon" userId="6399c94b-29ad-4032-ae7e-7806a3606592" providerId="ADAL" clId="{43DCBDCC-0F3F-40D8-839A-5F7B427A4D1F}" dt="2019-10-31T17:09:32.010" v="568" actId="26606"/>
          <ac:spMkLst>
            <pc:docMk/>
            <pc:sldMk cId="3213830482" sldId="265"/>
            <ac:spMk id="2" creationId="{5A22DFEF-AC2E-4B18-93A9-FF01E3F50B1A}"/>
          </ac:spMkLst>
        </pc:spChg>
        <pc:spChg chg="del">
          <ac:chgData name="Megan N Solomon" userId="6399c94b-29ad-4032-ae7e-7806a3606592" providerId="ADAL" clId="{43DCBDCC-0F3F-40D8-839A-5F7B427A4D1F}" dt="2019-10-31T17:09:32.010" v="568" actId="26606"/>
          <ac:spMkLst>
            <pc:docMk/>
            <pc:sldMk cId="3213830482" sldId="265"/>
            <ac:spMk id="3" creationId="{8393CF18-4417-4A55-8CDA-2A9B0130E900}"/>
          </ac:spMkLst>
        </pc:spChg>
        <pc:graphicFrameChg chg="add">
          <ac:chgData name="Megan N Solomon" userId="6399c94b-29ad-4032-ae7e-7806a3606592" providerId="ADAL" clId="{43DCBDCC-0F3F-40D8-839A-5F7B427A4D1F}" dt="2019-10-31T17:09:32.010" v="568" actId="26606"/>
          <ac:graphicFrameMkLst>
            <pc:docMk/>
            <pc:sldMk cId="3213830482" sldId="265"/>
            <ac:graphicFrameMk id="5" creationId="{45127242-BBD1-4B2A-ADA1-4E92BDAD6D5A}"/>
          </ac:graphicFrameMkLst>
        </pc:graphicFrameChg>
      </pc:sldChg>
      <pc:sldChg chg="addSp delSp modSp add mod ord setBg setClrOvrMap delDesignElem">
        <pc:chgData name="Megan N Solomon" userId="6399c94b-29ad-4032-ae7e-7806a3606592" providerId="ADAL" clId="{43DCBDCC-0F3F-40D8-839A-5F7B427A4D1F}" dt="2019-10-31T18:37:46.531" v="1185" actId="15"/>
        <pc:sldMkLst>
          <pc:docMk/>
          <pc:sldMk cId="4055870054" sldId="266"/>
        </pc:sldMkLst>
        <pc:spChg chg="mod">
          <ac:chgData name="Megan N Solomon" userId="6399c94b-29ad-4032-ae7e-7806a3606592" providerId="ADAL" clId="{43DCBDCC-0F3F-40D8-839A-5F7B427A4D1F}" dt="2019-10-31T17:59:15.031" v="1092" actId="20577"/>
          <ac:spMkLst>
            <pc:docMk/>
            <pc:sldMk cId="4055870054" sldId="266"/>
            <ac:spMk id="2" creationId="{81952738-959A-4CAB-972A-5DEB58D4AA75}"/>
          </ac:spMkLst>
        </pc:spChg>
        <pc:spChg chg="add del mod">
          <ac:chgData name="Megan N Solomon" userId="6399c94b-29ad-4032-ae7e-7806a3606592" providerId="ADAL" clId="{43DCBDCC-0F3F-40D8-839A-5F7B427A4D1F}" dt="2019-10-31T17:05:09.128" v="488" actId="26606"/>
          <ac:spMkLst>
            <pc:docMk/>
            <pc:sldMk cId="4055870054" sldId="266"/>
            <ac:spMk id="3" creationId="{1B979FA9-00CE-4B70-9D5C-A1CAAE68534D}"/>
          </ac:spMkLst>
        </pc:spChg>
        <pc:spChg chg="add del">
          <ac:chgData name="Megan N Solomon" userId="6399c94b-29ad-4032-ae7e-7806a3606592" providerId="ADAL" clId="{43DCBDCC-0F3F-40D8-839A-5F7B427A4D1F}" dt="2019-10-31T17:05:06.610" v="485" actId="26606"/>
          <ac:spMkLst>
            <pc:docMk/>
            <pc:sldMk cId="4055870054" sldId="266"/>
            <ac:spMk id="7" creationId="{843DD86A-8FAA-443F-9211-42A2AE8A790C}"/>
          </ac:spMkLst>
        </pc:spChg>
        <pc:spChg chg="add del">
          <ac:chgData name="Megan N Solomon" userId="6399c94b-29ad-4032-ae7e-7806a3606592" providerId="ADAL" clId="{43DCBDCC-0F3F-40D8-839A-5F7B427A4D1F}" dt="2019-10-31T17:05:01.604" v="481" actId="26606"/>
          <ac:spMkLst>
            <pc:docMk/>
            <pc:sldMk cId="4055870054" sldId="266"/>
            <ac:spMk id="8" creationId="{26A3F16E-CC60-4737-8CBB-9568A351D30B}"/>
          </ac:spMkLst>
        </pc:spChg>
        <pc:spChg chg="add del">
          <ac:chgData name="Megan N Solomon" userId="6399c94b-29ad-4032-ae7e-7806a3606592" providerId="ADAL" clId="{43DCBDCC-0F3F-40D8-839A-5F7B427A4D1F}" dt="2019-10-31T17:05:06.610" v="485" actId="26606"/>
          <ac:spMkLst>
            <pc:docMk/>
            <pc:sldMk cId="4055870054" sldId="266"/>
            <ac:spMk id="9" creationId="{C2A13AAE-18EB-4BDF-BAF7-F2F97B8D00D6}"/>
          </ac:spMkLst>
        </pc:spChg>
        <pc:spChg chg="add del">
          <ac:chgData name="Megan N Solomon" userId="6399c94b-29ad-4032-ae7e-7806a3606592" providerId="ADAL" clId="{43DCBDCC-0F3F-40D8-839A-5F7B427A4D1F}" dt="2019-10-31T17:05:01.604" v="481" actId="26606"/>
          <ac:spMkLst>
            <pc:docMk/>
            <pc:sldMk cId="4055870054" sldId="266"/>
            <ac:spMk id="10" creationId="{C0DABE73-66EA-42B0-AB0A-9FB1C0AD7AEB}"/>
          </ac:spMkLst>
        </pc:spChg>
        <pc:spChg chg="add del">
          <ac:chgData name="Megan N Solomon" userId="6399c94b-29ad-4032-ae7e-7806a3606592" providerId="ADAL" clId="{43DCBDCC-0F3F-40D8-839A-5F7B427A4D1F}" dt="2019-10-31T17:05:08.732" v="487" actId="26606"/>
          <ac:spMkLst>
            <pc:docMk/>
            <pc:sldMk cId="4055870054" sldId="266"/>
            <ac:spMk id="18" creationId="{637BD688-14A6-4B96-B8A2-3CD81C054FCE}"/>
          </ac:spMkLst>
        </pc:spChg>
        <pc:spChg chg="add del">
          <ac:chgData name="Megan N Solomon" userId="6399c94b-29ad-4032-ae7e-7806a3606592" providerId="ADAL" clId="{43DCBDCC-0F3F-40D8-839A-5F7B427A4D1F}" dt="2019-10-31T17:05:08.732" v="487" actId="26606"/>
          <ac:spMkLst>
            <pc:docMk/>
            <pc:sldMk cId="4055870054" sldId="266"/>
            <ac:spMk id="19" creationId="{B7B2544F-CA5E-40F6-9525-716A90C83FC5}"/>
          </ac:spMkLst>
        </pc:spChg>
        <pc:spChg chg="add del">
          <ac:chgData name="Megan N Solomon" userId="6399c94b-29ad-4032-ae7e-7806a3606592" providerId="ADAL" clId="{43DCBDCC-0F3F-40D8-839A-5F7B427A4D1F}" dt="2019-10-31T17:05:08.732" v="487" actId="26606"/>
          <ac:spMkLst>
            <pc:docMk/>
            <pc:sldMk cId="4055870054" sldId="266"/>
            <ac:spMk id="21" creationId="{1B979FA9-00CE-4B70-9D5C-A1CAAE68534D}"/>
          </ac:spMkLst>
        </pc:spChg>
        <pc:spChg chg="add del">
          <ac:chgData name="Megan N Solomon" userId="6399c94b-29ad-4032-ae7e-7806a3606592" providerId="ADAL" clId="{43DCBDCC-0F3F-40D8-839A-5F7B427A4D1F}" dt="2019-10-31T17:06:43.315" v="522" actId="26606"/>
          <ac:spMkLst>
            <pc:docMk/>
            <pc:sldMk cId="4055870054" sldId="266"/>
            <ac:spMk id="23" creationId="{26A3F16E-CC60-4737-8CBB-9568A351D30B}"/>
          </ac:spMkLst>
        </pc:spChg>
        <pc:spChg chg="add del">
          <ac:chgData name="Megan N Solomon" userId="6399c94b-29ad-4032-ae7e-7806a3606592" providerId="ADAL" clId="{43DCBDCC-0F3F-40D8-839A-5F7B427A4D1F}" dt="2019-10-31T17:06:43.315" v="522" actId="26606"/>
          <ac:spMkLst>
            <pc:docMk/>
            <pc:sldMk cId="4055870054" sldId="266"/>
            <ac:spMk id="24" creationId="{C0DABE73-66EA-42B0-AB0A-9FB1C0AD7AEB}"/>
          </ac:spMkLst>
        </pc:spChg>
        <pc:spChg chg="add mod">
          <ac:chgData name="Megan N Solomon" userId="6399c94b-29ad-4032-ae7e-7806a3606592" providerId="ADAL" clId="{43DCBDCC-0F3F-40D8-839A-5F7B427A4D1F}" dt="2019-10-31T18:37:46.531" v="1185" actId="15"/>
          <ac:spMkLst>
            <pc:docMk/>
            <pc:sldMk cId="4055870054" sldId="266"/>
            <ac:spMk id="26" creationId="{1B979FA9-00CE-4B70-9D5C-A1CAAE68534D}"/>
          </ac:spMkLst>
        </pc:spChg>
        <pc:spChg chg="add del">
          <ac:chgData name="Megan N Solomon" userId="6399c94b-29ad-4032-ae7e-7806a3606592" providerId="ADAL" clId="{43DCBDCC-0F3F-40D8-839A-5F7B427A4D1F}" dt="2019-10-31T17:42:47.598" v="992"/>
          <ac:spMkLst>
            <pc:docMk/>
            <pc:sldMk cId="4055870054" sldId="266"/>
            <ac:spMk id="28" creationId="{A38A195E-584A-485A-BECD-66468900B947}"/>
          </ac:spMkLst>
        </pc:spChg>
        <pc:spChg chg="add del">
          <ac:chgData name="Megan N Solomon" userId="6399c94b-29ad-4032-ae7e-7806a3606592" providerId="ADAL" clId="{43DCBDCC-0F3F-40D8-839A-5F7B427A4D1F}" dt="2019-10-31T17:42:47.598" v="992"/>
          <ac:spMkLst>
            <pc:docMk/>
            <pc:sldMk cId="4055870054" sldId="266"/>
            <ac:spMk id="29" creationId="{840177A7-740C-43C7-8F2D-BD7067F12C9C}"/>
          </ac:spMkLst>
        </pc:spChg>
        <pc:spChg chg="add del">
          <ac:chgData name="Megan N Solomon" userId="6399c94b-29ad-4032-ae7e-7806a3606592" providerId="ADAL" clId="{43DCBDCC-0F3F-40D8-839A-5F7B427A4D1F}" dt="2019-10-31T17:31:20.079" v="802"/>
          <ac:spMkLst>
            <pc:docMk/>
            <pc:sldMk cId="4055870054" sldId="266"/>
            <ac:spMk id="31" creationId="{A38A195E-584A-485A-BECD-66468900B947}"/>
          </ac:spMkLst>
        </pc:spChg>
        <pc:spChg chg="add del">
          <ac:chgData name="Megan N Solomon" userId="6399c94b-29ad-4032-ae7e-7806a3606592" providerId="ADAL" clId="{43DCBDCC-0F3F-40D8-839A-5F7B427A4D1F}" dt="2019-10-31T17:31:20.079" v="802"/>
          <ac:spMkLst>
            <pc:docMk/>
            <pc:sldMk cId="4055870054" sldId="266"/>
            <ac:spMk id="33" creationId="{840177A7-740C-43C7-8F2D-BD7067F12C9C}"/>
          </ac:spMkLst>
        </pc:spChg>
        <pc:graphicFrameChg chg="add del">
          <ac:chgData name="Megan N Solomon" userId="6399c94b-29ad-4032-ae7e-7806a3606592" providerId="ADAL" clId="{43DCBDCC-0F3F-40D8-839A-5F7B427A4D1F}" dt="2019-10-31T17:05:05.746" v="483" actId="26606"/>
          <ac:graphicFrameMkLst>
            <pc:docMk/>
            <pc:sldMk cId="4055870054" sldId="266"/>
            <ac:graphicFrameMk id="5" creationId="{8C5995A2-689C-4B70-BAC2-427873BA06AE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5:06.610" v="485" actId="26606"/>
          <ac:graphicFrameMkLst>
            <pc:docMk/>
            <pc:sldMk cId="4055870054" sldId="266"/>
            <ac:graphicFrameMk id="11" creationId="{691F051C-94E6-4E9A-A07C-4593FAEB2D7F}"/>
          </ac:graphicFrameMkLst>
        </pc:graphicFrameChg>
        <pc:picChg chg="add del">
          <ac:chgData name="Megan N Solomon" userId="6399c94b-29ad-4032-ae7e-7806a3606592" providerId="ADAL" clId="{43DCBDCC-0F3F-40D8-839A-5F7B427A4D1F}" dt="2019-10-31T17:05:01.604" v="481" actId="26606"/>
          <ac:picMkLst>
            <pc:docMk/>
            <pc:sldMk cId="4055870054" sldId="266"/>
            <ac:picMk id="12" creationId="{1E4917B9-5D95-4999-9E13-3568EDD42343}"/>
          </ac:picMkLst>
        </pc:picChg>
        <pc:picChg chg="add del">
          <ac:chgData name="Megan N Solomon" userId="6399c94b-29ad-4032-ae7e-7806a3606592" providerId="ADAL" clId="{43DCBDCC-0F3F-40D8-839A-5F7B427A4D1F}" dt="2019-10-31T17:05:06.610" v="485" actId="26606"/>
          <ac:picMkLst>
            <pc:docMk/>
            <pc:sldMk cId="4055870054" sldId="266"/>
            <ac:picMk id="14" creationId="{0F5C1B21-B0DB-4206-99EE-C13D67038B93}"/>
          </ac:picMkLst>
        </pc:picChg>
        <pc:picChg chg="add del">
          <ac:chgData name="Megan N Solomon" userId="6399c94b-29ad-4032-ae7e-7806a3606592" providerId="ADAL" clId="{43DCBDCC-0F3F-40D8-839A-5F7B427A4D1F}" dt="2019-10-31T17:05:06.610" v="485" actId="26606"/>
          <ac:picMkLst>
            <pc:docMk/>
            <pc:sldMk cId="4055870054" sldId="266"/>
            <ac:picMk id="16" creationId="{49261589-06E9-4B7C-A8F1-26648507B77B}"/>
          </ac:picMkLst>
        </pc:picChg>
        <pc:picChg chg="add del">
          <ac:chgData name="Megan N Solomon" userId="6399c94b-29ad-4032-ae7e-7806a3606592" providerId="ADAL" clId="{43DCBDCC-0F3F-40D8-839A-5F7B427A4D1F}" dt="2019-10-31T17:05:08.732" v="487" actId="26606"/>
          <ac:picMkLst>
            <pc:docMk/>
            <pc:sldMk cId="4055870054" sldId="266"/>
            <ac:picMk id="20" creationId="{D2B93162-635C-46F5-97EC-E98C1659F1F0}"/>
          </ac:picMkLst>
        </pc:picChg>
        <pc:picChg chg="add del">
          <ac:chgData name="Megan N Solomon" userId="6399c94b-29ad-4032-ae7e-7806a3606592" providerId="ADAL" clId="{43DCBDCC-0F3F-40D8-839A-5F7B427A4D1F}" dt="2019-10-31T17:06:43.315" v="522" actId="26606"/>
          <ac:picMkLst>
            <pc:docMk/>
            <pc:sldMk cId="4055870054" sldId="266"/>
            <ac:picMk id="25" creationId="{1E4917B9-5D95-4999-9E13-3568EDD42343}"/>
          </ac:picMkLst>
        </pc:picChg>
        <pc:picChg chg="add del">
          <ac:chgData name="Megan N Solomon" userId="6399c94b-29ad-4032-ae7e-7806a3606592" providerId="ADAL" clId="{43DCBDCC-0F3F-40D8-839A-5F7B427A4D1F}" dt="2019-10-31T17:42:47.598" v="992"/>
          <ac:picMkLst>
            <pc:docMk/>
            <pc:sldMk cId="4055870054" sldId="266"/>
            <ac:picMk id="30" creationId="{FF525AAA-82CE-4027-A26C-B0EFFD856F2E}"/>
          </ac:picMkLst>
        </pc:picChg>
        <pc:picChg chg="add del">
          <ac:chgData name="Megan N Solomon" userId="6399c94b-29ad-4032-ae7e-7806a3606592" providerId="ADAL" clId="{43DCBDCC-0F3F-40D8-839A-5F7B427A4D1F}" dt="2019-10-31T17:44:13.264" v="997" actId="26606"/>
          <ac:picMkLst>
            <pc:docMk/>
            <pc:sldMk cId="4055870054" sldId="266"/>
            <ac:picMk id="32" creationId="{109FAA40-B1F5-4171-9EB4-DBC2CA0C420C}"/>
          </ac:picMkLst>
        </pc:picChg>
        <pc:picChg chg="add del">
          <ac:chgData name="Megan N Solomon" userId="6399c94b-29ad-4032-ae7e-7806a3606592" providerId="ADAL" clId="{43DCBDCC-0F3F-40D8-839A-5F7B427A4D1F}" dt="2019-10-31T17:47:54.109" v="1034" actId="478"/>
          <ac:picMkLst>
            <pc:docMk/>
            <pc:sldMk cId="4055870054" sldId="266"/>
            <ac:picMk id="34" creationId="{DC3D74C2-1520-4C80-BD22-38A04CBB8EF3}"/>
          </ac:picMkLst>
        </pc:picChg>
        <pc:picChg chg="add del">
          <ac:chgData name="Megan N Solomon" userId="6399c94b-29ad-4032-ae7e-7806a3606592" providerId="ADAL" clId="{43DCBDCC-0F3F-40D8-839A-5F7B427A4D1F}" dt="2019-10-31T17:31:20.079" v="802"/>
          <ac:picMkLst>
            <pc:docMk/>
            <pc:sldMk cId="4055870054" sldId="266"/>
            <ac:picMk id="35" creationId="{FF525AAA-82CE-4027-A26C-B0EFFD856F2E}"/>
          </ac:picMkLst>
        </pc:picChg>
      </pc:sldChg>
      <pc:sldChg chg="addSp delSp modSp mod setBg setClrOvrMap">
        <pc:chgData name="Megan N Solomon" userId="6399c94b-29ad-4032-ae7e-7806a3606592" providerId="ADAL" clId="{43DCBDCC-0F3F-40D8-839A-5F7B427A4D1F}" dt="2019-10-31T19:24:44.544" v="1412" actId="20577"/>
        <pc:sldMkLst>
          <pc:docMk/>
          <pc:sldMk cId="2731027969" sldId="277"/>
        </pc:sldMkLst>
        <pc:spChg chg="mod">
          <ac:chgData name="Megan N Solomon" userId="6399c94b-29ad-4032-ae7e-7806a3606592" providerId="ADAL" clId="{43DCBDCC-0F3F-40D8-839A-5F7B427A4D1F}" dt="2019-10-31T17:07:30.591" v="529" actId="26606"/>
          <ac:spMkLst>
            <pc:docMk/>
            <pc:sldMk cId="2731027969" sldId="277"/>
            <ac:spMk id="2" creationId="{F4CD6349-80A9-498E-A83A-80CC42A52E5E}"/>
          </ac:spMkLst>
        </pc:spChg>
        <pc:spChg chg="add del">
          <ac:chgData name="Megan N Solomon" userId="6399c94b-29ad-4032-ae7e-7806a3606592" providerId="ADAL" clId="{43DCBDCC-0F3F-40D8-839A-5F7B427A4D1F}" dt="2019-10-31T17:05:55.556" v="505" actId="26606"/>
          <ac:spMkLst>
            <pc:docMk/>
            <pc:sldMk cId="2731027969" sldId="277"/>
            <ac:spMk id="3" creationId="{990E166E-D6F0-4A48-A209-B9E85B491B50}"/>
          </ac:spMkLst>
        </pc:spChg>
        <pc:spChg chg="add del">
          <ac:chgData name="Megan N Solomon" userId="6399c94b-29ad-4032-ae7e-7806a3606592" providerId="ADAL" clId="{43DCBDCC-0F3F-40D8-839A-5F7B427A4D1F}" dt="2019-10-31T17:05:35.421" v="492" actId="26606"/>
          <ac:spMkLst>
            <pc:docMk/>
            <pc:sldMk cId="2731027969" sldId="277"/>
            <ac:spMk id="8" creationId="{26A3F16E-CC60-4737-8CBB-9568A351D30B}"/>
          </ac:spMkLst>
        </pc:spChg>
        <pc:spChg chg="add del">
          <ac:chgData name="Megan N Solomon" userId="6399c94b-29ad-4032-ae7e-7806a3606592" providerId="ADAL" clId="{43DCBDCC-0F3F-40D8-839A-5F7B427A4D1F}" dt="2019-10-31T17:05:31.641" v="490" actId="26606"/>
          <ac:spMkLst>
            <pc:docMk/>
            <pc:sldMk cId="2731027969" sldId="277"/>
            <ac:spMk id="10" creationId="{30BD2399-7475-404C-BAC9-E55E1676926A}"/>
          </ac:spMkLst>
        </pc:spChg>
        <pc:spChg chg="add del">
          <ac:chgData name="Megan N Solomon" userId="6399c94b-29ad-4032-ae7e-7806a3606592" providerId="ADAL" clId="{43DCBDCC-0F3F-40D8-839A-5F7B427A4D1F}" dt="2019-10-31T17:05:35.421" v="492" actId="26606"/>
          <ac:spMkLst>
            <pc:docMk/>
            <pc:sldMk cId="2731027969" sldId="277"/>
            <ac:spMk id="14" creationId="{C0DABE73-66EA-42B0-AB0A-9FB1C0AD7AEB}"/>
          </ac:spMkLst>
        </pc:spChg>
        <pc:spChg chg="add del">
          <ac:chgData name="Megan N Solomon" userId="6399c94b-29ad-4032-ae7e-7806a3606592" providerId="ADAL" clId="{43DCBDCC-0F3F-40D8-839A-5F7B427A4D1F}" dt="2019-10-31T17:05:35.421" v="492" actId="26606"/>
          <ac:spMkLst>
            <pc:docMk/>
            <pc:sldMk cId="2731027969" sldId="277"/>
            <ac:spMk id="16" creationId="{990E166E-D6F0-4A48-A209-B9E85B491B50}"/>
          </ac:spMkLst>
        </pc:spChg>
        <pc:spChg chg="add del">
          <ac:chgData name="Megan N Solomon" userId="6399c94b-29ad-4032-ae7e-7806a3606592" providerId="ADAL" clId="{43DCBDCC-0F3F-40D8-839A-5F7B427A4D1F}" dt="2019-10-31T17:05:37.717" v="494" actId="26606"/>
          <ac:spMkLst>
            <pc:docMk/>
            <pc:sldMk cId="2731027969" sldId="277"/>
            <ac:spMk id="18" creationId="{30BD2399-7475-404C-BAC9-E55E1676926A}"/>
          </ac:spMkLst>
        </pc:spChg>
        <pc:spChg chg="add del">
          <ac:chgData name="Megan N Solomon" userId="6399c94b-29ad-4032-ae7e-7806a3606592" providerId="ADAL" clId="{43DCBDCC-0F3F-40D8-839A-5F7B427A4D1F}" dt="2019-10-31T17:05:46.492" v="498" actId="26606"/>
          <ac:spMkLst>
            <pc:docMk/>
            <pc:sldMk cId="2731027969" sldId="277"/>
            <ac:spMk id="24" creationId="{4BA1B667-1542-4631-929E-714A41E9E558}"/>
          </ac:spMkLst>
        </pc:spChg>
        <pc:spChg chg="add del">
          <ac:chgData name="Megan N Solomon" userId="6399c94b-29ad-4032-ae7e-7806a3606592" providerId="ADAL" clId="{43DCBDCC-0F3F-40D8-839A-5F7B427A4D1F}" dt="2019-10-31T17:05:52.852" v="502" actId="26606"/>
          <ac:spMkLst>
            <pc:docMk/>
            <pc:sldMk cId="2731027969" sldId="277"/>
            <ac:spMk id="30" creationId="{30BD2399-7475-404C-BAC9-E55E1676926A}"/>
          </ac:spMkLst>
        </pc:spChg>
        <pc:spChg chg="add del">
          <ac:chgData name="Megan N Solomon" userId="6399c94b-29ad-4032-ae7e-7806a3606592" providerId="ADAL" clId="{43DCBDCC-0F3F-40D8-839A-5F7B427A4D1F}" dt="2019-10-31T17:05:55.456" v="504" actId="26606"/>
          <ac:spMkLst>
            <pc:docMk/>
            <pc:sldMk cId="2731027969" sldId="277"/>
            <ac:spMk id="34" creationId="{843DD86A-8FAA-443F-9211-42A2AE8A790C}"/>
          </ac:spMkLst>
        </pc:spChg>
        <pc:spChg chg="add del">
          <ac:chgData name="Megan N Solomon" userId="6399c94b-29ad-4032-ae7e-7806a3606592" providerId="ADAL" clId="{43DCBDCC-0F3F-40D8-839A-5F7B427A4D1F}" dt="2019-10-31T17:05:55.456" v="504" actId="26606"/>
          <ac:spMkLst>
            <pc:docMk/>
            <pc:sldMk cId="2731027969" sldId="277"/>
            <ac:spMk id="35" creationId="{C2A13AAE-18EB-4BDF-BAF7-F2F97B8D00D6}"/>
          </ac:spMkLst>
        </pc:spChg>
        <pc:spChg chg="add del">
          <ac:chgData name="Megan N Solomon" userId="6399c94b-29ad-4032-ae7e-7806a3606592" providerId="ADAL" clId="{43DCBDCC-0F3F-40D8-839A-5F7B427A4D1F}" dt="2019-10-31T17:07:30.591" v="529" actId="26606"/>
          <ac:spMkLst>
            <pc:docMk/>
            <pc:sldMk cId="2731027969" sldId="277"/>
            <ac:spMk id="45" creationId="{843DD86A-8FAA-443F-9211-42A2AE8A790C}"/>
          </ac:spMkLst>
        </pc:spChg>
        <pc:spChg chg="add del">
          <ac:chgData name="Megan N Solomon" userId="6399c94b-29ad-4032-ae7e-7806a3606592" providerId="ADAL" clId="{43DCBDCC-0F3F-40D8-839A-5F7B427A4D1F}" dt="2019-10-31T17:07:30.591" v="529" actId="26606"/>
          <ac:spMkLst>
            <pc:docMk/>
            <pc:sldMk cId="2731027969" sldId="277"/>
            <ac:spMk id="47" creationId="{C2A13AAE-18EB-4BDF-BAF7-F2F97B8D00D6}"/>
          </ac:spMkLst>
        </pc:spChg>
        <pc:graphicFrameChg chg="add del">
          <ac:chgData name="Megan N Solomon" userId="6399c94b-29ad-4032-ae7e-7806a3606592" providerId="ADAL" clId="{43DCBDCC-0F3F-40D8-839A-5F7B427A4D1F}" dt="2019-10-31T17:05:31.641" v="490" actId="26606"/>
          <ac:graphicFrameMkLst>
            <pc:docMk/>
            <pc:sldMk cId="2731027969" sldId="277"/>
            <ac:graphicFrameMk id="5" creationId="{1F59CBCB-EA71-403D-A136-C282B4CE6664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5:37.717" v="494" actId="26606"/>
          <ac:graphicFrameMkLst>
            <pc:docMk/>
            <pc:sldMk cId="2731027969" sldId="277"/>
            <ac:graphicFrameMk id="20" creationId="{1DF9B3EA-0D5C-4CBE-ADCF-6F7580633DD9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5:42.092" v="496" actId="26606"/>
          <ac:graphicFrameMkLst>
            <pc:docMk/>
            <pc:sldMk cId="2731027969" sldId="277"/>
            <ac:graphicFrameMk id="22" creationId="{7A1C1AD2-2651-472B-91D3-2651CE60F1BF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5:46.492" v="498" actId="26606"/>
          <ac:graphicFrameMkLst>
            <pc:docMk/>
            <pc:sldMk cId="2731027969" sldId="277"/>
            <ac:graphicFrameMk id="26" creationId="{2F22F361-08B1-48E8-A946-D620444A7A98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5:51.717" v="500" actId="26606"/>
          <ac:graphicFrameMkLst>
            <pc:docMk/>
            <pc:sldMk cId="2731027969" sldId="277"/>
            <ac:graphicFrameMk id="28" creationId="{AC41F527-0B5E-4E41-B93C-2F7025B3D82B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5:52.852" v="502" actId="26606"/>
          <ac:graphicFrameMkLst>
            <pc:docMk/>
            <pc:sldMk cId="2731027969" sldId="277"/>
            <ac:graphicFrameMk id="32" creationId="{1DF9B3EA-0D5C-4CBE-ADCF-6F7580633DD9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5:55.456" v="504" actId="26606"/>
          <ac:graphicFrameMkLst>
            <pc:docMk/>
            <pc:sldMk cId="2731027969" sldId="277"/>
            <ac:graphicFrameMk id="38" creationId="{241B11F2-4EC5-4FE8-96B8-CB073F03F176}"/>
          </ac:graphicFrameMkLst>
        </pc:graphicFrameChg>
        <pc:graphicFrameChg chg="add mod modGraphic">
          <ac:chgData name="Megan N Solomon" userId="6399c94b-29ad-4032-ae7e-7806a3606592" providerId="ADAL" clId="{43DCBDCC-0F3F-40D8-839A-5F7B427A4D1F}" dt="2019-10-31T19:24:44.544" v="1412" actId="20577"/>
          <ac:graphicFrameMkLst>
            <pc:docMk/>
            <pc:sldMk cId="2731027969" sldId="277"/>
            <ac:graphicFrameMk id="40" creationId="{7A1C1AD2-2651-472B-91D3-2651CE60F1BF}"/>
          </ac:graphicFrameMkLst>
        </pc:graphicFrameChg>
        <pc:picChg chg="add del">
          <ac:chgData name="Megan N Solomon" userId="6399c94b-29ad-4032-ae7e-7806a3606592" providerId="ADAL" clId="{43DCBDCC-0F3F-40D8-839A-5F7B427A4D1F}" dt="2019-10-31T17:05:31.641" v="490" actId="26606"/>
          <ac:picMkLst>
            <pc:docMk/>
            <pc:sldMk cId="2731027969" sldId="277"/>
            <ac:picMk id="12" creationId="{0D748104-6E76-4AD9-9940-82154F97E7C1}"/>
          </ac:picMkLst>
        </pc:picChg>
        <pc:picChg chg="add del">
          <ac:chgData name="Megan N Solomon" userId="6399c94b-29ad-4032-ae7e-7806a3606592" providerId="ADAL" clId="{43DCBDCC-0F3F-40D8-839A-5F7B427A4D1F}" dt="2019-10-31T17:05:35.421" v="492" actId="26606"/>
          <ac:picMkLst>
            <pc:docMk/>
            <pc:sldMk cId="2731027969" sldId="277"/>
            <ac:picMk id="15" creationId="{1E4917B9-5D95-4999-9E13-3568EDD42343}"/>
          </ac:picMkLst>
        </pc:picChg>
        <pc:picChg chg="add del">
          <ac:chgData name="Megan N Solomon" userId="6399c94b-29ad-4032-ae7e-7806a3606592" providerId="ADAL" clId="{43DCBDCC-0F3F-40D8-839A-5F7B427A4D1F}" dt="2019-10-31T17:05:37.717" v="494" actId="26606"/>
          <ac:picMkLst>
            <pc:docMk/>
            <pc:sldMk cId="2731027969" sldId="277"/>
            <ac:picMk id="19" creationId="{0D748104-6E76-4AD9-9940-82154F97E7C1}"/>
          </ac:picMkLst>
        </pc:picChg>
        <pc:picChg chg="add del">
          <ac:chgData name="Megan N Solomon" userId="6399c94b-29ad-4032-ae7e-7806a3606592" providerId="ADAL" clId="{43DCBDCC-0F3F-40D8-839A-5F7B427A4D1F}" dt="2019-10-31T17:05:46.492" v="498" actId="26606"/>
          <ac:picMkLst>
            <pc:docMk/>
            <pc:sldMk cId="2731027969" sldId="277"/>
            <ac:picMk id="25" creationId="{359BA665-866B-4988-8C5D-0B272F82BF9C}"/>
          </ac:picMkLst>
        </pc:picChg>
        <pc:picChg chg="add del">
          <ac:chgData name="Megan N Solomon" userId="6399c94b-29ad-4032-ae7e-7806a3606592" providerId="ADAL" clId="{43DCBDCC-0F3F-40D8-839A-5F7B427A4D1F}" dt="2019-10-31T17:05:52.852" v="502" actId="26606"/>
          <ac:picMkLst>
            <pc:docMk/>
            <pc:sldMk cId="2731027969" sldId="277"/>
            <ac:picMk id="31" creationId="{0D748104-6E76-4AD9-9940-82154F97E7C1}"/>
          </ac:picMkLst>
        </pc:picChg>
        <pc:picChg chg="add del">
          <ac:chgData name="Megan N Solomon" userId="6399c94b-29ad-4032-ae7e-7806a3606592" providerId="ADAL" clId="{43DCBDCC-0F3F-40D8-839A-5F7B427A4D1F}" dt="2019-10-31T17:05:55.456" v="504" actId="26606"/>
          <ac:picMkLst>
            <pc:docMk/>
            <pc:sldMk cId="2731027969" sldId="277"/>
            <ac:picMk id="36" creationId="{0F5C1B21-B0DB-4206-99EE-C13D67038B93}"/>
          </ac:picMkLst>
        </pc:picChg>
        <pc:picChg chg="add del">
          <ac:chgData name="Megan N Solomon" userId="6399c94b-29ad-4032-ae7e-7806a3606592" providerId="ADAL" clId="{43DCBDCC-0F3F-40D8-839A-5F7B427A4D1F}" dt="2019-10-31T17:05:55.456" v="504" actId="26606"/>
          <ac:picMkLst>
            <pc:docMk/>
            <pc:sldMk cId="2731027969" sldId="277"/>
            <ac:picMk id="37" creationId="{49261589-06E9-4B7C-A8F1-26648507B77B}"/>
          </ac:picMkLst>
        </pc:picChg>
        <pc:picChg chg="add del">
          <ac:chgData name="Megan N Solomon" userId="6399c94b-29ad-4032-ae7e-7806a3606592" providerId="ADAL" clId="{43DCBDCC-0F3F-40D8-839A-5F7B427A4D1F}" dt="2019-10-31T17:07:30.591" v="529" actId="26606"/>
          <ac:picMkLst>
            <pc:docMk/>
            <pc:sldMk cId="2731027969" sldId="277"/>
            <ac:picMk id="49" creationId="{0F5C1B21-B0DB-4206-99EE-C13D67038B93}"/>
          </ac:picMkLst>
        </pc:picChg>
        <pc:picChg chg="add del">
          <ac:chgData name="Megan N Solomon" userId="6399c94b-29ad-4032-ae7e-7806a3606592" providerId="ADAL" clId="{43DCBDCC-0F3F-40D8-839A-5F7B427A4D1F}" dt="2019-10-31T17:07:30.591" v="529" actId="26606"/>
          <ac:picMkLst>
            <pc:docMk/>
            <pc:sldMk cId="2731027969" sldId="277"/>
            <ac:picMk id="51" creationId="{49261589-06E9-4B7C-A8F1-26648507B77B}"/>
          </ac:picMkLst>
        </pc:picChg>
      </pc:sldChg>
      <pc:sldChg chg="addSp delSp modSp mod modTransition setBg setClrOvrMap">
        <pc:chgData name="Megan N Solomon" userId="6399c94b-29ad-4032-ae7e-7806a3606592" providerId="ADAL" clId="{43DCBDCC-0F3F-40D8-839A-5F7B427A4D1F}" dt="2019-10-31T19:26:10.849" v="1471" actId="2710"/>
        <pc:sldMkLst>
          <pc:docMk/>
          <pc:sldMk cId="607168049" sldId="278"/>
        </pc:sldMkLst>
        <pc:spChg chg="mod">
          <ac:chgData name="Megan N Solomon" userId="6399c94b-29ad-4032-ae7e-7806a3606592" providerId="ADAL" clId="{43DCBDCC-0F3F-40D8-839A-5F7B427A4D1F}" dt="2019-10-31T17:49:50.866" v="1059" actId="26606"/>
          <ac:spMkLst>
            <pc:docMk/>
            <pc:sldMk cId="607168049" sldId="278"/>
            <ac:spMk id="2" creationId="{8C20B71B-5D26-450B-A9C7-1CD098B111F5}"/>
          </ac:spMkLst>
        </pc:spChg>
        <pc:spChg chg="add del">
          <ac:chgData name="Megan N Solomon" userId="6399c94b-29ad-4032-ae7e-7806a3606592" providerId="ADAL" clId="{43DCBDCC-0F3F-40D8-839A-5F7B427A4D1F}" dt="2019-10-31T17:06:31.627" v="520" actId="26606"/>
          <ac:spMkLst>
            <pc:docMk/>
            <pc:sldMk cId="607168049" sldId="278"/>
            <ac:spMk id="3" creationId="{D683AD92-BF93-406E-AA51-823349A35C71}"/>
          </ac:spMkLst>
        </pc:spChg>
        <pc:spChg chg="add del mod">
          <ac:chgData name="Megan N Solomon" userId="6399c94b-29ad-4032-ae7e-7806a3606592" providerId="ADAL" clId="{43DCBDCC-0F3F-40D8-839A-5F7B427A4D1F}" dt="2019-10-31T19:14:13.430" v="1381"/>
          <ac:spMkLst>
            <pc:docMk/>
            <pc:sldMk cId="607168049" sldId="278"/>
            <ac:spMk id="4" creationId="{60D0919A-3DE4-4A5E-916C-6DE90682D18E}"/>
          </ac:spMkLst>
        </pc:spChg>
        <pc:spChg chg="add mod">
          <ac:chgData name="Megan N Solomon" userId="6399c94b-29ad-4032-ae7e-7806a3606592" providerId="ADAL" clId="{43DCBDCC-0F3F-40D8-839A-5F7B427A4D1F}" dt="2019-10-31T19:25:41.563" v="1466" actId="1076"/>
          <ac:spMkLst>
            <pc:docMk/>
            <pc:sldMk cId="607168049" sldId="278"/>
            <ac:spMk id="6" creationId="{57776715-93CF-4F2B-9426-389F0B84BAC0}"/>
          </ac:spMkLst>
        </pc:spChg>
        <pc:spChg chg="add del">
          <ac:chgData name="Megan N Solomon" userId="6399c94b-29ad-4032-ae7e-7806a3606592" providerId="ADAL" clId="{43DCBDCC-0F3F-40D8-839A-5F7B427A4D1F}" dt="2019-10-31T17:06:20" v="511" actId="26606"/>
          <ac:spMkLst>
            <pc:docMk/>
            <pc:sldMk cId="607168049" sldId="278"/>
            <ac:spMk id="8" creationId="{A38A195E-584A-485A-BECD-66468900B947}"/>
          </ac:spMkLst>
        </pc:spChg>
        <pc:spChg chg="add del">
          <ac:chgData name="Megan N Solomon" userId="6399c94b-29ad-4032-ae7e-7806a3606592" providerId="ADAL" clId="{43DCBDCC-0F3F-40D8-839A-5F7B427A4D1F}" dt="2019-10-31T17:06:20" v="511" actId="26606"/>
          <ac:spMkLst>
            <pc:docMk/>
            <pc:sldMk cId="607168049" sldId="278"/>
            <ac:spMk id="9" creationId="{D683AD92-BF93-406E-AA51-823349A35C71}"/>
          </ac:spMkLst>
        </pc:spChg>
        <pc:spChg chg="add del">
          <ac:chgData name="Megan N Solomon" userId="6399c94b-29ad-4032-ae7e-7806a3606592" providerId="ADAL" clId="{43DCBDCC-0F3F-40D8-839A-5F7B427A4D1F}" dt="2019-10-31T17:06:20" v="511" actId="26606"/>
          <ac:spMkLst>
            <pc:docMk/>
            <pc:sldMk cId="607168049" sldId="278"/>
            <ac:spMk id="10" creationId="{840177A7-740C-43C7-8F2D-BD7067F12C9C}"/>
          </ac:spMkLst>
        </pc:spChg>
        <pc:spChg chg="add mod">
          <ac:chgData name="Megan N Solomon" userId="6399c94b-29ad-4032-ae7e-7806a3606592" providerId="ADAL" clId="{43DCBDCC-0F3F-40D8-839A-5F7B427A4D1F}" dt="2019-10-31T19:25:48.329" v="1469" actId="20577"/>
          <ac:spMkLst>
            <pc:docMk/>
            <pc:sldMk cId="607168049" sldId="278"/>
            <ac:spMk id="11" creationId="{CCB2970B-73C8-4888-9CA8-251488CCE015}"/>
          </ac:spMkLst>
        </pc:spChg>
        <pc:spChg chg="add del">
          <ac:chgData name="Megan N Solomon" userId="6399c94b-29ad-4032-ae7e-7806a3606592" providerId="ADAL" clId="{43DCBDCC-0F3F-40D8-839A-5F7B427A4D1F}" dt="2019-10-31T17:06:21.171" v="513" actId="26606"/>
          <ac:spMkLst>
            <pc:docMk/>
            <pc:sldMk cId="607168049" sldId="278"/>
            <ac:spMk id="14" creationId="{30BD2399-7475-404C-BAC9-E55E1676926A}"/>
          </ac:spMkLst>
        </pc:spChg>
        <pc:spChg chg="add del">
          <ac:chgData name="Megan N Solomon" userId="6399c94b-29ad-4032-ae7e-7806a3606592" providerId="ADAL" clId="{43DCBDCC-0F3F-40D8-839A-5F7B427A4D1F}" dt="2019-10-31T17:06:27.410" v="517" actId="26606"/>
          <ac:spMkLst>
            <pc:docMk/>
            <pc:sldMk cId="607168049" sldId="278"/>
            <ac:spMk id="20" creationId="{843DD86A-8FAA-443F-9211-42A2AE8A790C}"/>
          </ac:spMkLst>
        </pc:spChg>
        <pc:spChg chg="add del">
          <ac:chgData name="Megan N Solomon" userId="6399c94b-29ad-4032-ae7e-7806a3606592" providerId="ADAL" clId="{43DCBDCC-0F3F-40D8-839A-5F7B427A4D1F}" dt="2019-10-31T17:06:27.410" v="517" actId="26606"/>
          <ac:spMkLst>
            <pc:docMk/>
            <pc:sldMk cId="607168049" sldId="278"/>
            <ac:spMk id="21" creationId="{C2A13AAE-18EB-4BDF-BAF7-F2F97B8D00D6}"/>
          </ac:spMkLst>
        </pc:spChg>
        <pc:spChg chg="add del">
          <ac:chgData name="Megan N Solomon" userId="6399c94b-29ad-4032-ae7e-7806a3606592" providerId="ADAL" clId="{43DCBDCC-0F3F-40D8-839A-5F7B427A4D1F}" dt="2019-10-31T17:06:31.495" v="519" actId="26606"/>
          <ac:spMkLst>
            <pc:docMk/>
            <pc:sldMk cId="607168049" sldId="278"/>
            <ac:spMk id="26" creationId="{637BD688-14A6-4B96-B8A2-3CD81C054FCE}"/>
          </ac:spMkLst>
        </pc:spChg>
        <pc:spChg chg="add del">
          <ac:chgData name="Megan N Solomon" userId="6399c94b-29ad-4032-ae7e-7806a3606592" providerId="ADAL" clId="{43DCBDCC-0F3F-40D8-839A-5F7B427A4D1F}" dt="2019-10-31T17:06:31.495" v="519" actId="26606"/>
          <ac:spMkLst>
            <pc:docMk/>
            <pc:sldMk cId="607168049" sldId="278"/>
            <ac:spMk id="27" creationId="{B7B2544F-CA5E-40F6-9525-716A90C83FC5}"/>
          </ac:spMkLst>
        </pc:spChg>
        <pc:spChg chg="add del">
          <ac:chgData name="Megan N Solomon" userId="6399c94b-29ad-4032-ae7e-7806a3606592" providerId="ADAL" clId="{43DCBDCC-0F3F-40D8-839A-5F7B427A4D1F}" dt="2019-10-31T17:06:31.495" v="519" actId="26606"/>
          <ac:spMkLst>
            <pc:docMk/>
            <pc:sldMk cId="607168049" sldId="278"/>
            <ac:spMk id="29" creationId="{D683AD92-BF93-406E-AA51-823349A35C71}"/>
          </ac:spMkLst>
        </pc:spChg>
        <pc:spChg chg="add del">
          <ac:chgData name="Megan N Solomon" userId="6399c94b-29ad-4032-ae7e-7806a3606592" providerId="ADAL" clId="{43DCBDCC-0F3F-40D8-839A-5F7B427A4D1F}" dt="2019-10-31T17:06:53.783" v="525" actId="26606"/>
          <ac:spMkLst>
            <pc:docMk/>
            <pc:sldMk cId="607168049" sldId="278"/>
            <ac:spMk id="31" creationId="{26A3F16E-CC60-4737-8CBB-9568A351D30B}"/>
          </ac:spMkLst>
        </pc:spChg>
        <pc:spChg chg="add del">
          <ac:chgData name="Megan N Solomon" userId="6399c94b-29ad-4032-ae7e-7806a3606592" providerId="ADAL" clId="{43DCBDCC-0F3F-40D8-839A-5F7B427A4D1F}" dt="2019-10-31T17:06:53.783" v="525" actId="26606"/>
          <ac:spMkLst>
            <pc:docMk/>
            <pc:sldMk cId="607168049" sldId="278"/>
            <ac:spMk id="32" creationId="{C0DABE73-66EA-42B0-AB0A-9FB1C0AD7AEB}"/>
          </ac:spMkLst>
        </pc:spChg>
        <pc:spChg chg="add del">
          <ac:chgData name="Megan N Solomon" userId="6399c94b-29ad-4032-ae7e-7806a3606592" providerId="ADAL" clId="{43DCBDCC-0F3F-40D8-839A-5F7B427A4D1F}" dt="2019-10-31T17:06:53.783" v="525" actId="26606"/>
          <ac:spMkLst>
            <pc:docMk/>
            <pc:sldMk cId="607168049" sldId="278"/>
            <ac:spMk id="34" creationId="{D683AD92-BF93-406E-AA51-823349A35C71}"/>
          </ac:spMkLst>
        </pc:spChg>
        <pc:spChg chg="add del">
          <ac:chgData name="Megan N Solomon" userId="6399c94b-29ad-4032-ae7e-7806a3606592" providerId="ADAL" clId="{43DCBDCC-0F3F-40D8-839A-5F7B427A4D1F}" dt="2019-10-31T17:44:57.171" v="1000" actId="26606"/>
          <ac:spMkLst>
            <pc:docMk/>
            <pc:sldMk cId="607168049" sldId="278"/>
            <ac:spMk id="38" creationId="{86CD3965-7576-4EBB-9FEA-0E73E2DB4AC6}"/>
          </ac:spMkLst>
        </pc:spChg>
        <pc:spChg chg="add del">
          <ac:chgData name="Megan N Solomon" userId="6399c94b-29ad-4032-ae7e-7806a3606592" providerId="ADAL" clId="{43DCBDCC-0F3F-40D8-839A-5F7B427A4D1F}" dt="2019-10-31T17:06:53.483" v="524" actId="26606"/>
          <ac:spMkLst>
            <pc:docMk/>
            <pc:sldMk cId="607168049" sldId="278"/>
            <ac:spMk id="39" creationId="{A38A195E-584A-485A-BECD-66468900B947}"/>
          </ac:spMkLst>
        </pc:spChg>
        <pc:spChg chg="add del">
          <ac:chgData name="Megan N Solomon" userId="6399c94b-29ad-4032-ae7e-7806a3606592" providerId="ADAL" clId="{43DCBDCC-0F3F-40D8-839A-5F7B427A4D1F}" dt="2019-10-31T17:44:57.171" v="1000" actId="26606"/>
          <ac:spMkLst>
            <pc:docMk/>
            <pc:sldMk cId="607168049" sldId="278"/>
            <ac:spMk id="40" creationId="{FA4B15F5-9B02-4280-9F50-172515BF4C68}"/>
          </ac:spMkLst>
        </pc:spChg>
        <pc:spChg chg="add del">
          <ac:chgData name="Megan N Solomon" userId="6399c94b-29ad-4032-ae7e-7806a3606592" providerId="ADAL" clId="{43DCBDCC-0F3F-40D8-839A-5F7B427A4D1F}" dt="2019-10-31T17:06:53.483" v="524" actId="26606"/>
          <ac:spMkLst>
            <pc:docMk/>
            <pc:sldMk cId="607168049" sldId="278"/>
            <ac:spMk id="41" creationId="{840177A7-740C-43C7-8F2D-BD7067F12C9C}"/>
          </ac:spMkLst>
        </pc:spChg>
        <pc:spChg chg="add del">
          <ac:chgData name="Megan N Solomon" userId="6399c94b-29ad-4032-ae7e-7806a3606592" providerId="ADAL" clId="{43DCBDCC-0F3F-40D8-839A-5F7B427A4D1F}" dt="2019-10-31T17:49:43.066" v="1055" actId="26606"/>
          <ac:spMkLst>
            <pc:docMk/>
            <pc:sldMk cId="607168049" sldId="278"/>
            <ac:spMk id="42" creationId="{4BA1B667-1542-4631-929E-714A41E9E558}"/>
          </ac:spMkLst>
        </pc:spChg>
        <pc:spChg chg="add del">
          <ac:chgData name="Megan N Solomon" userId="6399c94b-29ad-4032-ae7e-7806a3606592" providerId="ADAL" clId="{43DCBDCC-0F3F-40D8-839A-5F7B427A4D1F}" dt="2019-10-31T17:49:45.638" v="1057" actId="26606"/>
          <ac:spMkLst>
            <pc:docMk/>
            <pc:sldMk cId="607168049" sldId="278"/>
            <ac:spMk id="46" creationId="{30BD2399-7475-404C-BAC9-E55E1676926A}"/>
          </ac:spMkLst>
        </pc:spChg>
        <pc:spChg chg="add del">
          <ac:chgData name="Megan N Solomon" userId="6399c94b-29ad-4032-ae7e-7806a3606592" providerId="ADAL" clId="{43DCBDCC-0F3F-40D8-839A-5F7B427A4D1F}" dt="2019-10-31T17:49:50.866" v="1059" actId="26606"/>
          <ac:spMkLst>
            <pc:docMk/>
            <pc:sldMk cId="607168049" sldId="278"/>
            <ac:spMk id="49" creationId="{30BD2399-7475-404C-BAC9-E55E1676926A}"/>
          </ac:spMkLst>
        </pc:spChg>
        <pc:graphicFrameChg chg="add del">
          <ac:chgData name="Megan N Solomon" userId="6399c94b-29ad-4032-ae7e-7806a3606592" providerId="ADAL" clId="{43DCBDCC-0F3F-40D8-839A-5F7B427A4D1F}" dt="2019-10-31T17:06:06.283" v="507" actId="26606"/>
          <ac:graphicFrameMkLst>
            <pc:docMk/>
            <pc:sldMk cId="607168049" sldId="278"/>
            <ac:graphicFrameMk id="5" creationId="{CC849E1C-763B-4E13-AA19-0A3C7A2E4837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6:17.720" v="509" actId="26606"/>
          <ac:graphicFrameMkLst>
            <pc:docMk/>
            <pc:sldMk cId="607168049" sldId="278"/>
            <ac:graphicFrameMk id="7" creationId="{8F970AA0-1156-47FD-8AC2-7FB3F5306307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6:21.171" v="513" actId="26606"/>
          <ac:graphicFrameMkLst>
            <pc:docMk/>
            <pc:sldMk cId="607168049" sldId="278"/>
            <ac:graphicFrameMk id="16" creationId="{18E7B400-D13D-4766-9B52-CC146B08B4D7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6:23.383" v="515" actId="26606"/>
          <ac:graphicFrameMkLst>
            <pc:docMk/>
            <pc:sldMk cId="607168049" sldId="278"/>
            <ac:graphicFrameMk id="18" creationId="{39F875E8-5FF4-4F1A-AF63-D10267AEA321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6:27.410" v="517" actId="26606"/>
          <ac:graphicFrameMkLst>
            <pc:docMk/>
            <pc:sldMk cId="607168049" sldId="278"/>
            <ac:graphicFrameMk id="24" creationId="{E1CFE220-7C60-4545-9E2A-B3E92C9D040B}"/>
          </ac:graphicFrameMkLst>
        </pc:graphicFrameChg>
        <pc:graphicFrameChg chg="add mod modGraphic">
          <ac:chgData name="Megan N Solomon" userId="6399c94b-29ad-4032-ae7e-7806a3606592" providerId="ADAL" clId="{43DCBDCC-0F3F-40D8-839A-5F7B427A4D1F}" dt="2019-10-31T19:26:10.849" v="1471" actId="2710"/>
          <ac:graphicFrameMkLst>
            <pc:docMk/>
            <pc:sldMk cId="607168049" sldId="278"/>
            <ac:graphicFrameMk id="36" creationId="{7C50B689-DDD6-4C88-8468-FB7BEA451CF1}"/>
          </ac:graphicFrameMkLst>
        </pc:graphicFrameChg>
        <pc:picChg chg="add del">
          <ac:chgData name="Megan N Solomon" userId="6399c94b-29ad-4032-ae7e-7806a3606592" providerId="ADAL" clId="{43DCBDCC-0F3F-40D8-839A-5F7B427A4D1F}" dt="2019-10-31T17:06:20" v="511" actId="26606"/>
          <ac:picMkLst>
            <pc:docMk/>
            <pc:sldMk cId="607168049" sldId="278"/>
            <ac:picMk id="12" creationId="{FF525AAA-82CE-4027-A26C-B0EFFD856F2E}"/>
          </ac:picMkLst>
        </pc:picChg>
        <pc:picChg chg="add del">
          <ac:chgData name="Megan N Solomon" userId="6399c94b-29ad-4032-ae7e-7806a3606592" providerId="ADAL" clId="{43DCBDCC-0F3F-40D8-839A-5F7B427A4D1F}" dt="2019-10-31T17:06:21.171" v="513" actId="26606"/>
          <ac:picMkLst>
            <pc:docMk/>
            <pc:sldMk cId="607168049" sldId="278"/>
            <ac:picMk id="15" creationId="{0D748104-6E76-4AD9-9940-82154F97E7C1}"/>
          </ac:picMkLst>
        </pc:picChg>
        <pc:picChg chg="add del">
          <ac:chgData name="Megan N Solomon" userId="6399c94b-29ad-4032-ae7e-7806a3606592" providerId="ADAL" clId="{43DCBDCC-0F3F-40D8-839A-5F7B427A4D1F}" dt="2019-10-31T17:06:27.410" v="517" actId="26606"/>
          <ac:picMkLst>
            <pc:docMk/>
            <pc:sldMk cId="607168049" sldId="278"/>
            <ac:picMk id="22" creationId="{0F5C1B21-B0DB-4206-99EE-C13D67038B93}"/>
          </ac:picMkLst>
        </pc:picChg>
        <pc:picChg chg="add del">
          <ac:chgData name="Megan N Solomon" userId="6399c94b-29ad-4032-ae7e-7806a3606592" providerId="ADAL" clId="{43DCBDCC-0F3F-40D8-839A-5F7B427A4D1F}" dt="2019-10-31T17:06:27.410" v="517" actId="26606"/>
          <ac:picMkLst>
            <pc:docMk/>
            <pc:sldMk cId="607168049" sldId="278"/>
            <ac:picMk id="23" creationId="{49261589-06E9-4B7C-A8F1-26648507B77B}"/>
          </ac:picMkLst>
        </pc:picChg>
        <pc:picChg chg="add del">
          <ac:chgData name="Megan N Solomon" userId="6399c94b-29ad-4032-ae7e-7806a3606592" providerId="ADAL" clId="{43DCBDCC-0F3F-40D8-839A-5F7B427A4D1F}" dt="2019-10-31T17:06:31.495" v="519" actId="26606"/>
          <ac:picMkLst>
            <pc:docMk/>
            <pc:sldMk cId="607168049" sldId="278"/>
            <ac:picMk id="28" creationId="{D2B93162-635C-46F5-97EC-E98C1659F1F0}"/>
          </ac:picMkLst>
        </pc:picChg>
        <pc:picChg chg="add del">
          <ac:chgData name="Megan N Solomon" userId="6399c94b-29ad-4032-ae7e-7806a3606592" providerId="ADAL" clId="{43DCBDCC-0F3F-40D8-839A-5F7B427A4D1F}" dt="2019-10-31T17:06:53.783" v="525" actId="26606"/>
          <ac:picMkLst>
            <pc:docMk/>
            <pc:sldMk cId="607168049" sldId="278"/>
            <ac:picMk id="33" creationId="{1E4917B9-5D95-4999-9E13-3568EDD42343}"/>
          </ac:picMkLst>
        </pc:picChg>
        <pc:picChg chg="add del">
          <ac:chgData name="Megan N Solomon" userId="6399c94b-29ad-4032-ae7e-7806a3606592" providerId="ADAL" clId="{43DCBDCC-0F3F-40D8-839A-5F7B427A4D1F}" dt="2019-10-31T17:06:53.483" v="524" actId="26606"/>
          <ac:picMkLst>
            <pc:docMk/>
            <pc:sldMk cId="607168049" sldId="278"/>
            <ac:picMk id="43" creationId="{FF525AAA-82CE-4027-A26C-B0EFFD856F2E}"/>
          </ac:picMkLst>
        </pc:picChg>
        <pc:picChg chg="add del">
          <ac:chgData name="Megan N Solomon" userId="6399c94b-29ad-4032-ae7e-7806a3606592" providerId="ADAL" clId="{43DCBDCC-0F3F-40D8-839A-5F7B427A4D1F}" dt="2019-10-31T17:49:43.066" v="1055" actId="26606"/>
          <ac:picMkLst>
            <pc:docMk/>
            <pc:sldMk cId="607168049" sldId="278"/>
            <ac:picMk id="44" creationId="{359BA665-866B-4988-8C5D-0B272F82BF9C}"/>
          </ac:picMkLst>
        </pc:picChg>
        <pc:picChg chg="add del">
          <ac:chgData name="Megan N Solomon" userId="6399c94b-29ad-4032-ae7e-7806a3606592" providerId="ADAL" clId="{43DCBDCC-0F3F-40D8-839A-5F7B427A4D1F}" dt="2019-10-31T17:44:57.171" v="1000" actId="26606"/>
          <ac:picMkLst>
            <pc:docMk/>
            <pc:sldMk cId="607168049" sldId="278"/>
            <ac:picMk id="45" creationId="{E3A5BBF0-37C3-4339-BD51-F7A980A93B69}"/>
          </ac:picMkLst>
        </pc:picChg>
        <pc:picChg chg="add del">
          <ac:chgData name="Megan N Solomon" userId="6399c94b-29ad-4032-ae7e-7806a3606592" providerId="ADAL" clId="{43DCBDCC-0F3F-40D8-839A-5F7B427A4D1F}" dt="2019-10-31T17:49:45.638" v="1057" actId="26606"/>
          <ac:picMkLst>
            <pc:docMk/>
            <pc:sldMk cId="607168049" sldId="278"/>
            <ac:picMk id="47" creationId="{0D748104-6E76-4AD9-9940-82154F97E7C1}"/>
          </ac:picMkLst>
        </pc:picChg>
        <pc:picChg chg="add del">
          <ac:chgData name="Megan N Solomon" userId="6399c94b-29ad-4032-ae7e-7806a3606592" providerId="ADAL" clId="{43DCBDCC-0F3F-40D8-839A-5F7B427A4D1F}" dt="2019-10-31T17:49:50.866" v="1059" actId="26606"/>
          <ac:picMkLst>
            <pc:docMk/>
            <pc:sldMk cId="607168049" sldId="278"/>
            <ac:picMk id="50" creationId="{0D748104-6E76-4AD9-9940-82154F97E7C1}"/>
          </ac:picMkLst>
        </pc:picChg>
      </pc:sldChg>
      <pc:sldChg chg="addSp delSp modSp mod modTransition setBg delDesignElem">
        <pc:chgData name="Megan N Solomon" userId="6399c94b-29ad-4032-ae7e-7806a3606592" providerId="ADAL" clId="{43DCBDCC-0F3F-40D8-839A-5F7B427A4D1F}" dt="2019-10-31T18:04:22.397" v="1148"/>
        <pc:sldMkLst>
          <pc:docMk/>
          <pc:sldMk cId="4037610014" sldId="279"/>
        </pc:sldMkLst>
        <pc:spChg chg="mod">
          <ac:chgData name="Megan N Solomon" userId="6399c94b-29ad-4032-ae7e-7806a3606592" providerId="ADAL" clId="{43DCBDCC-0F3F-40D8-839A-5F7B427A4D1F}" dt="2019-10-31T17:38:18.679" v="925" actId="1076"/>
          <ac:spMkLst>
            <pc:docMk/>
            <pc:sldMk cId="4037610014" sldId="279"/>
            <ac:spMk id="2" creationId="{B29F01E7-B845-4D1E-B8CB-5B1415AFF671}"/>
          </ac:spMkLst>
        </pc:spChg>
        <pc:spChg chg="del">
          <ac:chgData name="Megan N Solomon" userId="6399c94b-29ad-4032-ae7e-7806a3606592" providerId="ADAL" clId="{43DCBDCC-0F3F-40D8-839A-5F7B427A4D1F}" dt="2019-10-31T17:23:27.745" v="678"/>
          <ac:spMkLst>
            <pc:docMk/>
            <pc:sldMk cId="4037610014" sldId="279"/>
            <ac:spMk id="3" creationId="{8ED51AA0-5DD6-4A6A-9EA2-0A45F399A674}"/>
          </ac:spMkLst>
        </pc:spChg>
        <pc:spChg chg="add del">
          <ac:chgData name="Megan N Solomon" userId="6399c94b-29ad-4032-ae7e-7806a3606592" providerId="ADAL" clId="{43DCBDCC-0F3F-40D8-839A-5F7B427A4D1F}" dt="2019-10-31T17:28:32.593" v="765" actId="26606"/>
          <ac:spMkLst>
            <pc:docMk/>
            <pc:sldMk cId="4037610014" sldId="279"/>
            <ac:spMk id="12" creationId="{AABCEBF8-2425-4766-8DDA-A3BD0D6D30FD}"/>
          </ac:spMkLst>
        </pc:spChg>
        <pc:spChg chg="add del">
          <ac:chgData name="Megan N Solomon" userId="6399c94b-29ad-4032-ae7e-7806a3606592" providerId="ADAL" clId="{43DCBDCC-0F3F-40D8-839A-5F7B427A4D1F}" dt="2019-10-31T17:26:22.833" v="721" actId="26606"/>
          <ac:spMkLst>
            <pc:docMk/>
            <pc:sldMk cId="4037610014" sldId="279"/>
            <ac:spMk id="13" creationId="{6E73B9B0-2186-4A15-AF76-14B0E57645D6}"/>
          </ac:spMkLst>
        </pc:spChg>
        <pc:spChg chg="add del">
          <ac:chgData name="Megan N Solomon" userId="6399c94b-29ad-4032-ae7e-7806a3606592" providerId="ADAL" clId="{43DCBDCC-0F3F-40D8-839A-5F7B427A4D1F}" dt="2019-10-31T17:28:32.593" v="765" actId="26606"/>
          <ac:spMkLst>
            <pc:docMk/>
            <pc:sldMk cId="4037610014" sldId="279"/>
            <ac:spMk id="15" creationId="{869A6EF2-94D4-4D7B-996A-A26904309E06}"/>
          </ac:spMkLst>
        </pc:spChg>
        <pc:spChg chg="add del">
          <ac:chgData name="Megan N Solomon" userId="6399c94b-29ad-4032-ae7e-7806a3606592" providerId="ADAL" clId="{43DCBDCC-0F3F-40D8-839A-5F7B427A4D1F}" dt="2019-10-31T17:26:22.833" v="721" actId="26606"/>
          <ac:spMkLst>
            <pc:docMk/>
            <pc:sldMk cId="4037610014" sldId="279"/>
            <ac:spMk id="16" creationId="{7D0606FB-AE58-4442-81FF-552A66AD21A7}"/>
          </ac:spMkLst>
        </pc:spChg>
        <pc:spChg chg="add del">
          <ac:chgData name="Megan N Solomon" userId="6399c94b-29ad-4032-ae7e-7806a3606592" providerId="ADAL" clId="{43DCBDCC-0F3F-40D8-839A-5F7B427A4D1F}" dt="2019-10-31T17:26:22.833" v="721" actId="26606"/>
          <ac:spMkLst>
            <pc:docMk/>
            <pc:sldMk cId="4037610014" sldId="279"/>
            <ac:spMk id="20" creationId="{8F2A24C5-526E-47FC-9A22-A7F4DFA8A50D}"/>
          </ac:spMkLst>
        </pc:spChg>
        <pc:spChg chg="add del">
          <ac:chgData name="Megan N Solomon" userId="6399c94b-29ad-4032-ae7e-7806a3606592" providerId="ADAL" clId="{43DCBDCC-0F3F-40D8-839A-5F7B427A4D1F}" dt="2019-10-31T17:26:24.796" v="723" actId="26606"/>
          <ac:spMkLst>
            <pc:docMk/>
            <pc:sldMk cId="4037610014" sldId="279"/>
            <ac:spMk id="22" creationId="{32384F39-35AD-4EDD-BBE2-DAABB4C4DBC1}"/>
          </ac:spMkLst>
        </pc:spChg>
        <pc:spChg chg="add del">
          <ac:chgData name="Megan N Solomon" userId="6399c94b-29ad-4032-ae7e-7806a3606592" providerId="ADAL" clId="{43DCBDCC-0F3F-40D8-839A-5F7B427A4D1F}" dt="2019-10-31T17:26:24.796" v="723" actId="26606"/>
          <ac:spMkLst>
            <pc:docMk/>
            <pc:sldMk cId="4037610014" sldId="279"/>
            <ac:spMk id="24" creationId="{0F150284-A523-4922-AE93-E22167CEE595}"/>
          </ac:spMkLst>
        </pc:spChg>
        <pc:spChg chg="add del">
          <ac:chgData name="Megan N Solomon" userId="6399c94b-29ad-4032-ae7e-7806a3606592" providerId="ADAL" clId="{43DCBDCC-0F3F-40D8-839A-5F7B427A4D1F}" dt="2019-10-31T17:28:34.583" v="767" actId="26606"/>
          <ac:spMkLst>
            <pc:docMk/>
            <pc:sldMk cId="4037610014" sldId="279"/>
            <ac:spMk id="25" creationId="{2530BEC5-10C7-41EF-8F71-A26DE0E804B0}"/>
          </ac:spMkLst>
        </pc:spChg>
        <pc:spChg chg="add del">
          <ac:chgData name="Megan N Solomon" userId="6399c94b-29ad-4032-ae7e-7806a3606592" providerId="ADAL" clId="{43DCBDCC-0F3F-40D8-839A-5F7B427A4D1F}" dt="2019-10-31T17:26:26.044" v="725" actId="26606"/>
          <ac:spMkLst>
            <pc:docMk/>
            <pc:sldMk cId="4037610014" sldId="279"/>
            <ac:spMk id="26" creationId="{9DDA25FF-CA73-47B8-AB4C-1C3343FB1ECC}"/>
          </ac:spMkLst>
        </pc:spChg>
        <pc:spChg chg="add del">
          <ac:chgData name="Megan N Solomon" userId="6399c94b-29ad-4032-ae7e-7806a3606592" providerId="ADAL" clId="{43DCBDCC-0F3F-40D8-839A-5F7B427A4D1F}" dt="2019-10-31T17:26:26.044" v="725" actId="26606"/>
          <ac:spMkLst>
            <pc:docMk/>
            <pc:sldMk cId="4037610014" sldId="279"/>
            <ac:spMk id="28" creationId="{1CC4B939-EBDD-45A6-B496-F00800FC4054}"/>
          </ac:spMkLst>
        </pc:spChg>
        <pc:spChg chg="add del">
          <ac:chgData name="Megan N Solomon" userId="6399c94b-29ad-4032-ae7e-7806a3606592" providerId="ADAL" clId="{43DCBDCC-0F3F-40D8-839A-5F7B427A4D1F}" dt="2019-10-31T17:26:27.815" v="727" actId="26606"/>
          <ac:spMkLst>
            <pc:docMk/>
            <pc:sldMk cId="4037610014" sldId="279"/>
            <ac:spMk id="30" creationId="{D2236EFC-27D0-482D-9CB7-09291B6610BE}"/>
          </ac:spMkLst>
        </pc:spChg>
        <pc:spChg chg="add del">
          <ac:chgData name="Megan N Solomon" userId="6399c94b-29ad-4032-ae7e-7806a3606592" providerId="ADAL" clId="{43DCBDCC-0F3F-40D8-839A-5F7B427A4D1F}" dt="2019-10-31T17:26:27.815" v="727" actId="26606"/>
          <ac:spMkLst>
            <pc:docMk/>
            <pc:sldMk cId="4037610014" sldId="279"/>
            <ac:spMk id="32" creationId="{E753F6D7-B684-48D2-B9A1-368650DB191D}"/>
          </ac:spMkLst>
        </pc:spChg>
        <pc:spChg chg="add del">
          <ac:chgData name="Megan N Solomon" userId="6399c94b-29ad-4032-ae7e-7806a3606592" providerId="ADAL" clId="{43DCBDCC-0F3F-40D8-839A-5F7B427A4D1F}" dt="2019-10-31T17:26:27.815" v="727" actId="26606"/>
          <ac:spMkLst>
            <pc:docMk/>
            <pc:sldMk cId="4037610014" sldId="279"/>
            <ac:spMk id="33" creationId="{94CA8758-E626-43DE-AC70-42C360EAD314}"/>
          </ac:spMkLst>
        </pc:spChg>
        <pc:spChg chg="add del">
          <ac:chgData name="Megan N Solomon" userId="6399c94b-29ad-4032-ae7e-7806a3606592" providerId="ADAL" clId="{43DCBDCC-0F3F-40D8-839A-5F7B427A4D1F}" dt="2019-10-31T17:26:27.815" v="727" actId="26606"/>
          <ac:spMkLst>
            <pc:docMk/>
            <pc:sldMk cId="4037610014" sldId="279"/>
            <ac:spMk id="34" creationId="{C29EBB4C-4B87-4609-B35E-ACF6D1A7D04D}"/>
          </ac:spMkLst>
        </pc:spChg>
        <pc:spChg chg="add del">
          <ac:chgData name="Megan N Solomon" userId="6399c94b-29ad-4032-ae7e-7806a3606592" providerId="ADAL" clId="{43DCBDCC-0F3F-40D8-839A-5F7B427A4D1F}" dt="2019-10-31T17:26:27.815" v="727" actId="26606"/>
          <ac:spMkLst>
            <pc:docMk/>
            <pc:sldMk cId="4037610014" sldId="279"/>
            <ac:spMk id="35" creationId="{EB312E21-22B4-4051-A407-200F3ED9032E}"/>
          </ac:spMkLst>
        </pc:spChg>
        <pc:spChg chg="add del">
          <ac:chgData name="Megan N Solomon" userId="6399c94b-29ad-4032-ae7e-7806a3606592" providerId="ADAL" clId="{43DCBDCC-0F3F-40D8-839A-5F7B427A4D1F}" dt="2019-10-31T17:28:34.583" v="767" actId="26606"/>
          <ac:spMkLst>
            <pc:docMk/>
            <pc:sldMk cId="4037610014" sldId="279"/>
            <ac:spMk id="36" creationId="{29AE0FD0-3F2C-4F12-B355-1E8AD26E6D70}"/>
          </ac:spMkLst>
        </pc:spChg>
        <pc:spChg chg="add del">
          <ac:chgData name="Megan N Solomon" userId="6399c94b-29ad-4032-ae7e-7806a3606592" providerId="ADAL" clId="{43DCBDCC-0F3F-40D8-839A-5F7B427A4D1F}" dt="2019-10-31T17:26:30.454" v="729" actId="26606"/>
          <ac:spMkLst>
            <pc:docMk/>
            <pc:sldMk cId="4037610014" sldId="279"/>
            <ac:spMk id="37" creationId="{54C8C95B-99E6-4867-8130-CBEAA0F4AF40}"/>
          </ac:spMkLst>
        </pc:spChg>
        <pc:spChg chg="add del">
          <ac:chgData name="Megan N Solomon" userId="6399c94b-29ad-4032-ae7e-7806a3606592" providerId="ADAL" clId="{43DCBDCC-0F3F-40D8-839A-5F7B427A4D1F}" dt="2019-10-31T17:26:30.454" v="729" actId="26606"/>
          <ac:spMkLst>
            <pc:docMk/>
            <pc:sldMk cId="4037610014" sldId="279"/>
            <ac:spMk id="38" creationId="{74A9FF2A-2CA7-49FB-9D56-0960B2EA3473}"/>
          </ac:spMkLst>
        </pc:spChg>
        <pc:spChg chg="add del">
          <ac:chgData name="Megan N Solomon" userId="6399c94b-29ad-4032-ae7e-7806a3606592" providerId="ADAL" clId="{43DCBDCC-0F3F-40D8-839A-5F7B427A4D1F}" dt="2019-10-31T17:26:30.454" v="729" actId="26606"/>
          <ac:spMkLst>
            <pc:docMk/>
            <pc:sldMk cId="4037610014" sldId="279"/>
            <ac:spMk id="39" creationId="{E9A3C1CD-A5E8-442B-981A-DBCD4069AFD7}"/>
          </ac:spMkLst>
        </pc:spChg>
        <pc:spChg chg="add del">
          <ac:chgData name="Megan N Solomon" userId="6399c94b-29ad-4032-ae7e-7806a3606592" providerId="ADAL" clId="{43DCBDCC-0F3F-40D8-839A-5F7B427A4D1F}" dt="2019-10-31T17:26:30.454" v="729" actId="26606"/>
          <ac:spMkLst>
            <pc:docMk/>
            <pc:sldMk cId="4037610014" sldId="279"/>
            <ac:spMk id="40" creationId="{53F7FA5D-EF08-4BAC-8C91-9903698B9A92}"/>
          </ac:spMkLst>
        </pc:spChg>
        <pc:spChg chg="add del">
          <ac:chgData name="Megan N Solomon" userId="6399c94b-29ad-4032-ae7e-7806a3606592" providerId="ADAL" clId="{43DCBDCC-0F3F-40D8-839A-5F7B427A4D1F}" dt="2019-10-31T17:28:34.583" v="767" actId="26606"/>
          <ac:spMkLst>
            <pc:docMk/>
            <pc:sldMk cId="4037610014" sldId="279"/>
            <ac:spMk id="41" creationId="{BAF4A48A-1BDF-4D65-8026-4C3FE3991DCC}"/>
          </ac:spMkLst>
        </pc:spChg>
        <pc:spChg chg="add del">
          <ac:chgData name="Megan N Solomon" userId="6399c94b-29ad-4032-ae7e-7806a3606592" providerId="ADAL" clId="{43DCBDCC-0F3F-40D8-839A-5F7B427A4D1F}" dt="2019-10-31T17:26:33.721" v="731" actId="26606"/>
          <ac:spMkLst>
            <pc:docMk/>
            <pc:sldMk cId="4037610014" sldId="279"/>
            <ac:spMk id="42" creationId="{51C1CF26-3FAC-42A5-BF9F-92376D2D9DCB}"/>
          </ac:spMkLst>
        </pc:spChg>
        <pc:spChg chg="add del">
          <ac:chgData name="Megan N Solomon" userId="6399c94b-29ad-4032-ae7e-7806a3606592" providerId="ADAL" clId="{43DCBDCC-0F3F-40D8-839A-5F7B427A4D1F}" dt="2019-10-31T17:26:33.721" v="731" actId="26606"/>
          <ac:spMkLst>
            <pc:docMk/>
            <pc:sldMk cId="4037610014" sldId="279"/>
            <ac:spMk id="43" creationId="{50725FE2-27C9-4243-AD60-7921B6256B07}"/>
          </ac:spMkLst>
        </pc:spChg>
        <pc:spChg chg="add del">
          <ac:chgData name="Megan N Solomon" userId="6399c94b-29ad-4032-ae7e-7806a3606592" providerId="ADAL" clId="{43DCBDCC-0F3F-40D8-839A-5F7B427A4D1F}" dt="2019-10-31T17:26:33.721" v="731" actId="26606"/>
          <ac:spMkLst>
            <pc:docMk/>
            <pc:sldMk cId="4037610014" sldId="279"/>
            <ac:spMk id="44" creationId="{716F92C4-2E76-4ECD-BD3A-17F8E5299558}"/>
          </ac:spMkLst>
        </pc:spChg>
        <pc:spChg chg="add del">
          <ac:chgData name="Megan N Solomon" userId="6399c94b-29ad-4032-ae7e-7806a3606592" providerId="ADAL" clId="{43DCBDCC-0F3F-40D8-839A-5F7B427A4D1F}" dt="2019-10-31T17:26:33.721" v="731" actId="26606"/>
          <ac:spMkLst>
            <pc:docMk/>
            <pc:sldMk cId="4037610014" sldId="279"/>
            <ac:spMk id="45" creationId="{722774FC-B1C4-410E-86DD-7B833C8B1344}"/>
          </ac:spMkLst>
        </pc:spChg>
        <pc:spChg chg="add del">
          <ac:chgData name="Megan N Solomon" userId="6399c94b-29ad-4032-ae7e-7806a3606592" providerId="ADAL" clId="{43DCBDCC-0F3F-40D8-839A-5F7B427A4D1F}" dt="2019-10-31T17:28:34.583" v="767" actId="26606"/>
          <ac:spMkLst>
            <pc:docMk/>
            <pc:sldMk cId="4037610014" sldId="279"/>
            <ac:spMk id="46" creationId="{92ED5AEB-3386-48FE-9862-97B41FDF2300}"/>
          </ac:spMkLst>
        </pc:spChg>
        <pc:spChg chg="add del">
          <ac:chgData name="Megan N Solomon" userId="6399c94b-29ad-4032-ae7e-7806a3606592" providerId="ADAL" clId="{43DCBDCC-0F3F-40D8-839A-5F7B427A4D1F}" dt="2019-10-31T17:26:36.171" v="733" actId="26606"/>
          <ac:spMkLst>
            <pc:docMk/>
            <pc:sldMk cId="4037610014" sldId="279"/>
            <ac:spMk id="47" creationId="{1F744C1D-16F8-430A-A256-2137C1E07D52}"/>
          </ac:spMkLst>
        </pc:spChg>
        <pc:spChg chg="add del">
          <ac:chgData name="Megan N Solomon" userId="6399c94b-29ad-4032-ae7e-7806a3606592" providerId="ADAL" clId="{43DCBDCC-0F3F-40D8-839A-5F7B427A4D1F}" dt="2019-10-31T17:26:37.570" v="735" actId="26606"/>
          <ac:spMkLst>
            <pc:docMk/>
            <pc:sldMk cId="4037610014" sldId="279"/>
            <ac:spMk id="49" creationId="{C86DAE70-3682-4A2E-AE74-4A34E043A1ED}"/>
          </ac:spMkLst>
        </pc:spChg>
        <pc:spChg chg="add del">
          <ac:chgData name="Megan N Solomon" userId="6399c94b-29ad-4032-ae7e-7806a3606592" providerId="ADAL" clId="{43DCBDCC-0F3F-40D8-839A-5F7B427A4D1F}" dt="2019-10-31T17:26:37.570" v="735" actId="26606"/>
          <ac:spMkLst>
            <pc:docMk/>
            <pc:sldMk cId="4037610014" sldId="279"/>
            <ac:spMk id="51" creationId="{1722F253-A868-41DB-88A3-3BE00B594967}"/>
          </ac:spMkLst>
        </pc:spChg>
        <pc:spChg chg="add del">
          <ac:chgData name="Megan N Solomon" userId="6399c94b-29ad-4032-ae7e-7806a3606592" providerId="ADAL" clId="{43DCBDCC-0F3F-40D8-839A-5F7B427A4D1F}" dt="2019-10-31T17:26:37.570" v="735" actId="26606"/>
          <ac:spMkLst>
            <pc:docMk/>
            <pc:sldMk cId="4037610014" sldId="279"/>
            <ac:spMk id="52" creationId="{B7E028C9-978A-4D08-BAAC-61BFD78C510B}"/>
          </ac:spMkLst>
        </pc:spChg>
        <pc:spChg chg="add del">
          <ac:chgData name="Megan N Solomon" userId="6399c94b-29ad-4032-ae7e-7806a3606592" providerId="ADAL" clId="{43DCBDCC-0F3F-40D8-839A-5F7B427A4D1F}" dt="2019-10-31T17:26:37.570" v="735" actId="26606"/>
          <ac:spMkLst>
            <pc:docMk/>
            <pc:sldMk cId="4037610014" sldId="279"/>
            <ac:spMk id="53" creationId="{6E691307-8EBA-4331-BF49-F7AFBAEBA298}"/>
          </ac:spMkLst>
        </pc:spChg>
        <pc:spChg chg="add del">
          <ac:chgData name="Megan N Solomon" userId="6399c94b-29ad-4032-ae7e-7806a3606592" providerId="ADAL" clId="{43DCBDCC-0F3F-40D8-839A-5F7B427A4D1F}" dt="2019-10-31T17:26:37.570" v="735" actId="26606"/>
          <ac:spMkLst>
            <pc:docMk/>
            <pc:sldMk cId="4037610014" sldId="279"/>
            <ac:spMk id="54" creationId="{A529EEA5-656B-4267-96C2-1AD4AAE59541}"/>
          </ac:spMkLst>
        </pc:spChg>
        <pc:spChg chg="add del">
          <ac:chgData name="Megan N Solomon" userId="6399c94b-29ad-4032-ae7e-7806a3606592" providerId="ADAL" clId="{43DCBDCC-0F3F-40D8-839A-5F7B427A4D1F}" dt="2019-10-31T17:26:39.872" v="737" actId="478"/>
          <ac:spMkLst>
            <pc:docMk/>
            <pc:sldMk cId="4037610014" sldId="279"/>
            <ac:spMk id="56" creationId="{1F744C1D-16F8-430A-A256-2137C1E07D52}"/>
          </ac:spMkLst>
        </pc:spChg>
        <pc:spChg chg="add del">
          <ac:chgData name="Megan N Solomon" userId="6399c94b-29ad-4032-ae7e-7806a3606592" providerId="ADAL" clId="{43DCBDCC-0F3F-40D8-839A-5F7B427A4D1F}" dt="2019-10-31T17:28:37.818" v="769" actId="26606"/>
          <ac:spMkLst>
            <pc:docMk/>
            <pc:sldMk cId="4037610014" sldId="279"/>
            <ac:spMk id="57" creationId="{D9D18D11-BC8C-4730-8952-3905420AEC64}"/>
          </ac:spMkLst>
        </pc:spChg>
        <pc:spChg chg="add del">
          <ac:chgData name="Megan N Solomon" userId="6399c94b-29ad-4032-ae7e-7806a3606592" providerId="ADAL" clId="{43DCBDCC-0F3F-40D8-839A-5F7B427A4D1F}" dt="2019-10-31T17:28:37.818" v="769" actId="26606"/>
          <ac:spMkLst>
            <pc:docMk/>
            <pc:sldMk cId="4037610014" sldId="279"/>
            <ac:spMk id="58" creationId="{C5C6DB27-1B97-45B6-91A7-5BAF0F007FC8}"/>
          </ac:spMkLst>
        </pc:spChg>
        <pc:spChg chg="add del">
          <ac:chgData name="Megan N Solomon" userId="6399c94b-29ad-4032-ae7e-7806a3606592" providerId="ADAL" clId="{43DCBDCC-0F3F-40D8-839A-5F7B427A4D1F}" dt="2019-10-31T17:28:37.818" v="769" actId="26606"/>
          <ac:spMkLst>
            <pc:docMk/>
            <pc:sldMk cId="4037610014" sldId="279"/>
            <ac:spMk id="59" creationId="{3E1A01D4-02AB-4D54-9E6E-EED4EA00FD50}"/>
          </ac:spMkLst>
        </pc:spChg>
        <pc:spChg chg="add del">
          <ac:chgData name="Megan N Solomon" userId="6399c94b-29ad-4032-ae7e-7806a3606592" providerId="ADAL" clId="{43DCBDCC-0F3F-40D8-839A-5F7B427A4D1F}" dt="2019-10-31T17:28:37.818" v="769" actId="26606"/>
          <ac:spMkLst>
            <pc:docMk/>
            <pc:sldMk cId="4037610014" sldId="279"/>
            <ac:spMk id="60" creationId="{84E91342-8643-45FC-91E8-9881A711D09F}"/>
          </ac:spMkLst>
        </pc:spChg>
        <pc:spChg chg="add del">
          <ac:chgData name="Megan N Solomon" userId="6399c94b-29ad-4032-ae7e-7806a3606592" providerId="ADAL" clId="{43DCBDCC-0F3F-40D8-839A-5F7B427A4D1F}" dt="2019-10-31T17:28:47.056" v="771" actId="26606"/>
          <ac:spMkLst>
            <pc:docMk/>
            <pc:sldMk cId="4037610014" sldId="279"/>
            <ac:spMk id="65" creationId="{A954AB3C-E826-42EE-9B59-F7B8E9FE6DDD}"/>
          </ac:spMkLst>
        </pc:spChg>
        <pc:spChg chg="add del">
          <ac:chgData name="Megan N Solomon" userId="6399c94b-29ad-4032-ae7e-7806a3606592" providerId="ADAL" clId="{43DCBDCC-0F3F-40D8-839A-5F7B427A4D1F}" dt="2019-10-31T17:28:47.056" v="771" actId="26606"/>
          <ac:spMkLst>
            <pc:docMk/>
            <pc:sldMk cId="4037610014" sldId="279"/>
            <ac:spMk id="66" creationId="{AA287519-0D48-47B2-A0CF-9252CC972B2B}"/>
          </ac:spMkLst>
        </pc:spChg>
        <pc:spChg chg="add del">
          <ac:chgData name="Megan N Solomon" userId="6399c94b-29ad-4032-ae7e-7806a3606592" providerId="ADAL" clId="{43DCBDCC-0F3F-40D8-839A-5F7B427A4D1F}" dt="2019-10-31T17:28:47.056" v="771" actId="26606"/>
          <ac:spMkLst>
            <pc:docMk/>
            <pc:sldMk cId="4037610014" sldId="279"/>
            <ac:spMk id="67" creationId="{2C9EC87B-F5D8-46BF-837D-40F4799EC585}"/>
          </ac:spMkLst>
        </pc:spChg>
        <pc:spChg chg="add del">
          <ac:chgData name="Megan N Solomon" userId="6399c94b-29ad-4032-ae7e-7806a3606592" providerId="ADAL" clId="{43DCBDCC-0F3F-40D8-839A-5F7B427A4D1F}" dt="2019-10-31T17:28:47.056" v="771" actId="26606"/>
          <ac:spMkLst>
            <pc:docMk/>
            <pc:sldMk cId="4037610014" sldId="279"/>
            <ac:spMk id="68" creationId="{F33ED209-72B6-4175-9AEF-19D6996BFCB1}"/>
          </ac:spMkLst>
        </pc:spChg>
        <pc:spChg chg="add del">
          <ac:chgData name="Megan N Solomon" userId="6399c94b-29ad-4032-ae7e-7806a3606592" providerId="ADAL" clId="{43DCBDCC-0F3F-40D8-839A-5F7B427A4D1F}" dt="2019-10-31T17:28:48.893" v="773" actId="26606"/>
          <ac:spMkLst>
            <pc:docMk/>
            <pc:sldMk cId="4037610014" sldId="279"/>
            <ac:spMk id="73" creationId="{1AE06162-7697-4B48-8774-226359FAB698}"/>
          </ac:spMkLst>
        </pc:spChg>
        <pc:spChg chg="add del">
          <ac:chgData name="Megan N Solomon" userId="6399c94b-29ad-4032-ae7e-7806a3606592" providerId="ADAL" clId="{43DCBDCC-0F3F-40D8-839A-5F7B427A4D1F}" dt="2019-10-31T17:28:48.893" v="773" actId="26606"/>
          <ac:spMkLst>
            <pc:docMk/>
            <pc:sldMk cId="4037610014" sldId="279"/>
            <ac:spMk id="75" creationId="{4E3E2C61-7CB4-42B9-87ED-09D8801EB265}"/>
          </ac:spMkLst>
        </pc:spChg>
        <pc:spChg chg="add del">
          <ac:chgData name="Megan N Solomon" userId="6399c94b-29ad-4032-ae7e-7806a3606592" providerId="ADAL" clId="{43DCBDCC-0F3F-40D8-839A-5F7B427A4D1F}" dt="2019-10-31T17:28:50.937" v="775" actId="26606"/>
          <ac:spMkLst>
            <pc:docMk/>
            <pc:sldMk cId="4037610014" sldId="279"/>
            <ac:spMk id="79" creationId="{5293AA98-8F89-4C60-B7BA-748DCD11A178}"/>
          </ac:spMkLst>
        </pc:spChg>
        <pc:spChg chg="add del">
          <ac:chgData name="Megan N Solomon" userId="6399c94b-29ad-4032-ae7e-7806a3606592" providerId="ADAL" clId="{43DCBDCC-0F3F-40D8-839A-5F7B427A4D1F}" dt="2019-10-31T17:28:50.937" v="775" actId="26606"/>
          <ac:spMkLst>
            <pc:docMk/>
            <pc:sldMk cId="4037610014" sldId="279"/>
            <ac:spMk id="80" creationId="{CB3CC10E-2186-445A-B0CC-9E929F409094}"/>
          </ac:spMkLst>
        </pc:spChg>
        <pc:spChg chg="add del">
          <ac:chgData name="Megan N Solomon" userId="6399c94b-29ad-4032-ae7e-7806a3606592" providerId="ADAL" clId="{43DCBDCC-0F3F-40D8-839A-5F7B427A4D1F}" dt="2019-10-31T17:31:20.079" v="802"/>
          <ac:spMkLst>
            <pc:docMk/>
            <pc:sldMk cId="4037610014" sldId="279"/>
            <ac:spMk id="85" creationId="{0166FA06-1998-4375-BBC8-9E3DF1E9D271}"/>
          </ac:spMkLst>
        </pc:spChg>
        <pc:spChg chg="add del">
          <ac:chgData name="Megan N Solomon" userId="6399c94b-29ad-4032-ae7e-7806a3606592" providerId="ADAL" clId="{43DCBDCC-0F3F-40D8-839A-5F7B427A4D1F}" dt="2019-10-31T17:31:20.079" v="802"/>
          <ac:spMkLst>
            <pc:docMk/>
            <pc:sldMk cId="4037610014" sldId="279"/>
            <ac:spMk id="87" creationId="{614ED61E-EA55-41C0-8B7B-D6D33927D2C4}"/>
          </ac:spMkLst>
        </pc:spChg>
        <pc:spChg chg="add del">
          <ac:chgData name="Megan N Solomon" userId="6399c94b-29ad-4032-ae7e-7806a3606592" providerId="ADAL" clId="{43DCBDCC-0F3F-40D8-839A-5F7B427A4D1F}" dt="2019-10-31T17:31:20.079" v="802"/>
          <ac:spMkLst>
            <pc:docMk/>
            <pc:sldMk cId="4037610014" sldId="279"/>
            <ac:spMk id="88" creationId="{5814B259-8723-491D-9EF7-3BDC7C782C2A}"/>
          </ac:spMkLst>
        </pc:spChg>
        <pc:spChg chg="add del">
          <ac:chgData name="Megan N Solomon" userId="6399c94b-29ad-4032-ae7e-7806a3606592" providerId="ADAL" clId="{43DCBDCC-0F3F-40D8-839A-5F7B427A4D1F}" dt="2019-10-31T17:31:20.079" v="802"/>
          <ac:spMkLst>
            <pc:docMk/>
            <pc:sldMk cId="4037610014" sldId="279"/>
            <ac:spMk id="89" creationId="{00E4DDEE-0AEC-4C80-AD22-FDB5F5605F34}"/>
          </ac:spMkLst>
        </pc:spChg>
        <pc:graphicFrameChg chg="add mod">
          <ac:chgData name="Megan N Solomon" userId="6399c94b-29ad-4032-ae7e-7806a3606592" providerId="ADAL" clId="{43DCBDCC-0F3F-40D8-839A-5F7B427A4D1F}" dt="2019-10-31T18:01:11.673" v="1099"/>
          <ac:graphicFrameMkLst>
            <pc:docMk/>
            <pc:sldMk cId="4037610014" sldId="279"/>
            <ac:graphicFrameMk id="10" creationId="{B696F891-1059-4933-A456-26F0AD0728B7}"/>
          </ac:graphicFrameMkLst>
        </pc:graphicFrameChg>
        <pc:picChg chg="add del mod ord modCrop">
          <ac:chgData name="Megan N Solomon" userId="6399c94b-29ad-4032-ae7e-7806a3606592" providerId="ADAL" clId="{43DCBDCC-0F3F-40D8-839A-5F7B427A4D1F}" dt="2019-10-31T17:30:55.419" v="788" actId="478"/>
          <ac:picMkLst>
            <pc:docMk/>
            <pc:sldMk cId="4037610014" sldId="279"/>
            <ac:picMk id="5" creationId="{01DCEAE0-CF03-4E8F-9B4E-316F0377805D}"/>
          </ac:picMkLst>
        </pc:picChg>
        <pc:picChg chg="add del mod ord modCrop">
          <ac:chgData name="Megan N Solomon" userId="6399c94b-29ad-4032-ae7e-7806a3606592" providerId="ADAL" clId="{43DCBDCC-0F3F-40D8-839A-5F7B427A4D1F}" dt="2019-10-31T17:31:01.596" v="790" actId="478"/>
          <ac:picMkLst>
            <pc:docMk/>
            <pc:sldMk cId="4037610014" sldId="279"/>
            <ac:picMk id="7" creationId="{FADF8099-BF6B-4A93-96CB-BABAAC4A24BC}"/>
          </ac:picMkLst>
        </pc:picChg>
        <pc:picChg chg="add del mod ord modCrop">
          <ac:chgData name="Megan N Solomon" userId="6399c94b-29ad-4032-ae7e-7806a3606592" providerId="ADAL" clId="{43DCBDCC-0F3F-40D8-839A-5F7B427A4D1F}" dt="2019-10-31T17:31:07.082" v="792" actId="478"/>
          <ac:picMkLst>
            <pc:docMk/>
            <pc:sldMk cId="4037610014" sldId="279"/>
            <ac:picMk id="9" creationId="{B7D6B5B3-337B-4B92-9E57-D9D1E54D92FA}"/>
          </ac:picMkLst>
        </pc:picChg>
        <pc:picChg chg="add del">
          <ac:chgData name="Megan N Solomon" userId="6399c94b-29ad-4032-ae7e-7806a3606592" providerId="ADAL" clId="{43DCBDCC-0F3F-40D8-839A-5F7B427A4D1F}" dt="2019-10-31T17:28:32.593" v="765" actId="26606"/>
          <ac:picMkLst>
            <pc:docMk/>
            <pc:sldMk cId="4037610014" sldId="279"/>
            <ac:picMk id="11" creationId="{0C08D17D-D5A0-4C32-BF02-863DBA93B713}"/>
          </ac:picMkLst>
        </pc:picChg>
        <pc:picChg chg="add del">
          <ac:chgData name="Megan N Solomon" userId="6399c94b-29ad-4032-ae7e-7806a3606592" providerId="ADAL" clId="{43DCBDCC-0F3F-40D8-839A-5F7B427A4D1F}" dt="2019-10-31T17:28:32.593" v="765" actId="26606"/>
          <ac:picMkLst>
            <pc:docMk/>
            <pc:sldMk cId="4037610014" sldId="279"/>
            <ac:picMk id="14" creationId="{35085FD1-965D-4283-9406-8871587C5B87}"/>
          </ac:picMkLst>
        </pc:picChg>
        <pc:picChg chg="add del">
          <ac:chgData name="Megan N Solomon" userId="6399c94b-29ad-4032-ae7e-7806a3606592" providerId="ADAL" clId="{43DCBDCC-0F3F-40D8-839A-5F7B427A4D1F}" dt="2019-10-31T17:28:32.593" v="765" actId="26606"/>
          <ac:picMkLst>
            <pc:docMk/>
            <pc:sldMk cId="4037610014" sldId="279"/>
            <ac:picMk id="17" creationId="{36AFB967-97DB-42D3-BB49-B711F361CE69}"/>
          </ac:picMkLst>
        </pc:picChg>
        <pc:picChg chg="add del">
          <ac:chgData name="Megan N Solomon" userId="6399c94b-29ad-4032-ae7e-7806a3606592" providerId="ADAL" clId="{43DCBDCC-0F3F-40D8-839A-5F7B427A4D1F}" dt="2019-10-31T17:26:22.833" v="721" actId="26606"/>
          <ac:picMkLst>
            <pc:docMk/>
            <pc:sldMk cId="4037610014" sldId="279"/>
            <ac:picMk id="18" creationId="{9B5A4F69-BB84-4BE2-A5B2-D093EC48576C}"/>
          </ac:picMkLst>
        </pc:picChg>
        <pc:picChg chg="add del">
          <ac:chgData name="Megan N Solomon" userId="6399c94b-29ad-4032-ae7e-7806a3606592" providerId="ADAL" clId="{43DCBDCC-0F3F-40D8-839A-5F7B427A4D1F}" dt="2019-10-31T17:28:34.583" v="767" actId="26606"/>
          <ac:picMkLst>
            <pc:docMk/>
            <pc:sldMk cId="4037610014" sldId="279"/>
            <ac:picMk id="19" creationId="{2E39533B-7DA3-4398-A7D8-AD6F1C3E3B7D}"/>
          </ac:picMkLst>
        </pc:picChg>
        <pc:picChg chg="add del">
          <ac:chgData name="Megan N Solomon" userId="6399c94b-29ad-4032-ae7e-7806a3606592" providerId="ADAL" clId="{43DCBDCC-0F3F-40D8-839A-5F7B427A4D1F}" dt="2019-10-31T17:28:34.583" v="767" actId="26606"/>
          <ac:picMkLst>
            <pc:docMk/>
            <pc:sldMk cId="4037610014" sldId="279"/>
            <ac:picMk id="21" creationId="{4C713273-DAA9-468D-906E-773D549FE7FB}"/>
          </ac:picMkLst>
        </pc:picChg>
        <pc:picChg chg="add del">
          <ac:chgData name="Megan N Solomon" userId="6399c94b-29ad-4032-ae7e-7806a3606592" providerId="ADAL" clId="{43DCBDCC-0F3F-40D8-839A-5F7B427A4D1F}" dt="2019-10-31T17:26:24.796" v="723" actId="26606"/>
          <ac:picMkLst>
            <pc:docMk/>
            <pc:sldMk cId="4037610014" sldId="279"/>
            <ac:picMk id="23" creationId="{04AA62BE-32F1-4173-ABCF-3508A30C8FA7}"/>
          </ac:picMkLst>
        </pc:picChg>
        <pc:picChg chg="add del">
          <ac:chgData name="Megan N Solomon" userId="6399c94b-29ad-4032-ae7e-7806a3606592" providerId="ADAL" clId="{43DCBDCC-0F3F-40D8-839A-5F7B427A4D1F}" dt="2019-10-31T17:26:26.044" v="725" actId="26606"/>
          <ac:picMkLst>
            <pc:docMk/>
            <pc:sldMk cId="4037610014" sldId="279"/>
            <ac:picMk id="27" creationId="{4A25DA41-A1BD-4EC5-8504-99DBC64B36AC}"/>
          </ac:picMkLst>
        </pc:picChg>
        <pc:picChg chg="add del">
          <ac:chgData name="Megan N Solomon" userId="6399c94b-29ad-4032-ae7e-7806a3606592" providerId="ADAL" clId="{43DCBDCC-0F3F-40D8-839A-5F7B427A4D1F}" dt="2019-10-31T17:28:34.583" v="767" actId="26606"/>
          <ac:picMkLst>
            <pc:docMk/>
            <pc:sldMk cId="4037610014" sldId="279"/>
            <ac:picMk id="29" creationId="{69E79D4F-E05D-4924-A005-A20A90C1A55A}"/>
          </ac:picMkLst>
        </pc:picChg>
        <pc:picChg chg="add del">
          <ac:chgData name="Megan N Solomon" userId="6399c94b-29ad-4032-ae7e-7806a3606592" providerId="ADAL" clId="{43DCBDCC-0F3F-40D8-839A-5F7B427A4D1F}" dt="2019-10-31T17:26:27.815" v="727" actId="26606"/>
          <ac:picMkLst>
            <pc:docMk/>
            <pc:sldMk cId="4037610014" sldId="279"/>
            <ac:picMk id="31" creationId="{A3FF5A6A-30B6-4EF9-A4DE-8BF247DDC65B}"/>
          </ac:picMkLst>
        </pc:picChg>
        <pc:picChg chg="add del">
          <ac:chgData name="Megan N Solomon" userId="6399c94b-29ad-4032-ae7e-7806a3606592" providerId="ADAL" clId="{43DCBDCC-0F3F-40D8-839A-5F7B427A4D1F}" dt="2019-10-31T17:28:37.818" v="769" actId="26606"/>
          <ac:picMkLst>
            <pc:docMk/>
            <pc:sldMk cId="4037610014" sldId="279"/>
            <ac:picMk id="48" creationId="{2E39533B-7DA3-4398-A7D8-AD6F1C3E3B7D}"/>
          </ac:picMkLst>
        </pc:picChg>
        <pc:picChg chg="add del">
          <ac:chgData name="Megan N Solomon" userId="6399c94b-29ad-4032-ae7e-7806a3606592" providerId="ADAL" clId="{43DCBDCC-0F3F-40D8-839A-5F7B427A4D1F}" dt="2019-10-31T17:26:37.570" v="735" actId="26606"/>
          <ac:picMkLst>
            <pc:docMk/>
            <pc:sldMk cId="4037610014" sldId="279"/>
            <ac:picMk id="50" creationId="{DE29DDAB-30FE-4909-AD44-817ED48F12C7}"/>
          </ac:picMkLst>
        </pc:picChg>
        <pc:picChg chg="add del">
          <ac:chgData name="Megan N Solomon" userId="6399c94b-29ad-4032-ae7e-7806a3606592" providerId="ADAL" clId="{43DCBDCC-0F3F-40D8-839A-5F7B427A4D1F}" dt="2019-10-31T17:28:37.818" v="769" actId="26606"/>
          <ac:picMkLst>
            <pc:docMk/>
            <pc:sldMk cId="4037610014" sldId="279"/>
            <ac:picMk id="55" creationId="{4C713273-DAA9-468D-906E-773D549FE7FB}"/>
          </ac:picMkLst>
        </pc:picChg>
        <pc:picChg chg="add del">
          <ac:chgData name="Megan N Solomon" userId="6399c94b-29ad-4032-ae7e-7806a3606592" providerId="ADAL" clId="{43DCBDCC-0F3F-40D8-839A-5F7B427A4D1F}" dt="2019-10-31T17:28:37.818" v="769" actId="26606"/>
          <ac:picMkLst>
            <pc:docMk/>
            <pc:sldMk cId="4037610014" sldId="279"/>
            <ac:picMk id="61" creationId="{14A2B21D-B2BD-4E6D-8D2B-4F7466796D10}"/>
          </ac:picMkLst>
        </pc:picChg>
        <pc:picChg chg="add del">
          <ac:chgData name="Megan N Solomon" userId="6399c94b-29ad-4032-ae7e-7806a3606592" providerId="ADAL" clId="{43DCBDCC-0F3F-40D8-839A-5F7B427A4D1F}" dt="2019-10-31T17:28:47.056" v="771" actId="26606"/>
          <ac:picMkLst>
            <pc:docMk/>
            <pc:sldMk cId="4037610014" sldId="279"/>
            <ac:picMk id="63" creationId="{2E39533B-7DA3-4398-A7D8-AD6F1C3E3B7D}"/>
          </ac:picMkLst>
        </pc:picChg>
        <pc:picChg chg="add del">
          <ac:chgData name="Megan N Solomon" userId="6399c94b-29ad-4032-ae7e-7806a3606592" providerId="ADAL" clId="{43DCBDCC-0F3F-40D8-839A-5F7B427A4D1F}" dt="2019-10-31T17:28:47.056" v="771" actId="26606"/>
          <ac:picMkLst>
            <pc:docMk/>
            <pc:sldMk cId="4037610014" sldId="279"/>
            <ac:picMk id="64" creationId="{4C713273-DAA9-468D-906E-773D549FE7FB}"/>
          </ac:picMkLst>
        </pc:picChg>
        <pc:picChg chg="add del">
          <ac:chgData name="Megan N Solomon" userId="6399c94b-29ad-4032-ae7e-7806a3606592" providerId="ADAL" clId="{43DCBDCC-0F3F-40D8-839A-5F7B427A4D1F}" dt="2019-10-31T17:28:47.056" v="771" actId="26606"/>
          <ac:picMkLst>
            <pc:docMk/>
            <pc:sldMk cId="4037610014" sldId="279"/>
            <ac:picMk id="69" creationId="{2C5DB8DF-6149-4A24-A0B1-7C8E15ACE16A}"/>
          </ac:picMkLst>
        </pc:picChg>
        <pc:picChg chg="add del">
          <ac:chgData name="Megan N Solomon" userId="6399c94b-29ad-4032-ae7e-7806a3606592" providerId="ADAL" clId="{43DCBDCC-0F3F-40D8-839A-5F7B427A4D1F}" dt="2019-10-31T17:28:48.893" v="773" actId="26606"/>
          <ac:picMkLst>
            <pc:docMk/>
            <pc:sldMk cId="4037610014" sldId="279"/>
            <ac:picMk id="71" creationId="{35085FD1-965D-4283-9406-8871587C5B87}"/>
          </ac:picMkLst>
        </pc:picChg>
        <pc:picChg chg="add del">
          <ac:chgData name="Megan N Solomon" userId="6399c94b-29ad-4032-ae7e-7806a3606592" providerId="ADAL" clId="{43DCBDCC-0F3F-40D8-839A-5F7B427A4D1F}" dt="2019-10-31T17:28:48.893" v="773" actId="26606"/>
          <ac:picMkLst>
            <pc:docMk/>
            <pc:sldMk cId="4037610014" sldId="279"/>
            <ac:picMk id="72" creationId="{0C08D17D-D5A0-4C32-BF02-863DBA93B713}"/>
          </ac:picMkLst>
        </pc:picChg>
        <pc:picChg chg="add del">
          <ac:chgData name="Megan N Solomon" userId="6399c94b-29ad-4032-ae7e-7806a3606592" providerId="ADAL" clId="{43DCBDCC-0F3F-40D8-839A-5F7B427A4D1F}" dt="2019-10-31T17:28:48.893" v="773" actId="26606"/>
          <ac:picMkLst>
            <pc:docMk/>
            <pc:sldMk cId="4037610014" sldId="279"/>
            <ac:picMk id="74" creationId="{71198095-EB65-4065-BE87-4B909BC9D0D2}"/>
          </ac:picMkLst>
        </pc:picChg>
        <pc:picChg chg="add del">
          <ac:chgData name="Megan N Solomon" userId="6399c94b-29ad-4032-ae7e-7806a3606592" providerId="ADAL" clId="{43DCBDCC-0F3F-40D8-839A-5F7B427A4D1F}" dt="2019-10-31T17:28:50.937" v="775" actId="26606"/>
          <ac:picMkLst>
            <pc:docMk/>
            <pc:sldMk cId="4037610014" sldId="279"/>
            <ac:picMk id="77" creationId="{2E39533B-7DA3-4398-A7D8-AD6F1C3E3B7D}"/>
          </ac:picMkLst>
        </pc:picChg>
        <pc:picChg chg="add del">
          <ac:chgData name="Megan N Solomon" userId="6399c94b-29ad-4032-ae7e-7806a3606592" providerId="ADAL" clId="{43DCBDCC-0F3F-40D8-839A-5F7B427A4D1F}" dt="2019-10-31T17:28:50.937" v="775" actId="26606"/>
          <ac:picMkLst>
            <pc:docMk/>
            <pc:sldMk cId="4037610014" sldId="279"/>
            <ac:picMk id="78" creationId="{4C713273-DAA9-468D-906E-773D549FE7FB}"/>
          </ac:picMkLst>
        </pc:picChg>
        <pc:picChg chg="add del">
          <ac:chgData name="Megan N Solomon" userId="6399c94b-29ad-4032-ae7e-7806a3606592" providerId="ADAL" clId="{43DCBDCC-0F3F-40D8-839A-5F7B427A4D1F}" dt="2019-10-31T17:28:50.937" v="775" actId="26606"/>
          <ac:picMkLst>
            <pc:docMk/>
            <pc:sldMk cId="4037610014" sldId="279"/>
            <ac:picMk id="81" creationId="{2A46C9B6-CADE-4889-830D-32AF620ECB1F}"/>
          </ac:picMkLst>
        </pc:picChg>
        <pc:picChg chg="add del">
          <ac:chgData name="Megan N Solomon" userId="6399c94b-29ad-4032-ae7e-7806a3606592" providerId="ADAL" clId="{43DCBDCC-0F3F-40D8-839A-5F7B427A4D1F}" dt="2019-10-31T17:31:20.079" v="802"/>
          <ac:picMkLst>
            <pc:docMk/>
            <pc:sldMk cId="4037610014" sldId="279"/>
            <ac:picMk id="83" creationId="{2E39533B-7DA3-4398-A7D8-AD6F1C3E3B7D}"/>
          </ac:picMkLst>
        </pc:picChg>
        <pc:picChg chg="add del">
          <ac:chgData name="Megan N Solomon" userId="6399c94b-29ad-4032-ae7e-7806a3606592" providerId="ADAL" clId="{43DCBDCC-0F3F-40D8-839A-5F7B427A4D1F}" dt="2019-10-31T17:31:20.079" v="802"/>
          <ac:picMkLst>
            <pc:docMk/>
            <pc:sldMk cId="4037610014" sldId="279"/>
            <ac:picMk id="84" creationId="{4C713273-DAA9-468D-906E-773D549FE7FB}"/>
          </ac:picMkLst>
        </pc:picChg>
        <pc:picChg chg="add del">
          <ac:chgData name="Megan N Solomon" userId="6399c94b-29ad-4032-ae7e-7806a3606592" providerId="ADAL" clId="{43DCBDCC-0F3F-40D8-839A-5F7B427A4D1F}" dt="2019-10-31T17:31:20.079" v="802"/>
          <ac:picMkLst>
            <pc:docMk/>
            <pc:sldMk cId="4037610014" sldId="279"/>
            <ac:picMk id="86" creationId="{7B4AB7EB-854A-4456-8CD1-D19F0236E05B}"/>
          </ac:picMkLst>
        </pc:picChg>
      </pc:sldChg>
      <pc:sldChg chg="addSp delSp modSp mod setBg setClrOvrMap delDesignElem">
        <pc:chgData name="Megan N Solomon" userId="6399c94b-29ad-4032-ae7e-7806a3606592" providerId="ADAL" clId="{43DCBDCC-0F3F-40D8-839A-5F7B427A4D1F}" dt="2019-10-31T17:51:45.974" v="1076" actId="1362"/>
        <pc:sldMkLst>
          <pc:docMk/>
          <pc:sldMk cId="903851326" sldId="280"/>
        </pc:sldMkLst>
        <pc:spChg chg="mod">
          <ac:chgData name="Megan N Solomon" userId="6399c94b-29ad-4032-ae7e-7806a3606592" providerId="ADAL" clId="{43DCBDCC-0F3F-40D8-839A-5F7B427A4D1F}" dt="2019-10-31T17:41:30.785" v="970" actId="26606"/>
          <ac:spMkLst>
            <pc:docMk/>
            <pc:sldMk cId="903851326" sldId="280"/>
            <ac:spMk id="2" creationId="{2FCF3CDE-1628-445F-AE60-424749E26564}"/>
          </ac:spMkLst>
        </pc:spChg>
        <pc:spChg chg="add del mod">
          <ac:chgData name="Megan N Solomon" userId="6399c94b-29ad-4032-ae7e-7806a3606592" providerId="ADAL" clId="{43DCBDCC-0F3F-40D8-839A-5F7B427A4D1F}" dt="2019-10-31T17:08:14.703" v="551" actId="26606"/>
          <ac:spMkLst>
            <pc:docMk/>
            <pc:sldMk cId="903851326" sldId="280"/>
            <ac:spMk id="3" creationId="{00262279-16DD-40BF-B137-07F03B73C89E}"/>
          </ac:spMkLst>
        </pc:spChg>
        <pc:spChg chg="add del">
          <ac:chgData name="Megan N Solomon" userId="6399c94b-29ad-4032-ae7e-7806a3606592" providerId="ADAL" clId="{43DCBDCC-0F3F-40D8-839A-5F7B427A4D1F}" dt="2019-10-31T17:07:53.305" v="540" actId="26606"/>
          <ac:spMkLst>
            <pc:docMk/>
            <pc:sldMk cId="903851326" sldId="280"/>
            <ac:spMk id="8" creationId="{A38A195E-584A-485A-BECD-66468900B947}"/>
          </ac:spMkLst>
        </pc:spChg>
        <pc:spChg chg="add del">
          <ac:chgData name="Megan N Solomon" userId="6399c94b-29ad-4032-ae7e-7806a3606592" providerId="ADAL" clId="{43DCBDCC-0F3F-40D8-839A-5F7B427A4D1F}" dt="2019-10-31T17:07:53.305" v="540" actId="26606"/>
          <ac:spMkLst>
            <pc:docMk/>
            <pc:sldMk cId="903851326" sldId="280"/>
            <ac:spMk id="10" creationId="{840177A7-740C-43C7-8F2D-BD7067F12C9C}"/>
          </ac:spMkLst>
        </pc:spChg>
        <pc:spChg chg="add del">
          <ac:chgData name="Megan N Solomon" userId="6399c94b-29ad-4032-ae7e-7806a3606592" providerId="ADAL" clId="{43DCBDCC-0F3F-40D8-839A-5F7B427A4D1F}" dt="2019-10-31T17:07:58.773" v="542" actId="26606"/>
          <ac:spMkLst>
            <pc:docMk/>
            <pc:sldMk cId="903851326" sldId="280"/>
            <ac:spMk id="14" creationId="{30BD2399-7475-404C-BAC9-E55E1676926A}"/>
          </ac:spMkLst>
        </pc:spChg>
        <pc:spChg chg="add del">
          <ac:chgData name="Megan N Solomon" userId="6399c94b-29ad-4032-ae7e-7806a3606592" providerId="ADAL" clId="{43DCBDCC-0F3F-40D8-839A-5F7B427A4D1F}" dt="2019-10-31T17:08:14.391" v="550" actId="26606"/>
          <ac:spMkLst>
            <pc:docMk/>
            <pc:sldMk cId="903851326" sldId="280"/>
            <ac:spMk id="23" creationId="{26A3F16E-CC60-4737-8CBB-9568A351D30B}"/>
          </ac:spMkLst>
        </pc:spChg>
        <pc:spChg chg="add del">
          <ac:chgData name="Megan N Solomon" userId="6399c94b-29ad-4032-ae7e-7806a3606592" providerId="ADAL" clId="{43DCBDCC-0F3F-40D8-839A-5F7B427A4D1F}" dt="2019-10-31T17:08:14.391" v="550" actId="26606"/>
          <ac:spMkLst>
            <pc:docMk/>
            <pc:sldMk cId="903851326" sldId="280"/>
            <ac:spMk id="24" creationId="{C0DABE73-66EA-42B0-AB0A-9FB1C0AD7AEB}"/>
          </ac:spMkLst>
        </pc:spChg>
        <pc:spChg chg="add del">
          <ac:chgData name="Megan N Solomon" userId="6399c94b-29ad-4032-ae7e-7806a3606592" providerId="ADAL" clId="{43DCBDCC-0F3F-40D8-839A-5F7B427A4D1F}" dt="2019-10-31T17:08:14.391" v="550" actId="26606"/>
          <ac:spMkLst>
            <pc:docMk/>
            <pc:sldMk cId="903851326" sldId="280"/>
            <ac:spMk id="26" creationId="{00262279-16DD-40BF-B137-07F03B73C89E}"/>
          </ac:spMkLst>
        </pc:spChg>
        <pc:spChg chg="add del">
          <ac:chgData name="Megan N Solomon" userId="6399c94b-29ad-4032-ae7e-7806a3606592" providerId="ADAL" clId="{43DCBDCC-0F3F-40D8-839A-5F7B427A4D1F}" dt="2019-10-31T17:31:20.079" v="802"/>
          <ac:spMkLst>
            <pc:docMk/>
            <pc:sldMk cId="903851326" sldId="280"/>
            <ac:spMk id="28" creationId="{A38A195E-584A-485A-BECD-66468900B947}"/>
          </ac:spMkLst>
        </pc:spChg>
        <pc:spChg chg="add del">
          <ac:chgData name="Megan N Solomon" userId="6399c94b-29ad-4032-ae7e-7806a3606592" providerId="ADAL" clId="{43DCBDCC-0F3F-40D8-839A-5F7B427A4D1F}" dt="2019-10-31T17:31:20.079" v="802"/>
          <ac:spMkLst>
            <pc:docMk/>
            <pc:sldMk cId="903851326" sldId="280"/>
            <ac:spMk id="29" creationId="{840177A7-740C-43C7-8F2D-BD7067F12C9C}"/>
          </ac:spMkLst>
        </pc:spChg>
        <pc:spChg chg="add mod ord">
          <ac:chgData name="Megan N Solomon" userId="6399c94b-29ad-4032-ae7e-7806a3606592" providerId="ADAL" clId="{43DCBDCC-0F3F-40D8-839A-5F7B427A4D1F}" dt="2019-10-31T17:41:30.785" v="970" actId="26606"/>
          <ac:spMkLst>
            <pc:docMk/>
            <pc:sldMk cId="903851326" sldId="280"/>
            <ac:spMk id="31" creationId="{00262279-16DD-40BF-B137-07F03B73C89E}"/>
          </ac:spMkLst>
        </pc:spChg>
        <pc:spChg chg="add del">
          <ac:chgData name="Megan N Solomon" userId="6399c94b-29ad-4032-ae7e-7806a3606592" providerId="ADAL" clId="{43DCBDCC-0F3F-40D8-839A-5F7B427A4D1F}" dt="2019-10-31T17:40:22.197" v="951" actId="26606"/>
          <ac:spMkLst>
            <pc:docMk/>
            <pc:sldMk cId="903851326" sldId="280"/>
            <ac:spMk id="33" creationId="{39A1E4BA-7C9E-4CDE-8BA8-AD6D6C78AE50}"/>
          </ac:spMkLst>
        </pc:spChg>
        <pc:spChg chg="add del">
          <ac:chgData name="Megan N Solomon" userId="6399c94b-29ad-4032-ae7e-7806a3606592" providerId="ADAL" clId="{43DCBDCC-0F3F-40D8-839A-5F7B427A4D1F}" dt="2019-10-31T17:40:27.493" v="953" actId="26606"/>
          <ac:spMkLst>
            <pc:docMk/>
            <pc:sldMk cId="903851326" sldId="280"/>
            <ac:spMk id="35" creationId="{10C490BD-75C3-4792-B5B9-624562F66120}"/>
          </ac:spMkLst>
        </pc:spChg>
        <pc:spChg chg="add del">
          <ac:chgData name="Megan N Solomon" userId="6399c94b-29ad-4032-ae7e-7806a3606592" providerId="ADAL" clId="{43DCBDCC-0F3F-40D8-839A-5F7B427A4D1F}" dt="2019-10-31T17:39:21.710" v="940" actId="26606"/>
          <ac:spMkLst>
            <pc:docMk/>
            <pc:sldMk cId="903851326" sldId="280"/>
            <ac:spMk id="36" creationId="{8B836880-BF75-4385-9994-9270F8ACF1A7}"/>
          </ac:spMkLst>
        </pc:spChg>
        <pc:spChg chg="add del">
          <ac:chgData name="Megan N Solomon" userId="6399c94b-29ad-4032-ae7e-7806a3606592" providerId="ADAL" clId="{43DCBDCC-0F3F-40D8-839A-5F7B427A4D1F}" dt="2019-10-31T17:40:27.493" v="953" actId="26606"/>
          <ac:spMkLst>
            <pc:docMk/>
            <pc:sldMk cId="903851326" sldId="280"/>
            <ac:spMk id="37" creationId="{6E69AFEB-74EF-4F5D-9403-831ED83ECB8C}"/>
          </ac:spMkLst>
        </pc:spChg>
        <pc:spChg chg="add del">
          <ac:chgData name="Megan N Solomon" userId="6399c94b-29ad-4032-ae7e-7806a3606592" providerId="ADAL" clId="{43DCBDCC-0F3F-40D8-839A-5F7B427A4D1F}" dt="2019-10-31T17:40:31.613" v="955" actId="26606"/>
          <ac:spMkLst>
            <pc:docMk/>
            <pc:sldMk cId="903851326" sldId="280"/>
            <ac:spMk id="39" creationId="{39A1E4BA-7C9E-4CDE-8BA8-AD6D6C78AE50}"/>
          </ac:spMkLst>
        </pc:spChg>
        <pc:spChg chg="add del">
          <ac:chgData name="Megan N Solomon" userId="6399c94b-29ad-4032-ae7e-7806a3606592" providerId="ADAL" clId="{43DCBDCC-0F3F-40D8-839A-5F7B427A4D1F}" dt="2019-10-31T17:39:21.710" v="940" actId="26606"/>
          <ac:spMkLst>
            <pc:docMk/>
            <pc:sldMk cId="903851326" sldId="280"/>
            <ac:spMk id="40" creationId="{38D32B90-922C-4411-A898-3F03AA808A09}"/>
          </ac:spMkLst>
        </pc:spChg>
        <pc:spChg chg="add del">
          <ac:chgData name="Megan N Solomon" userId="6399c94b-29ad-4032-ae7e-7806a3606592" providerId="ADAL" clId="{43DCBDCC-0F3F-40D8-839A-5F7B427A4D1F}" dt="2019-10-31T17:41:30.821" v="971" actId="26606"/>
          <ac:spMkLst>
            <pc:docMk/>
            <pc:sldMk cId="903851326" sldId="280"/>
            <ac:spMk id="41" creationId="{10C490BD-75C3-4792-B5B9-624562F66120}"/>
          </ac:spMkLst>
        </pc:spChg>
        <pc:spChg chg="add del">
          <ac:chgData name="Megan N Solomon" userId="6399c94b-29ad-4032-ae7e-7806a3606592" providerId="ADAL" clId="{43DCBDCC-0F3F-40D8-839A-5F7B427A4D1F}" dt="2019-10-31T17:39:25.771" v="942" actId="26606"/>
          <ac:spMkLst>
            <pc:docMk/>
            <pc:sldMk cId="903851326" sldId="280"/>
            <ac:spMk id="42" creationId="{E2E0C929-96C6-41B1-A001-566036DF047B}"/>
          </ac:spMkLst>
        </pc:spChg>
        <pc:spChg chg="add del">
          <ac:chgData name="Megan N Solomon" userId="6399c94b-29ad-4032-ae7e-7806a3606592" providerId="ADAL" clId="{43DCBDCC-0F3F-40D8-839A-5F7B427A4D1F}" dt="2019-10-31T17:41:30.821" v="971" actId="26606"/>
          <ac:spMkLst>
            <pc:docMk/>
            <pc:sldMk cId="903851326" sldId="280"/>
            <ac:spMk id="43" creationId="{6E69AFEB-74EF-4F5D-9403-831ED83ECB8C}"/>
          </ac:spMkLst>
        </pc:spChg>
        <pc:spChg chg="add del">
          <ac:chgData name="Megan N Solomon" userId="6399c94b-29ad-4032-ae7e-7806a3606592" providerId="ADAL" clId="{43DCBDCC-0F3F-40D8-839A-5F7B427A4D1F}" dt="2019-10-31T17:41:30.785" v="970" actId="26606"/>
          <ac:spMkLst>
            <pc:docMk/>
            <pc:sldMk cId="903851326" sldId="280"/>
            <ac:spMk id="45" creationId="{21495152-D769-451A-92DB-5A3DE73FCD8A}"/>
          </ac:spMkLst>
        </pc:spChg>
        <pc:spChg chg="add del">
          <ac:chgData name="Megan N Solomon" userId="6399c94b-29ad-4032-ae7e-7806a3606592" providerId="ADAL" clId="{43DCBDCC-0F3F-40D8-839A-5F7B427A4D1F}" dt="2019-10-31T17:42:47.598" v="992"/>
          <ac:spMkLst>
            <pc:docMk/>
            <pc:sldMk cId="903851326" sldId="280"/>
            <ac:spMk id="47" creationId="{10C490BD-75C3-4792-B5B9-624562F66120}"/>
          </ac:spMkLst>
        </pc:spChg>
        <pc:spChg chg="add del">
          <ac:chgData name="Megan N Solomon" userId="6399c94b-29ad-4032-ae7e-7806a3606592" providerId="ADAL" clId="{43DCBDCC-0F3F-40D8-839A-5F7B427A4D1F}" dt="2019-10-31T17:41:25.882" v="964" actId="26606"/>
          <ac:spMkLst>
            <pc:docMk/>
            <pc:sldMk cId="903851326" sldId="280"/>
            <ac:spMk id="48" creationId="{39A1E4BA-7C9E-4CDE-8BA8-AD6D6C78AE50}"/>
          </ac:spMkLst>
        </pc:spChg>
        <pc:spChg chg="add del">
          <ac:chgData name="Megan N Solomon" userId="6399c94b-29ad-4032-ae7e-7806a3606592" providerId="ADAL" clId="{43DCBDCC-0F3F-40D8-839A-5F7B427A4D1F}" dt="2019-10-31T17:42:47.598" v="992"/>
          <ac:spMkLst>
            <pc:docMk/>
            <pc:sldMk cId="903851326" sldId="280"/>
            <ac:spMk id="49" creationId="{6E69AFEB-74EF-4F5D-9403-831ED83ECB8C}"/>
          </ac:spMkLst>
        </pc:spChg>
        <pc:spChg chg="add del">
          <ac:chgData name="Megan N Solomon" userId="6399c94b-29ad-4032-ae7e-7806a3606592" providerId="ADAL" clId="{43DCBDCC-0F3F-40D8-839A-5F7B427A4D1F}" dt="2019-10-31T17:41:27.201" v="966" actId="26606"/>
          <ac:spMkLst>
            <pc:docMk/>
            <pc:sldMk cId="903851326" sldId="280"/>
            <ac:spMk id="50" creationId="{21495152-D769-451A-92DB-5A3DE73FCD8A}"/>
          </ac:spMkLst>
        </pc:spChg>
        <pc:graphicFrameChg chg="add del">
          <ac:chgData name="Megan N Solomon" userId="6399c94b-29ad-4032-ae7e-7806a3606592" providerId="ADAL" clId="{43DCBDCC-0F3F-40D8-839A-5F7B427A4D1F}" dt="2019-10-31T17:07:58.773" v="542" actId="26606"/>
          <ac:graphicFrameMkLst>
            <pc:docMk/>
            <pc:sldMk cId="903851326" sldId="280"/>
            <ac:graphicFrameMk id="5" creationId="{25171588-7261-48D5-9AC4-37EC5533DB0A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8:02.853" v="544" actId="26606"/>
          <ac:graphicFrameMkLst>
            <pc:docMk/>
            <pc:sldMk cId="903851326" sldId="280"/>
            <ac:graphicFrameMk id="17" creationId="{23085479-C7FA-4A8E-B7D5-11609126E689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8:06.964" v="546" actId="26606"/>
          <ac:graphicFrameMkLst>
            <pc:docMk/>
            <pc:sldMk cId="903851326" sldId="280"/>
            <ac:graphicFrameMk id="19" creationId="{881D37EB-6766-4DF0-AD1B-99A7D91152C9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08:13.466" v="548" actId="26606"/>
          <ac:graphicFrameMkLst>
            <pc:docMk/>
            <pc:sldMk cId="903851326" sldId="280"/>
            <ac:graphicFrameMk id="21" creationId="{D3652F0F-387F-4255-9B36-7874CD005123}"/>
          </ac:graphicFrameMkLst>
        </pc:graphicFrameChg>
        <pc:picChg chg="add mod ord modCrop">
          <ac:chgData name="Megan N Solomon" userId="6399c94b-29ad-4032-ae7e-7806a3606592" providerId="ADAL" clId="{43DCBDCC-0F3F-40D8-839A-5F7B427A4D1F}" dt="2019-10-31T17:51:45.974" v="1076" actId="1362"/>
          <ac:picMkLst>
            <pc:docMk/>
            <pc:sldMk cId="903851326" sldId="280"/>
            <ac:picMk id="6" creationId="{6D20A967-7AD2-40A2-BC10-FE8B0C5D260B}"/>
          </ac:picMkLst>
        </pc:picChg>
        <pc:picChg chg="add mod ord">
          <ac:chgData name="Megan N Solomon" userId="6399c94b-29ad-4032-ae7e-7806a3606592" providerId="ADAL" clId="{43DCBDCC-0F3F-40D8-839A-5F7B427A4D1F}" dt="2019-10-31T17:51:43.046" v="1075" actId="1362"/>
          <ac:picMkLst>
            <pc:docMk/>
            <pc:sldMk cId="903851326" sldId="280"/>
            <ac:picMk id="9" creationId="{8C19084E-14F9-49BC-B1C8-C841213C4ED5}"/>
          </ac:picMkLst>
        </pc:picChg>
        <pc:picChg chg="add del">
          <ac:chgData name="Megan N Solomon" userId="6399c94b-29ad-4032-ae7e-7806a3606592" providerId="ADAL" clId="{43DCBDCC-0F3F-40D8-839A-5F7B427A4D1F}" dt="2019-10-31T17:07:53.305" v="540" actId="26606"/>
          <ac:picMkLst>
            <pc:docMk/>
            <pc:sldMk cId="903851326" sldId="280"/>
            <ac:picMk id="12" creationId="{FF525AAA-82CE-4027-A26C-B0EFFD856F2E}"/>
          </ac:picMkLst>
        </pc:picChg>
        <pc:picChg chg="add del">
          <ac:chgData name="Megan N Solomon" userId="6399c94b-29ad-4032-ae7e-7806a3606592" providerId="ADAL" clId="{43DCBDCC-0F3F-40D8-839A-5F7B427A4D1F}" dt="2019-10-31T17:07:58.773" v="542" actId="26606"/>
          <ac:picMkLst>
            <pc:docMk/>
            <pc:sldMk cId="903851326" sldId="280"/>
            <ac:picMk id="15" creationId="{0D748104-6E76-4AD9-9940-82154F97E7C1}"/>
          </ac:picMkLst>
        </pc:picChg>
        <pc:picChg chg="add del">
          <ac:chgData name="Megan N Solomon" userId="6399c94b-29ad-4032-ae7e-7806a3606592" providerId="ADAL" clId="{43DCBDCC-0F3F-40D8-839A-5F7B427A4D1F}" dt="2019-10-31T17:08:14.391" v="550" actId="26606"/>
          <ac:picMkLst>
            <pc:docMk/>
            <pc:sldMk cId="903851326" sldId="280"/>
            <ac:picMk id="25" creationId="{1E4917B9-5D95-4999-9E13-3568EDD42343}"/>
          </ac:picMkLst>
        </pc:picChg>
        <pc:picChg chg="add del">
          <ac:chgData name="Megan N Solomon" userId="6399c94b-29ad-4032-ae7e-7806a3606592" providerId="ADAL" clId="{43DCBDCC-0F3F-40D8-839A-5F7B427A4D1F}" dt="2019-10-31T17:31:20.079" v="802"/>
          <ac:picMkLst>
            <pc:docMk/>
            <pc:sldMk cId="903851326" sldId="280"/>
            <ac:picMk id="30" creationId="{FF525AAA-82CE-4027-A26C-B0EFFD856F2E}"/>
          </ac:picMkLst>
        </pc:picChg>
        <pc:picChg chg="add del">
          <ac:chgData name="Megan N Solomon" userId="6399c94b-29ad-4032-ae7e-7806a3606592" providerId="ADAL" clId="{43DCBDCC-0F3F-40D8-839A-5F7B427A4D1F}" dt="2019-10-31T17:39:21.710" v="940" actId="26606"/>
          <ac:picMkLst>
            <pc:docMk/>
            <pc:sldMk cId="903851326" sldId="280"/>
            <ac:picMk id="38" creationId="{26BCFBE2-C65F-42E3-A14A-5D04B9842E44}"/>
          </ac:picMkLst>
        </pc:picChg>
      </pc:sldChg>
      <pc:sldChg chg="addSp delSp modSp mod setBg delDesignElem">
        <pc:chgData name="Megan N Solomon" userId="6399c94b-29ad-4032-ae7e-7806a3606592" providerId="ADAL" clId="{43DCBDCC-0F3F-40D8-839A-5F7B427A4D1F}" dt="2019-10-31T17:57:54.366" v="1079" actId="26606"/>
        <pc:sldMkLst>
          <pc:docMk/>
          <pc:sldMk cId="1434515120" sldId="281"/>
        </pc:sldMkLst>
        <pc:spChg chg="mod">
          <ac:chgData name="Megan N Solomon" userId="6399c94b-29ad-4032-ae7e-7806a3606592" providerId="ADAL" clId="{43DCBDCC-0F3F-40D8-839A-5F7B427A4D1F}" dt="2019-10-31T17:57:54.366" v="1079" actId="26606"/>
          <ac:spMkLst>
            <pc:docMk/>
            <pc:sldMk cId="1434515120" sldId="281"/>
            <ac:spMk id="2" creationId="{E48283D8-C241-43D2-ADB4-E2CBF67C6010}"/>
          </ac:spMkLst>
        </pc:spChg>
        <pc:spChg chg="add del">
          <ac:chgData name="Megan N Solomon" userId="6399c94b-29ad-4032-ae7e-7806a3606592" providerId="ADAL" clId="{43DCBDCC-0F3F-40D8-839A-5F7B427A4D1F}" dt="2019-10-31T17:08:33.882" v="554" actId="26606"/>
          <ac:spMkLst>
            <pc:docMk/>
            <pc:sldMk cId="1434515120" sldId="281"/>
            <ac:spMk id="3" creationId="{3A9EC88F-0BEB-4B94-86E1-C904131207EC}"/>
          </ac:spMkLst>
        </pc:spChg>
        <pc:spChg chg="add del">
          <ac:chgData name="Megan N Solomon" userId="6399c94b-29ad-4032-ae7e-7806a3606592" providerId="ADAL" clId="{43DCBDCC-0F3F-40D8-839A-5F7B427A4D1F}" dt="2019-10-31T17:31:20.079" v="802"/>
          <ac:spMkLst>
            <pc:docMk/>
            <pc:sldMk cId="1434515120" sldId="281"/>
            <ac:spMk id="8" creationId="{A38A195E-584A-485A-BECD-66468900B947}"/>
          </ac:spMkLst>
        </pc:spChg>
        <pc:spChg chg="add del">
          <ac:chgData name="Megan N Solomon" userId="6399c94b-29ad-4032-ae7e-7806a3606592" providerId="ADAL" clId="{43DCBDCC-0F3F-40D8-839A-5F7B427A4D1F}" dt="2019-10-31T17:08:33.546" v="553" actId="26606"/>
          <ac:spMkLst>
            <pc:docMk/>
            <pc:sldMk cId="1434515120" sldId="281"/>
            <ac:spMk id="10" creationId="{30BD2399-7475-404C-BAC9-E55E1676926A}"/>
          </ac:spMkLst>
        </pc:spChg>
        <pc:spChg chg="add del">
          <ac:chgData name="Megan N Solomon" userId="6399c94b-29ad-4032-ae7e-7806a3606592" providerId="ADAL" clId="{43DCBDCC-0F3F-40D8-839A-5F7B427A4D1F}" dt="2019-10-31T17:31:20.079" v="802"/>
          <ac:spMkLst>
            <pc:docMk/>
            <pc:sldMk cId="1434515120" sldId="281"/>
            <ac:spMk id="14" creationId="{840177A7-740C-43C7-8F2D-BD7067F12C9C}"/>
          </ac:spMkLst>
        </pc:spChg>
        <pc:spChg chg="add del">
          <ac:chgData name="Megan N Solomon" userId="6399c94b-29ad-4032-ae7e-7806a3606592" providerId="ADAL" clId="{43DCBDCC-0F3F-40D8-839A-5F7B427A4D1F}" dt="2019-10-31T17:46:41.887" v="1024" actId="26606"/>
          <ac:spMkLst>
            <pc:docMk/>
            <pc:sldMk cId="1434515120" sldId="281"/>
            <ac:spMk id="16" creationId="{3A9EC88F-0BEB-4B94-86E1-C904131207EC}"/>
          </ac:spMkLst>
        </pc:spChg>
        <pc:spChg chg="add del">
          <ac:chgData name="Megan N Solomon" userId="6399c94b-29ad-4032-ae7e-7806a3606592" providerId="ADAL" clId="{43DCBDCC-0F3F-40D8-839A-5F7B427A4D1F}" dt="2019-10-31T17:42:47.598" v="992"/>
          <ac:spMkLst>
            <pc:docMk/>
            <pc:sldMk cId="1434515120" sldId="281"/>
            <ac:spMk id="21" creationId="{A38A195E-584A-485A-BECD-66468900B947}"/>
          </ac:spMkLst>
        </pc:spChg>
        <pc:spChg chg="add del">
          <ac:chgData name="Megan N Solomon" userId="6399c94b-29ad-4032-ae7e-7806a3606592" providerId="ADAL" clId="{43DCBDCC-0F3F-40D8-839A-5F7B427A4D1F}" dt="2019-10-31T17:46:16.290" v="1013" actId="26606"/>
          <ac:spMkLst>
            <pc:docMk/>
            <pc:sldMk cId="1434515120" sldId="281"/>
            <ac:spMk id="22" creationId="{3A9EC88F-0BEB-4B94-86E1-C904131207EC}"/>
          </ac:spMkLst>
        </pc:spChg>
        <pc:spChg chg="add del">
          <ac:chgData name="Megan N Solomon" userId="6399c94b-29ad-4032-ae7e-7806a3606592" providerId="ADAL" clId="{43DCBDCC-0F3F-40D8-839A-5F7B427A4D1F}" dt="2019-10-31T17:42:47.598" v="992"/>
          <ac:spMkLst>
            <pc:docMk/>
            <pc:sldMk cId="1434515120" sldId="281"/>
            <ac:spMk id="23" creationId="{840177A7-740C-43C7-8F2D-BD7067F12C9C}"/>
          </ac:spMkLst>
        </pc:spChg>
        <pc:spChg chg="add del">
          <ac:chgData name="Megan N Solomon" userId="6399c94b-29ad-4032-ae7e-7806a3606592" providerId="ADAL" clId="{43DCBDCC-0F3F-40D8-839A-5F7B427A4D1F}" dt="2019-10-31T17:46:25.443" v="1017" actId="26606"/>
          <ac:spMkLst>
            <pc:docMk/>
            <pc:sldMk cId="1434515120" sldId="281"/>
            <ac:spMk id="28" creationId="{637BD688-14A6-4B96-B8A2-3CD81C054FCE}"/>
          </ac:spMkLst>
        </pc:spChg>
        <pc:spChg chg="add del">
          <ac:chgData name="Megan N Solomon" userId="6399c94b-29ad-4032-ae7e-7806a3606592" providerId="ADAL" clId="{43DCBDCC-0F3F-40D8-839A-5F7B427A4D1F}" dt="2019-10-31T17:46:25.443" v="1017" actId="26606"/>
          <ac:spMkLst>
            <pc:docMk/>
            <pc:sldMk cId="1434515120" sldId="281"/>
            <ac:spMk id="29" creationId="{B7B2544F-CA5E-40F6-9525-716A90C83FC5}"/>
          </ac:spMkLst>
        </pc:spChg>
        <pc:spChg chg="add del">
          <ac:chgData name="Megan N Solomon" userId="6399c94b-29ad-4032-ae7e-7806a3606592" providerId="ADAL" clId="{43DCBDCC-0F3F-40D8-839A-5F7B427A4D1F}" dt="2019-10-31T17:46:25.443" v="1017" actId="26606"/>
          <ac:spMkLst>
            <pc:docMk/>
            <pc:sldMk cId="1434515120" sldId="281"/>
            <ac:spMk id="31" creationId="{3A9EC88F-0BEB-4B94-86E1-C904131207EC}"/>
          </ac:spMkLst>
        </pc:spChg>
        <pc:spChg chg="add del">
          <ac:chgData name="Megan N Solomon" userId="6399c94b-29ad-4032-ae7e-7806a3606592" providerId="ADAL" clId="{43DCBDCC-0F3F-40D8-839A-5F7B427A4D1F}" dt="2019-10-31T17:46:34.122" v="1021" actId="26606"/>
          <ac:spMkLst>
            <pc:docMk/>
            <pc:sldMk cId="1434515120" sldId="281"/>
            <ac:spMk id="35" creationId="{3A9EC88F-0BEB-4B94-86E1-C904131207EC}"/>
          </ac:spMkLst>
        </pc:spChg>
        <pc:spChg chg="add del">
          <ac:chgData name="Megan N Solomon" userId="6399c94b-29ad-4032-ae7e-7806a3606592" providerId="ADAL" clId="{43DCBDCC-0F3F-40D8-839A-5F7B427A4D1F}" dt="2019-10-31T17:46:41.815" v="1023" actId="26606"/>
          <ac:spMkLst>
            <pc:docMk/>
            <pc:sldMk cId="1434515120" sldId="281"/>
            <ac:spMk id="38" creationId="{30BD2399-7475-404C-BAC9-E55E1676926A}"/>
          </ac:spMkLst>
        </pc:spChg>
        <pc:spChg chg="add del">
          <ac:chgData name="Megan N Solomon" userId="6399c94b-29ad-4032-ae7e-7806a3606592" providerId="ADAL" clId="{43DCBDCC-0F3F-40D8-839A-5F7B427A4D1F}" dt="2019-10-31T17:57:54.366" v="1079" actId="26606"/>
          <ac:spMkLst>
            <pc:docMk/>
            <pc:sldMk cId="1434515120" sldId="281"/>
            <ac:spMk id="42" creationId="{3A9EC88F-0BEB-4B94-86E1-C904131207EC}"/>
          </ac:spMkLst>
        </pc:spChg>
        <pc:graphicFrameChg chg="add del">
          <ac:chgData name="Megan N Solomon" userId="6399c94b-29ad-4032-ae7e-7806a3606592" providerId="ADAL" clId="{43DCBDCC-0F3F-40D8-839A-5F7B427A4D1F}" dt="2019-10-31T17:08:33.546" v="553" actId="26606"/>
          <ac:graphicFrameMkLst>
            <pc:docMk/>
            <pc:sldMk cId="1434515120" sldId="281"/>
            <ac:graphicFrameMk id="5" creationId="{749D9D87-3003-413F-ACE9-AC22DCCB5D7F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46:11.001" v="1009" actId="26606"/>
          <ac:graphicFrameMkLst>
            <pc:docMk/>
            <pc:sldMk cId="1434515120" sldId="281"/>
            <ac:graphicFrameMk id="18" creationId="{35531A76-BAE6-40DF-B28E-17E7336F6505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46:14.903" v="1011" actId="26606"/>
          <ac:graphicFrameMkLst>
            <pc:docMk/>
            <pc:sldMk cId="1434515120" sldId="281"/>
            <ac:graphicFrameMk id="20" creationId="{2E6148A7-395C-4F45-97CB-010CE7E03F15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46:20.753" v="1015" actId="26606"/>
          <ac:graphicFrameMkLst>
            <pc:docMk/>
            <pc:sldMk cId="1434515120" sldId="281"/>
            <ac:graphicFrameMk id="26" creationId="{819ACE9B-93EB-415E-93ED-1635F89A5358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46:28.035" v="1019" actId="26606"/>
          <ac:graphicFrameMkLst>
            <pc:docMk/>
            <pc:sldMk cId="1434515120" sldId="281"/>
            <ac:graphicFrameMk id="33" creationId="{2E6148A7-395C-4F45-97CB-010CE7E03F15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46:41.815" v="1023" actId="26606"/>
          <ac:graphicFrameMkLst>
            <pc:docMk/>
            <pc:sldMk cId="1434515120" sldId="281"/>
            <ac:graphicFrameMk id="40" creationId="{7D440F30-0118-4B98-9D9C-B99FE5F58F80}"/>
          </ac:graphicFrameMkLst>
        </pc:graphicFrameChg>
        <pc:graphicFrameChg chg="add del">
          <ac:chgData name="Megan N Solomon" userId="6399c94b-29ad-4032-ae7e-7806a3606592" providerId="ADAL" clId="{43DCBDCC-0F3F-40D8-839A-5F7B427A4D1F}" dt="2019-10-31T17:57:54.366" v="1079" actId="26606"/>
          <ac:graphicFrameMkLst>
            <pc:docMk/>
            <pc:sldMk cId="1434515120" sldId="281"/>
            <ac:graphicFrameMk id="44" creationId="{AE806CE7-F65D-413A-A1CC-9189780A3765}"/>
          </ac:graphicFrameMkLst>
        </pc:graphicFrameChg>
        <pc:picChg chg="add del">
          <ac:chgData name="Megan N Solomon" userId="6399c94b-29ad-4032-ae7e-7806a3606592" providerId="ADAL" clId="{43DCBDCC-0F3F-40D8-839A-5F7B427A4D1F}" dt="2019-10-31T17:08:33.546" v="553" actId="26606"/>
          <ac:picMkLst>
            <pc:docMk/>
            <pc:sldMk cId="1434515120" sldId="281"/>
            <ac:picMk id="12" creationId="{0D748104-6E76-4AD9-9940-82154F97E7C1}"/>
          </ac:picMkLst>
        </pc:picChg>
        <pc:picChg chg="add del">
          <ac:chgData name="Megan N Solomon" userId="6399c94b-29ad-4032-ae7e-7806a3606592" providerId="ADAL" clId="{43DCBDCC-0F3F-40D8-839A-5F7B427A4D1F}" dt="2019-10-31T17:31:20.079" v="802"/>
          <ac:picMkLst>
            <pc:docMk/>
            <pc:sldMk cId="1434515120" sldId="281"/>
            <ac:picMk id="15" creationId="{FF525AAA-82CE-4027-A26C-B0EFFD856F2E}"/>
          </ac:picMkLst>
        </pc:picChg>
        <pc:picChg chg="add del">
          <ac:chgData name="Megan N Solomon" userId="6399c94b-29ad-4032-ae7e-7806a3606592" providerId="ADAL" clId="{43DCBDCC-0F3F-40D8-839A-5F7B427A4D1F}" dt="2019-10-31T17:46:16.290" v="1013" actId="26606"/>
          <ac:picMkLst>
            <pc:docMk/>
            <pc:sldMk cId="1434515120" sldId="281"/>
            <ac:picMk id="24" creationId="{9DE6EA8D-5313-4197-9CA1-0D2E3EC12DFC}"/>
          </ac:picMkLst>
        </pc:picChg>
        <pc:picChg chg="add del">
          <ac:chgData name="Megan N Solomon" userId="6399c94b-29ad-4032-ae7e-7806a3606592" providerId="ADAL" clId="{43DCBDCC-0F3F-40D8-839A-5F7B427A4D1F}" dt="2019-10-31T17:42:47.598" v="992"/>
          <ac:picMkLst>
            <pc:docMk/>
            <pc:sldMk cId="1434515120" sldId="281"/>
            <ac:picMk id="25" creationId="{FF525AAA-82CE-4027-A26C-B0EFFD856F2E}"/>
          </ac:picMkLst>
        </pc:picChg>
        <pc:picChg chg="add del">
          <ac:chgData name="Megan N Solomon" userId="6399c94b-29ad-4032-ae7e-7806a3606592" providerId="ADAL" clId="{43DCBDCC-0F3F-40D8-839A-5F7B427A4D1F}" dt="2019-10-31T17:46:25.443" v="1017" actId="26606"/>
          <ac:picMkLst>
            <pc:docMk/>
            <pc:sldMk cId="1434515120" sldId="281"/>
            <ac:picMk id="30" creationId="{D2B93162-635C-46F5-97EC-E98C1659F1F0}"/>
          </ac:picMkLst>
        </pc:picChg>
        <pc:picChg chg="add del">
          <ac:chgData name="Megan N Solomon" userId="6399c94b-29ad-4032-ae7e-7806a3606592" providerId="ADAL" clId="{43DCBDCC-0F3F-40D8-839A-5F7B427A4D1F}" dt="2019-10-31T17:46:34.122" v="1021" actId="26606"/>
          <ac:picMkLst>
            <pc:docMk/>
            <pc:sldMk cId="1434515120" sldId="281"/>
            <ac:picMk id="36" creationId="{8ED92ACC-C969-481C-B031-A8CB1E7E4C1F}"/>
          </ac:picMkLst>
        </pc:picChg>
        <pc:picChg chg="add del">
          <ac:chgData name="Megan N Solomon" userId="6399c94b-29ad-4032-ae7e-7806a3606592" providerId="ADAL" clId="{43DCBDCC-0F3F-40D8-839A-5F7B427A4D1F}" dt="2019-10-31T17:46:41.815" v="1023" actId="26606"/>
          <ac:picMkLst>
            <pc:docMk/>
            <pc:sldMk cId="1434515120" sldId="281"/>
            <ac:picMk id="39" creationId="{0D748104-6E76-4AD9-9940-82154F97E7C1}"/>
          </ac:picMkLst>
        </pc:picChg>
        <pc:picChg chg="add del">
          <ac:chgData name="Megan N Solomon" userId="6399c94b-29ad-4032-ae7e-7806a3606592" providerId="ADAL" clId="{43DCBDCC-0F3F-40D8-839A-5F7B427A4D1F}" dt="2019-10-31T17:46:43.756" v="1025" actId="478"/>
          <ac:picMkLst>
            <pc:docMk/>
            <pc:sldMk cId="1434515120" sldId="281"/>
            <ac:picMk id="43" creationId="{8ED92ACC-C969-481C-B031-A8CB1E7E4C1F}"/>
          </ac:picMkLst>
        </pc:picChg>
      </pc:sldChg>
      <pc:sldChg chg="addSp delSp modSp add mod ord setBg setFolMasterObjs setClrOvrMap delDesignElem">
        <pc:chgData name="Megan N Solomon" userId="6399c94b-29ad-4032-ae7e-7806a3606592" providerId="ADAL" clId="{43DCBDCC-0F3F-40D8-839A-5F7B427A4D1F}" dt="2019-10-31T17:42:08.289" v="976" actId="26606"/>
        <pc:sldMkLst>
          <pc:docMk/>
          <pc:sldMk cId="925368291" sldId="282"/>
        </pc:sldMkLst>
        <pc:spChg chg="mod">
          <ac:chgData name="Megan N Solomon" userId="6399c94b-29ad-4032-ae7e-7806a3606592" providerId="ADAL" clId="{43DCBDCC-0F3F-40D8-839A-5F7B427A4D1F}" dt="2019-10-31T17:42:08.289" v="976" actId="26606"/>
          <ac:spMkLst>
            <pc:docMk/>
            <pc:sldMk cId="925368291" sldId="282"/>
            <ac:spMk id="2" creationId="{23883F1D-524E-4CF5-8BBD-312599CC9574}"/>
          </ac:spMkLst>
        </pc:spChg>
        <pc:spChg chg="mod ord">
          <ac:chgData name="Megan N Solomon" userId="6399c94b-29ad-4032-ae7e-7806a3606592" providerId="ADAL" clId="{43DCBDCC-0F3F-40D8-839A-5F7B427A4D1F}" dt="2019-10-31T17:42:08.289" v="976" actId="26606"/>
          <ac:spMkLst>
            <pc:docMk/>
            <pc:sldMk cId="925368291" sldId="282"/>
            <ac:spMk id="57" creationId="{7D0740C2-DF73-458B-97F8-B9D62B97D16B}"/>
          </ac:spMkLst>
        </pc:spChg>
        <pc:spChg chg="del">
          <ac:chgData name="Megan N Solomon" userId="6399c94b-29ad-4032-ae7e-7806a3606592" providerId="ADAL" clId="{43DCBDCC-0F3F-40D8-839A-5F7B427A4D1F}" dt="2019-10-31T17:31:20.079" v="802"/>
          <ac:spMkLst>
            <pc:docMk/>
            <pc:sldMk cId="925368291" sldId="282"/>
            <ac:spMk id="62" creationId="{A38A195E-584A-485A-BECD-66468900B947}"/>
          </ac:spMkLst>
        </pc:spChg>
        <pc:spChg chg="del">
          <ac:chgData name="Megan N Solomon" userId="6399c94b-29ad-4032-ae7e-7806a3606592" providerId="ADAL" clId="{43DCBDCC-0F3F-40D8-839A-5F7B427A4D1F}" dt="2019-10-31T17:31:20.079" v="802"/>
          <ac:spMkLst>
            <pc:docMk/>
            <pc:sldMk cId="925368291" sldId="282"/>
            <ac:spMk id="64" creationId="{840177A7-740C-43C7-8F2D-BD7067F12C9C}"/>
          </ac:spMkLst>
        </pc:spChg>
        <pc:picChg chg="add mod">
          <ac:chgData name="Megan N Solomon" userId="6399c94b-29ad-4032-ae7e-7806a3606592" providerId="ADAL" clId="{43DCBDCC-0F3F-40D8-839A-5F7B427A4D1F}" dt="2019-10-31T17:42:08.289" v="976" actId="26606"/>
          <ac:picMkLst>
            <pc:docMk/>
            <pc:sldMk cId="925368291" sldId="282"/>
            <ac:picMk id="7" creationId="{29796760-D171-4CF9-85DF-8E8DDE002A0E}"/>
          </ac:picMkLst>
        </pc:picChg>
        <pc:picChg chg="del">
          <ac:chgData name="Megan N Solomon" userId="6399c94b-29ad-4032-ae7e-7806a3606592" providerId="ADAL" clId="{43DCBDCC-0F3F-40D8-839A-5F7B427A4D1F}" dt="2019-10-31T17:31:20.079" v="802"/>
          <ac:picMkLst>
            <pc:docMk/>
            <pc:sldMk cId="925368291" sldId="282"/>
            <ac:picMk id="66" creationId="{FF525AAA-82CE-4027-A26C-B0EFFD856F2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hyperlink" Target="https://en.wikipedia.org/wiki/JavaScript" TargetMode="External"/><Relationship Id="rId1" Type="http://schemas.openxmlformats.org/officeDocument/2006/relationships/image" Target="../media/image8.png"/><Relationship Id="rId6" Type="http://schemas.openxmlformats.org/officeDocument/2006/relationships/hyperlink" Target="https://en.wikipedia.org/wiki/GIMP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en.wikipedia.org/wiki/Phaser_(game_framework)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hyperlink" Target="https://en.wikipedia.org/wiki/JavaScript" TargetMode="External"/><Relationship Id="rId1" Type="http://schemas.openxmlformats.org/officeDocument/2006/relationships/image" Target="../media/image8.png"/><Relationship Id="rId6" Type="http://schemas.openxmlformats.org/officeDocument/2006/relationships/hyperlink" Target="https://en.wikipedia.org/wiki/GIMP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en.wikipedia.org/wiki/Phaser_(game_framework)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68B5F-0F38-4E86-8F86-D4C1E85180B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796C0E2-D0B5-4CF0-A550-E01325D4A2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/>
            <a:t>JavaScript</a:t>
          </a:r>
          <a:endParaRPr lang="en-US"/>
        </a:p>
      </dgm:t>
    </dgm:pt>
    <dgm:pt modelId="{3B71BABA-05DE-4AC6-BA09-988A4258B14B}" type="parTrans" cxnId="{71576AE0-5E8B-44F7-9378-AF8C2A2F6CEC}">
      <dgm:prSet/>
      <dgm:spPr/>
      <dgm:t>
        <a:bodyPr/>
        <a:lstStyle/>
        <a:p>
          <a:endParaRPr lang="en-US"/>
        </a:p>
      </dgm:t>
    </dgm:pt>
    <dgm:pt modelId="{DBD13BE4-7B27-43D9-A90C-F81D665E1774}" type="sibTrans" cxnId="{71576AE0-5E8B-44F7-9378-AF8C2A2F6CEC}">
      <dgm:prSet/>
      <dgm:spPr/>
      <dgm:t>
        <a:bodyPr/>
        <a:lstStyle/>
        <a:p>
          <a:endParaRPr lang="en-US"/>
        </a:p>
      </dgm:t>
    </dgm:pt>
    <dgm:pt modelId="{32A0827E-F336-40F9-88F9-A95669DFEB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/>
            <a:t>Phaser 3</a:t>
          </a:r>
          <a:endParaRPr lang="en-US"/>
        </a:p>
      </dgm:t>
    </dgm:pt>
    <dgm:pt modelId="{62469874-8A5B-4CC3-975C-639A4D43EE38}" type="parTrans" cxnId="{0BD2C4D2-1A2F-4FBE-B412-062467369062}">
      <dgm:prSet/>
      <dgm:spPr/>
      <dgm:t>
        <a:bodyPr/>
        <a:lstStyle/>
        <a:p>
          <a:endParaRPr lang="en-US"/>
        </a:p>
      </dgm:t>
    </dgm:pt>
    <dgm:pt modelId="{17E33594-FA6B-4607-BBDF-00B6879E17E5}" type="sibTrans" cxnId="{0BD2C4D2-1A2F-4FBE-B412-062467369062}">
      <dgm:prSet/>
      <dgm:spPr/>
      <dgm:t>
        <a:bodyPr/>
        <a:lstStyle/>
        <a:p>
          <a:endParaRPr lang="en-US"/>
        </a:p>
      </dgm:t>
    </dgm:pt>
    <dgm:pt modelId="{6B800179-458B-4E7C-9BD2-8EF1B4B90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/>
            <a:t>GIMP</a:t>
          </a:r>
          <a:endParaRPr lang="en-US"/>
        </a:p>
      </dgm:t>
    </dgm:pt>
    <dgm:pt modelId="{759A0B9D-0656-435C-B975-D2CE037E90CB}" type="parTrans" cxnId="{ECFF1DD5-0826-43BA-B25D-1D24C766EC18}">
      <dgm:prSet/>
      <dgm:spPr/>
      <dgm:t>
        <a:bodyPr/>
        <a:lstStyle/>
        <a:p>
          <a:endParaRPr lang="en-US"/>
        </a:p>
      </dgm:t>
    </dgm:pt>
    <dgm:pt modelId="{710B8DBE-7549-4FFC-A56F-4ADF861FAE13}" type="sibTrans" cxnId="{ECFF1DD5-0826-43BA-B25D-1D24C766EC18}">
      <dgm:prSet/>
      <dgm:spPr/>
      <dgm:t>
        <a:bodyPr/>
        <a:lstStyle/>
        <a:p>
          <a:endParaRPr lang="en-US"/>
        </a:p>
      </dgm:t>
    </dgm:pt>
    <dgm:pt modelId="{BFEC54A0-EE82-473D-AC3F-D8B5E7A9A2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/>
            <a:t>Texture Packer</a:t>
          </a:r>
          <a:endParaRPr lang="en-US"/>
        </a:p>
      </dgm:t>
    </dgm:pt>
    <dgm:pt modelId="{1BC0CA8A-156A-4446-AE74-992F2D7A5DB8}" type="parTrans" cxnId="{B078B661-4FB1-4CE4-91F5-36493893D012}">
      <dgm:prSet/>
      <dgm:spPr/>
      <dgm:t>
        <a:bodyPr/>
        <a:lstStyle/>
        <a:p>
          <a:endParaRPr lang="en-US"/>
        </a:p>
      </dgm:t>
    </dgm:pt>
    <dgm:pt modelId="{C76C7909-F3D7-4777-A0E5-3F0537C9C77C}" type="sibTrans" cxnId="{B078B661-4FB1-4CE4-91F5-36493893D012}">
      <dgm:prSet/>
      <dgm:spPr/>
      <dgm:t>
        <a:bodyPr/>
        <a:lstStyle/>
        <a:p>
          <a:endParaRPr lang="en-US"/>
        </a:p>
      </dgm:t>
    </dgm:pt>
    <dgm:pt modelId="{8FB29957-EC0E-4523-84DD-EA9427E9DECA}" type="pres">
      <dgm:prSet presAssocID="{20C68B5F-0F38-4E86-8F86-D4C1E85180B0}" presName="root" presStyleCnt="0">
        <dgm:presLayoutVars>
          <dgm:dir/>
          <dgm:resizeHandles val="exact"/>
        </dgm:presLayoutVars>
      </dgm:prSet>
      <dgm:spPr/>
    </dgm:pt>
    <dgm:pt modelId="{0C0F8A61-93FF-4C97-8024-A43BE8797310}" type="pres">
      <dgm:prSet presAssocID="{A796C0E2-D0B5-4CF0-A550-E01325D4A241}" presName="compNode" presStyleCnt="0"/>
      <dgm:spPr/>
    </dgm:pt>
    <dgm:pt modelId="{82C53FC1-C9D8-407D-B26E-C59154108115}" type="pres">
      <dgm:prSet presAssocID="{A796C0E2-D0B5-4CF0-A550-E01325D4A241}" presName="iconBgRect" presStyleLbl="bgShp" presStyleIdx="0" presStyleCnt="4"/>
      <dgm:spPr/>
    </dgm:pt>
    <dgm:pt modelId="{FF5731E5-7B80-466F-AE8F-B67DA906EC74}" type="pres">
      <dgm:prSet presAssocID="{A796C0E2-D0B5-4CF0-A550-E01325D4A241}" presName="iconRect" presStyleLbl="node1" presStyleIdx="0" presStyleCnt="4" custScaleX="117217" custScaleY="1138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" b="-1000"/>
          </a:stretch>
        </a:blipFill>
      </dgm:spPr>
      <dgm:extLst/>
    </dgm:pt>
    <dgm:pt modelId="{CB0C7668-9042-45B8-A00A-71013C338153}" type="pres">
      <dgm:prSet presAssocID="{A796C0E2-D0B5-4CF0-A550-E01325D4A241}" presName="spaceRect" presStyleCnt="0"/>
      <dgm:spPr/>
    </dgm:pt>
    <dgm:pt modelId="{D2A6D847-DBF5-47FF-ABDD-C14BA4C5B50F}" type="pres">
      <dgm:prSet presAssocID="{A796C0E2-D0B5-4CF0-A550-E01325D4A241}" presName="textRect" presStyleLbl="revTx" presStyleIdx="0" presStyleCnt="4">
        <dgm:presLayoutVars>
          <dgm:chMax val="1"/>
          <dgm:chPref val="1"/>
        </dgm:presLayoutVars>
      </dgm:prSet>
      <dgm:spPr/>
    </dgm:pt>
    <dgm:pt modelId="{FA2470BB-D070-494A-AEE8-FEB19604A276}" type="pres">
      <dgm:prSet presAssocID="{DBD13BE4-7B27-43D9-A90C-F81D665E1774}" presName="sibTrans" presStyleCnt="0"/>
      <dgm:spPr/>
    </dgm:pt>
    <dgm:pt modelId="{7E1D3EE0-A743-45F6-904D-DB50AC20EFF3}" type="pres">
      <dgm:prSet presAssocID="{32A0827E-F336-40F9-88F9-A95669DFEB35}" presName="compNode" presStyleCnt="0"/>
      <dgm:spPr/>
    </dgm:pt>
    <dgm:pt modelId="{032E4C84-E5B7-4135-978A-6C6E40589338}" type="pres">
      <dgm:prSet presAssocID="{32A0827E-F336-40F9-88F9-A95669DFEB35}" presName="iconBgRect" presStyleLbl="bgShp" presStyleIdx="1" presStyleCnt="4"/>
      <dgm:spPr/>
    </dgm:pt>
    <dgm:pt modelId="{104B9347-2CAC-4C23-A6F3-67C1F58AAF1A}" type="pres">
      <dgm:prSet presAssocID="{32A0827E-F336-40F9-88F9-A95669DFEB35}" presName="iconRect" presStyleLbl="node1" presStyleIdx="1" presStyleCnt="4" custScaleX="113233" custScaleY="126759" custLinFactNeighborY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8000" r="-8000"/>
          </a:stretch>
        </a:blipFill>
      </dgm:spPr>
      <dgm:extLst/>
    </dgm:pt>
    <dgm:pt modelId="{60B05ABD-9E2C-483E-9F65-391669F5983D}" type="pres">
      <dgm:prSet presAssocID="{32A0827E-F336-40F9-88F9-A95669DFEB35}" presName="spaceRect" presStyleCnt="0"/>
      <dgm:spPr/>
    </dgm:pt>
    <dgm:pt modelId="{14ADE43C-5100-4096-970B-CC782EAE5A16}" type="pres">
      <dgm:prSet presAssocID="{32A0827E-F336-40F9-88F9-A95669DFEB35}" presName="textRect" presStyleLbl="revTx" presStyleIdx="1" presStyleCnt="4">
        <dgm:presLayoutVars>
          <dgm:chMax val="1"/>
          <dgm:chPref val="1"/>
        </dgm:presLayoutVars>
      </dgm:prSet>
      <dgm:spPr/>
    </dgm:pt>
    <dgm:pt modelId="{7E53148F-76FB-47A8-958E-73260B74A465}" type="pres">
      <dgm:prSet presAssocID="{17E33594-FA6B-4607-BBDF-00B6879E17E5}" presName="sibTrans" presStyleCnt="0"/>
      <dgm:spPr/>
    </dgm:pt>
    <dgm:pt modelId="{DE66FC5A-77DB-44BA-A2D0-04AA37512B86}" type="pres">
      <dgm:prSet presAssocID="{6B800179-458B-4E7C-9BD2-8EF1B4B90038}" presName="compNode" presStyleCnt="0"/>
      <dgm:spPr/>
    </dgm:pt>
    <dgm:pt modelId="{0F042642-8D37-4439-A1BA-C5F1019007E1}" type="pres">
      <dgm:prSet presAssocID="{6B800179-458B-4E7C-9BD2-8EF1B4B90038}" presName="iconBgRect" presStyleLbl="bgShp" presStyleIdx="2" presStyleCnt="4"/>
      <dgm:spPr/>
    </dgm:pt>
    <dgm:pt modelId="{0CC6A7C6-212E-4053-9957-9A43354218EF}" type="pres">
      <dgm:prSet presAssocID="{6B800179-458B-4E7C-9BD2-8EF1B4B90038}" presName="iconRect" presStyleLbl="node1" presStyleIdx="2" presStyleCnt="4" custScaleX="117834" custScaleY="12246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  <dgm:extLst/>
    </dgm:pt>
    <dgm:pt modelId="{C592B3A3-10F5-4C27-B07B-EDF604C8596B}" type="pres">
      <dgm:prSet presAssocID="{6B800179-458B-4E7C-9BD2-8EF1B4B90038}" presName="spaceRect" presStyleCnt="0"/>
      <dgm:spPr/>
    </dgm:pt>
    <dgm:pt modelId="{ABFBAD70-3653-46A6-A10F-87B45D831018}" type="pres">
      <dgm:prSet presAssocID="{6B800179-458B-4E7C-9BD2-8EF1B4B90038}" presName="textRect" presStyleLbl="revTx" presStyleIdx="2" presStyleCnt="4">
        <dgm:presLayoutVars>
          <dgm:chMax val="1"/>
          <dgm:chPref val="1"/>
        </dgm:presLayoutVars>
      </dgm:prSet>
      <dgm:spPr/>
    </dgm:pt>
    <dgm:pt modelId="{D0335638-075E-452B-9E93-671B3EB512E3}" type="pres">
      <dgm:prSet presAssocID="{710B8DBE-7549-4FFC-A56F-4ADF861FAE13}" presName="sibTrans" presStyleCnt="0"/>
      <dgm:spPr/>
    </dgm:pt>
    <dgm:pt modelId="{428A0AAE-BEE3-44AE-9323-2FEC98E72553}" type="pres">
      <dgm:prSet presAssocID="{BFEC54A0-EE82-473D-AC3F-D8B5E7A9A206}" presName="compNode" presStyleCnt="0"/>
      <dgm:spPr/>
    </dgm:pt>
    <dgm:pt modelId="{C17122BC-78E5-43BE-B472-9AAACD61013A}" type="pres">
      <dgm:prSet presAssocID="{BFEC54A0-EE82-473D-AC3F-D8B5E7A9A206}" presName="iconBgRect" presStyleLbl="bgShp" presStyleIdx="3" presStyleCnt="4"/>
      <dgm:spPr/>
    </dgm:pt>
    <dgm:pt modelId="{7840B7A5-5581-4069-B80F-A90E92955BE9}" type="pres">
      <dgm:prSet presAssocID="{BFEC54A0-EE82-473D-AC3F-D8B5E7A9A206}" presName="iconRect" presStyleLbl="node1" presStyleIdx="3" presStyleCnt="4" custScaleX="113850" custScaleY="12246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  <dgm:extLst/>
    </dgm:pt>
    <dgm:pt modelId="{DF91A02C-C798-4B06-BEC3-C9C13A113595}" type="pres">
      <dgm:prSet presAssocID="{BFEC54A0-EE82-473D-AC3F-D8B5E7A9A206}" presName="spaceRect" presStyleCnt="0"/>
      <dgm:spPr/>
    </dgm:pt>
    <dgm:pt modelId="{2D1960A6-F4AA-43B1-BA98-3FA5DA850D20}" type="pres">
      <dgm:prSet presAssocID="{BFEC54A0-EE82-473D-AC3F-D8B5E7A9A2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E53F639-1E47-41B2-A61D-71B8DFDD65F2}" type="presOf" srcId="{6B800179-458B-4E7C-9BD2-8EF1B4B90038}" destId="{ABFBAD70-3653-46A6-A10F-87B45D831018}" srcOrd="0" destOrd="0" presId="urn:microsoft.com/office/officeart/2018/5/layout/IconCircleLabelList"/>
    <dgm:cxn modelId="{B078B661-4FB1-4CE4-91F5-36493893D012}" srcId="{20C68B5F-0F38-4E86-8F86-D4C1E85180B0}" destId="{BFEC54A0-EE82-473D-AC3F-D8B5E7A9A206}" srcOrd="3" destOrd="0" parTransId="{1BC0CA8A-156A-4446-AE74-992F2D7A5DB8}" sibTransId="{C76C7909-F3D7-4777-A0E5-3F0537C9C77C}"/>
    <dgm:cxn modelId="{996CDB54-2CCA-41E8-B0E9-BCBFC894BA36}" type="presOf" srcId="{32A0827E-F336-40F9-88F9-A95669DFEB35}" destId="{14ADE43C-5100-4096-970B-CC782EAE5A16}" srcOrd="0" destOrd="0" presId="urn:microsoft.com/office/officeart/2018/5/layout/IconCircleLabelList"/>
    <dgm:cxn modelId="{2094AB85-A637-417C-9233-E4BFB01AAE19}" type="presOf" srcId="{A796C0E2-D0B5-4CF0-A550-E01325D4A241}" destId="{D2A6D847-DBF5-47FF-ABDD-C14BA4C5B50F}" srcOrd="0" destOrd="0" presId="urn:microsoft.com/office/officeart/2018/5/layout/IconCircleLabelList"/>
    <dgm:cxn modelId="{92086694-E2AE-4FBD-964C-92AE8443A59E}" type="presOf" srcId="{20C68B5F-0F38-4E86-8F86-D4C1E85180B0}" destId="{8FB29957-EC0E-4523-84DD-EA9427E9DECA}" srcOrd="0" destOrd="0" presId="urn:microsoft.com/office/officeart/2018/5/layout/IconCircleLabelList"/>
    <dgm:cxn modelId="{0BD2C4D2-1A2F-4FBE-B412-062467369062}" srcId="{20C68B5F-0F38-4E86-8F86-D4C1E85180B0}" destId="{32A0827E-F336-40F9-88F9-A95669DFEB35}" srcOrd="1" destOrd="0" parTransId="{62469874-8A5B-4CC3-975C-639A4D43EE38}" sibTransId="{17E33594-FA6B-4607-BBDF-00B6879E17E5}"/>
    <dgm:cxn modelId="{ECFF1DD5-0826-43BA-B25D-1D24C766EC18}" srcId="{20C68B5F-0F38-4E86-8F86-D4C1E85180B0}" destId="{6B800179-458B-4E7C-9BD2-8EF1B4B90038}" srcOrd="2" destOrd="0" parTransId="{759A0B9D-0656-435C-B975-D2CE037E90CB}" sibTransId="{710B8DBE-7549-4FFC-A56F-4ADF861FAE13}"/>
    <dgm:cxn modelId="{6F6FE7DD-819A-44CD-B87E-233E6F3AA84E}" type="presOf" srcId="{BFEC54A0-EE82-473D-AC3F-D8B5E7A9A206}" destId="{2D1960A6-F4AA-43B1-BA98-3FA5DA850D20}" srcOrd="0" destOrd="0" presId="urn:microsoft.com/office/officeart/2018/5/layout/IconCircleLabelList"/>
    <dgm:cxn modelId="{71576AE0-5E8B-44F7-9378-AF8C2A2F6CEC}" srcId="{20C68B5F-0F38-4E86-8F86-D4C1E85180B0}" destId="{A796C0E2-D0B5-4CF0-A550-E01325D4A241}" srcOrd="0" destOrd="0" parTransId="{3B71BABA-05DE-4AC6-BA09-988A4258B14B}" sibTransId="{DBD13BE4-7B27-43D9-A90C-F81D665E1774}"/>
    <dgm:cxn modelId="{7F584AEC-9B51-4935-B885-84A55E134B7F}" type="presParOf" srcId="{8FB29957-EC0E-4523-84DD-EA9427E9DECA}" destId="{0C0F8A61-93FF-4C97-8024-A43BE8797310}" srcOrd="0" destOrd="0" presId="urn:microsoft.com/office/officeart/2018/5/layout/IconCircleLabelList"/>
    <dgm:cxn modelId="{C6C3F68E-EAAE-4AA8-AD29-B52F7148648B}" type="presParOf" srcId="{0C0F8A61-93FF-4C97-8024-A43BE8797310}" destId="{82C53FC1-C9D8-407D-B26E-C59154108115}" srcOrd="0" destOrd="0" presId="urn:microsoft.com/office/officeart/2018/5/layout/IconCircleLabelList"/>
    <dgm:cxn modelId="{3EB716FF-2B35-407D-9C7A-D53AFD9216EA}" type="presParOf" srcId="{0C0F8A61-93FF-4C97-8024-A43BE8797310}" destId="{FF5731E5-7B80-466F-AE8F-B67DA906EC74}" srcOrd="1" destOrd="0" presId="urn:microsoft.com/office/officeart/2018/5/layout/IconCircleLabelList"/>
    <dgm:cxn modelId="{D86E63FA-1705-4227-B187-2191EA460EC5}" type="presParOf" srcId="{0C0F8A61-93FF-4C97-8024-A43BE8797310}" destId="{CB0C7668-9042-45B8-A00A-71013C338153}" srcOrd="2" destOrd="0" presId="urn:microsoft.com/office/officeart/2018/5/layout/IconCircleLabelList"/>
    <dgm:cxn modelId="{DAF302EE-27C0-498F-9DCB-74F4C7DC5A53}" type="presParOf" srcId="{0C0F8A61-93FF-4C97-8024-A43BE8797310}" destId="{D2A6D847-DBF5-47FF-ABDD-C14BA4C5B50F}" srcOrd="3" destOrd="0" presId="urn:microsoft.com/office/officeart/2018/5/layout/IconCircleLabelList"/>
    <dgm:cxn modelId="{9BA19E1A-0604-49B5-82F4-2D36339B0F17}" type="presParOf" srcId="{8FB29957-EC0E-4523-84DD-EA9427E9DECA}" destId="{FA2470BB-D070-494A-AEE8-FEB19604A276}" srcOrd="1" destOrd="0" presId="urn:microsoft.com/office/officeart/2018/5/layout/IconCircleLabelList"/>
    <dgm:cxn modelId="{B5AA313B-F1C8-49D0-B621-C97446C77CA2}" type="presParOf" srcId="{8FB29957-EC0E-4523-84DD-EA9427E9DECA}" destId="{7E1D3EE0-A743-45F6-904D-DB50AC20EFF3}" srcOrd="2" destOrd="0" presId="urn:microsoft.com/office/officeart/2018/5/layout/IconCircleLabelList"/>
    <dgm:cxn modelId="{2A4CA29E-A09E-4FAF-9B21-A98C3ADC41AC}" type="presParOf" srcId="{7E1D3EE0-A743-45F6-904D-DB50AC20EFF3}" destId="{032E4C84-E5B7-4135-978A-6C6E40589338}" srcOrd="0" destOrd="0" presId="urn:microsoft.com/office/officeart/2018/5/layout/IconCircleLabelList"/>
    <dgm:cxn modelId="{23AE345E-929D-4B71-B982-792F1749B33C}" type="presParOf" srcId="{7E1D3EE0-A743-45F6-904D-DB50AC20EFF3}" destId="{104B9347-2CAC-4C23-A6F3-67C1F58AAF1A}" srcOrd="1" destOrd="0" presId="urn:microsoft.com/office/officeart/2018/5/layout/IconCircleLabelList"/>
    <dgm:cxn modelId="{CDB5E0B6-90CE-4DDD-92C9-2AAE65421F66}" type="presParOf" srcId="{7E1D3EE0-A743-45F6-904D-DB50AC20EFF3}" destId="{60B05ABD-9E2C-483E-9F65-391669F5983D}" srcOrd="2" destOrd="0" presId="urn:microsoft.com/office/officeart/2018/5/layout/IconCircleLabelList"/>
    <dgm:cxn modelId="{4B4393DA-1611-44B1-A3DE-A4D87B794ACD}" type="presParOf" srcId="{7E1D3EE0-A743-45F6-904D-DB50AC20EFF3}" destId="{14ADE43C-5100-4096-970B-CC782EAE5A16}" srcOrd="3" destOrd="0" presId="urn:microsoft.com/office/officeart/2018/5/layout/IconCircleLabelList"/>
    <dgm:cxn modelId="{D4515C23-E18B-4F46-BDF8-262318A6F8BD}" type="presParOf" srcId="{8FB29957-EC0E-4523-84DD-EA9427E9DECA}" destId="{7E53148F-76FB-47A8-958E-73260B74A465}" srcOrd="3" destOrd="0" presId="urn:microsoft.com/office/officeart/2018/5/layout/IconCircleLabelList"/>
    <dgm:cxn modelId="{44AC4507-10F0-43CC-816C-2901D9E5406A}" type="presParOf" srcId="{8FB29957-EC0E-4523-84DD-EA9427E9DECA}" destId="{DE66FC5A-77DB-44BA-A2D0-04AA37512B86}" srcOrd="4" destOrd="0" presId="urn:microsoft.com/office/officeart/2018/5/layout/IconCircleLabelList"/>
    <dgm:cxn modelId="{F4C49775-89C7-474A-8896-6D7D53C1FD23}" type="presParOf" srcId="{DE66FC5A-77DB-44BA-A2D0-04AA37512B86}" destId="{0F042642-8D37-4439-A1BA-C5F1019007E1}" srcOrd="0" destOrd="0" presId="urn:microsoft.com/office/officeart/2018/5/layout/IconCircleLabelList"/>
    <dgm:cxn modelId="{2DAB0A2A-9DFE-4497-849A-385D48B9E548}" type="presParOf" srcId="{DE66FC5A-77DB-44BA-A2D0-04AA37512B86}" destId="{0CC6A7C6-212E-4053-9957-9A43354218EF}" srcOrd="1" destOrd="0" presId="urn:microsoft.com/office/officeart/2018/5/layout/IconCircleLabelList"/>
    <dgm:cxn modelId="{D5F0B04A-E39B-4A29-9702-57E4234380AE}" type="presParOf" srcId="{DE66FC5A-77DB-44BA-A2D0-04AA37512B86}" destId="{C592B3A3-10F5-4C27-B07B-EDF604C8596B}" srcOrd="2" destOrd="0" presId="urn:microsoft.com/office/officeart/2018/5/layout/IconCircleLabelList"/>
    <dgm:cxn modelId="{A6048D27-5BB5-41DC-A30E-85B5AD261350}" type="presParOf" srcId="{DE66FC5A-77DB-44BA-A2D0-04AA37512B86}" destId="{ABFBAD70-3653-46A6-A10F-87B45D831018}" srcOrd="3" destOrd="0" presId="urn:microsoft.com/office/officeart/2018/5/layout/IconCircleLabelList"/>
    <dgm:cxn modelId="{9752B8AF-41CB-44C2-A12E-5CA09AF17D59}" type="presParOf" srcId="{8FB29957-EC0E-4523-84DD-EA9427E9DECA}" destId="{D0335638-075E-452B-9E93-671B3EB512E3}" srcOrd="5" destOrd="0" presId="urn:microsoft.com/office/officeart/2018/5/layout/IconCircleLabelList"/>
    <dgm:cxn modelId="{1AA74BCB-CD59-450C-9D47-B4A60AAF67EF}" type="presParOf" srcId="{8FB29957-EC0E-4523-84DD-EA9427E9DECA}" destId="{428A0AAE-BEE3-44AE-9323-2FEC98E72553}" srcOrd="6" destOrd="0" presId="urn:microsoft.com/office/officeart/2018/5/layout/IconCircleLabelList"/>
    <dgm:cxn modelId="{63BE7E9C-01DE-492F-96E5-E61F72E1BDD2}" type="presParOf" srcId="{428A0AAE-BEE3-44AE-9323-2FEC98E72553}" destId="{C17122BC-78E5-43BE-B472-9AAACD61013A}" srcOrd="0" destOrd="0" presId="urn:microsoft.com/office/officeart/2018/5/layout/IconCircleLabelList"/>
    <dgm:cxn modelId="{F943701A-80E1-4595-9E5F-8A2D697AA985}" type="presParOf" srcId="{428A0AAE-BEE3-44AE-9323-2FEC98E72553}" destId="{7840B7A5-5581-4069-B80F-A90E92955BE9}" srcOrd="1" destOrd="0" presId="urn:microsoft.com/office/officeart/2018/5/layout/IconCircleLabelList"/>
    <dgm:cxn modelId="{73E6844B-7C25-4F0D-BE96-4994E2A44311}" type="presParOf" srcId="{428A0AAE-BEE3-44AE-9323-2FEC98E72553}" destId="{DF91A02C-C798-4B06-BEC3-C9C13A113595}" srcOrd="2" destOrd="0" presId="urn:microsoft.com/office/officeart/2018/5/layout/IconCircleLabelList"/>
    <dgm:cxn modelId="{09B8D1C5-878D-4047-A1C2-F4B8723A8838}" type="presParOf" srcId="{428A0AAE-BEE3-44AE-9323-2FEC98E72553}" destId="{2D1960A6-F4AA-43B1-BA98-3FA5DA850D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46CDB9-8D17-4802-A685-01C6B5822AB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8930F3-6258-4E6D-AE3E-F3092D0C12E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Written in JavaScript</a:t>
          </a:r>
        </a:p>
      </dgm:t>
    </dgm:pt>
    <dgm:pt modelId="{6BF8D433-FCA6-4E66-8A86-AF5A930957B5}" type="parTrans" cxnId="{D866B27E-6117-4170-9106-9EE6E8D3A1D3}">
      <dgm:prSet/>
      <dgm:spPr/>
      <dgm:t>
        <a:bodyPr/>
        <a:lstStyle/>
        <a:p>
          <a:endParaRPr lang="en-US"/>
        </a:p>
      </dgm:t>
    </dgm:pt>
    <dgm:pt modelId="{DFC39142-C52A-4DA1-AB6D-09A745711034}" type="sibTrans" cxnId="{D866B27E-6117-4170-9106-9EE6E8D3A1D3}">
      <dgm:prSet/>
      <dgm:spPr/>
      <dgm:t>
        <a:bodyPr/>
        <a:lstStyle/>
        <a:p>
          <a:endParaRPr lang="en-US"/>
        </a:p>
      </dgm:t>
    </dgm:pt>
    <dgm:pt modelId="{593958C7-0CA7-4747-A1DF-C20FEBD319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Phaser 3 2D Game Framework</a:t>
          </a:r>
        </a:p>
      </dgm:t>
    </dgm:pt>
    <dgm:pt modelId="{D3B8ECD0-4FA0-4460-B206-03FF6E783EEA}" type="parTrans" cxnId="{C2E81BEE-54A0-4228-A5B3-2B6B30215F39}">
      <dgm:prSet/>
      <dgm:spPr/>
      <dgm:t>
        <a:bodyPr/>
        <a:lstStyle/>
        <a:p>
          <a:endParaRPr lang="en-US"/>
        </a:p>
      </dgm:t>
    </dgm:pt>
    <dgm:pt modelId="{F7BE5FBF-578E-446C-AA12-824311AE9A17}" type="sibTrans" cxnId="{C2E81BEE-54A0-4228-A5B3-2B6B30215F39}">
      <dgm:prSet/>
      <dgm:spPr/>
      <dgm:t>
        <a:bodyPr/>
        <a:lstStyle/>
        <a:p>
          <a:endParaRPr lang="en-US"/>
        </a:p>
      </dgm:t>
    </dgm:pt>
    <dgm:pt modelId="{36CF5B13-E836-4344-B82C-13AF9ABCC8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source</a:t>
          </a:r>
        </a:p>
      </dgm:t>
    </dgm:pt>
    <dgm:pt modelId="{EBB6A8F5-4F3F-4185-A017-BD021AE60C9B}" type="parTrans" cxnId="{012D0084-DD0C-4614-8F8F-ABA5FAA5D936}">
      <dgm:prSet/>
      <dgm:spPr/>
      <dgm:t>
        <a:bodyPr/>
        <a:lstStyle/>
        <a:p>
          <a:endParaRPr lang="en-US"/>
        </a:p>
      </dgm:t>
    </dgm:pt>
    <dgm:pt modelId="{25647233-2E1D-463C-A90B-578EFE75172F}" type="sibTrans" cxnId="{012D0084-DD0C-4614-8F8F-ABA5FAA5D936}">
      <dgm:prSet/>
      <dgm:spPr/>
      <dgm:t>
        <a:bodyPr/>
        <a:lstStyle/>
        <a:p>
          <a:endParaRPr lang="en-US"/>
        </a:p>
      </dgm:t>
    </dgm:pt>
    <dgm:pt modelId="{FF47A52B-5F2A-464E-99AA-149EAE9696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Well documented</a:t>
          </a:r>
        </a:p>
      </dgm:t>
    </dgm:pt>
    <dgm:pt modelId="{786AE46C-72B7-44A5-BE1C-18B617DEB7E7}" type="parTrans" cxnId="{59D984AD-13B0-429B-88F8-68739582F080}">
      <dgm:prSet/>
      <dgm:spPr/>
      <dgm:t>
        <a:bodyPr/>
        <a:lstStyle/>
        <a:p>
          <a:endParaRPr lang="en-US"/>
        </a:p>
      </dgm:t>
    </dgm:pt>
    <dgm:pt modelId="{C7D05449-3848-4372-B278-9DD70440DA81}" type="sibTrans" cxnId="{59D984AD-13B0-429B-88F8-68739582F080}">
      <dgm:prSet/>
      <dgm:spPr/>
      <dgm:t>
        <a:bodyPr/>
        <a:lstStyle/>
        <a:p>
          <a:endParaRPr lang="en-US"/>
        </a:p>
      </dgm:t>
    </dgm:pt>
    <dgm:pt modelId="{B91BACCD-D109-4BB0-96B5-135CB330D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Beginner friendly</a:t>
          </a:r>
        </a:p>
      </dgm:t>
    </dgm:pt>
    <dgm:pt modelId="{87A4256F-5027-4164-B982-8C7261198F6E}" type="parTrans" cxnId="{1538F440-4B91-40C4-AC8E-721C27F7AD10}">
      <dgm:prSet/>
      <dgm:spPr/>
      <dgm:t>
        <a:bodyPr/>
        <a:lstStyle/>
        <a:p>
          <a:endParaRPr lang="en-US"/>
        </a:p>
      </dgm:t>
    </dgm:pt>
    <dgm:pt modelId="{9F571008-8004-4421-8C8C-643D4C8EEDEB}" type="sibTrans" cxnId="{1538F440-4B91-40C4-AC8E-721C27F7AD10}">
      <dgm:prSet/>
      <dgm:spPr/>
      <dgm:t>
        <a:bodyPr/>
        <a:lstStyle/>
        <a:p>
          <a:endParaRPr lang="en-US"/>
        </a:p>
      </dgm:t>
    </dgm:pt>
    <dgm:pt modelId="{91F7134C-A22E-4339-BE57-7699E3A198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Simple structure</a:t>
          </a:r>
        </a:p>
      </dgm:t>
    </dgm:pt>
    <dgm:pt modelId="{631110D9-907E-47B8-BA8F-6E707531844B}" type="parTrans" cxnId="{CFEEC740-AA6B-409C-AA60-11AD0999ABF7}">
      <dgm:prSet/>
      <dgm:spPr/>
      <dgm:t>
        <a:bodyPr/>
        <a:lstStyle/>
        <a:p>
          <a:endParaRPr lang="en-US"/>
        </a:p>
      </dgm:t>
    </dgm:pt>
    <dgm:pt modelId="{46319D99-8D3E-4732-B23C-7B89D7909258}" type="sibTrans" cxnId="{CFEEC740-AA6B-409C-AA60-11AD0999ABF7}">
      <dgm:prSet/>
      <dgm:spPr/>
      <dgm:t>
        <a:bodyPr/>
        <a:lstStyle/>
        <a:p>
          <a:endParaRPr lang="en-US"/>
        </a:p>
      </dgm:t>
    </dgm:pt>
    <dgm:pt modelId="{95981FD3-39D3-42CC-A8B0-3C53E4604458}" type="pres">
      <dgm:prSet presAssocID="{2746CDB9-8D17-4802-A685-01C6B5822AB8}" presName="root" presStyleCnt="0">
        <dgm:presLayoutVars>
          <dgm:dir/>
          <dgm:resizeHandles val="exact"/>
        </dgm:presLayoutVars>
      </dgm:prSet>
      <dgm:spPr/>
    </dgm:pt>
    <dgm:pt modelId="{6FB48C86-0A1F-4A36-9D09-035AD2A13A43}" type="pres">
      <dgm:prSet presAssocID="{018930F3-6258-4E6D-AE3E-F3092D0C12E0}" presName="compNode" presStyleCnt="0"/>
      <dgm:spPr/>
    </dgm:pt>
    <dgm:pt modelId="{07457936-41A4-46DE-9061-513C0892E8CB}" type="pres">
      <dgm:prSet presAssocID="{018930F3-6258-4E6D-AE3E-F3092D0C12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E25C94D-AACB-4528-93E1-A227B353EDD8}" type="pres">
      <dgm:prSet presAssocID="{018930F3-6258-4E6D-AE3E-F3092D0C12E0}" presName="iconSpace" presStyleCnt="0"/>
      <dgm:spPr/>
    </dgm:pt>
    <dgm:pt modelId="{19C352CB-39F3-4C7B-BF53-1F721B6E720A}" type="pres">
      <dgm:prSet presAssocID="{018930F3-6258-4E6D-AE3E-F3092D0C12E0}" presName="parTx" presStyleLbl="revTx" presStyleIdx="0" presStyleCnt="4">
        <dgm:presLayoutVars>
          <dgm:chMax val="0"/>
          <dgm:chPref val="0"/>
        </dgm:presLayoutVars>
      </dgm:prSet>
      <dgm:spPr/>
    </dgm:pt>
    <dgm:pt modelId="{C4D17206-9524-43DF-BEFD-B393AFF58068}" type="pres">
      <dgm:prSet presAssocID="{018930F3-6258-4E6D-AE3E-F3092D0C12E0}" presName="txSpace" presStyleCnt="0"/>
      <dgm:spPr/>
    </dgm:pt>
    <dgm:pt modelId="{B048A0AB-AFA0-4897-9316-5D49CE23CCCD}" type="pres">
      <dgm:prSet presAssocID="{018930F3-6258-4E6D-AE3E-F3092D0C12E0}" presName="desTx" presStyleLbl="revTx" presStyleIdx="1" presStyleCnt="4">
        <dgm:presLayoutVars/>
      </dgm:prSet>
      <dgm:spPr/>
    </dgm:pt>
    <dgm:pt modelId="{61115CC5-FDD1-4A56-B2CE-993AA1885287}" type="pres">
      <dgm:prSet presAssocID="{DFC39142-C52A-4DA1-AB6D-09A745711034}" presName="sibTrans" presStyleCnt="0"/>
      <dgm:spPr/>
    </dgm:pt>
    <dgm:pt modelId="{9927796D-88B4-4230-B99D-86AA387B154F}" type="pres">
      <dgm:prSet presAssocID="{593958C7-0CA7-4747-A1DF-C20FEBD319B8}" presName="compNode" presStyleCnt="0"/>
      <dgm:spPr/>
    </dgm:pt>
    <dgm:pt modelId="{A033D3C3-A830-4960-BFC0-46563BF8AC5A}" type="pres">
      <dgm:prSet presAssocID="{593958C7-0CA7-4747-A1DF-C20FEBD319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473139-F3F9-4B1A-8301-238FADC9DA7E}" type="pres">
      <dgm:prSet presAssocID="{593958C7-0CA7-4747-A1DF-C20FEBD319B8}" presName="iconSpace" presStyleCnt="0"/>
      <dgm:spPr/>
    </dgm:pt>
    <dgm:pt modelId="{DEBA9675-2967-4463-A948-431E679A4FAA}" type="pres">
      <dgm:prSet presAssocID="{593958C7-0CA7-4747-A1DF-C20FEBD319B8}" presName="parTx" presStyleLbl="revTx" presStyleIdx="2" presStyleCnt="4">
        <dgm:presLayoutVars>
          <dgm:chMax val="0"/>
          <dgm:chPref val="0"/>
        </dgm:presLayoutVars>
      </dgm:prSet>
      <dgm:spPr/>
    </dgm:pt>
    <dgm:pt modelId="{9B8338D4-0E5B-477C-9018-B9DE74CF06E7}" type="pres">
      <dgm:prSet presAssocID="{593958C7-0CA7-4747-A1DF-C20FEBD319B8}" presName="txSpace" presStyleCnt="0"/>
      <dgm:spPr/>
    </dgm:pt>
    <dgm:pt modelId="{03B073A2-3B8D-41FA-B43D-872C1130413F}" type="pres">
      <dgm:prSet presAssocID="{593958C7-0CA7-4747-A1DF-C20FEBD319B8}" presName="desTx" presStyleLbl="revTx" presStyleIdx="3" presStyleCnt="4">
        <dgm:presLayoutVars/>
      </dgm:prSet>
      <dgm:spPr/>
    </dgm:pt>
  </dgm:ptLst>
  <dgm:cxnLst>
    <dgm:cxn modelId="{9B3B9E03-C3F2-44A9-AE7E-F9DF12F57C30}" type="presOf" srcId="{018930F3-6258-4E6D-AE3E-F3092D0C12E0}" destId="{19C352CB-39F3-4C7B-BF53-1F721B6E720A}" srcOrd="0" destOrd="0" presId="urn:microsoft.com/office/officeart/2018/5/layout/CenteredIconLabelDescriptionList"/>
    <dgm:cxn modelId="{CFEEC740-AA6B-409C-AA60-11AD0999ABF7}" srcId="{593958C7-0CA7-4747-A1DF-C20FEBD319B8}" destId="{91F7134C-A22E-4339-BE57-7699E3A198C2}" srcOrd="3" destOrd="0" parTransId="{631110D9-907E-47B8-BA8F-6E707531844B}" sibTransId="{46319D99-8D3E-4732-B23C-7B89D7909258}"/>
    <dgm:cxn modelId="{1538F440-4B91-40C4-AC8E-721C27F7AD10}" srcId="{593958C7-0CA7-4747-A1DF-C20FEBD319B8}" destId="{B91BACCD-D109-4BB0-96B5-135CB330D6F6}" srcOrd="2" destOrd="0" parTransId="{87A4256F-5027-4164-B982-8C7261198F6E}" sibTransId="{9F571008-8004-4421-8C8C-643D4C8EEDEB}"/>
    <dgm:cxn modelId="{CFB9E250-1815-4102-A918-B35ADB431CE7}" type="presOf" srcId="{B91BACCD-D109-4BB0-96B5-135CB330D6F6}" destId="{03B073A2-3B8D-41FA-B43D-872C1130413F}" srcOrd="0" destOrd="2" presId="urn:microsoft.com/office/officeart/2018/5/layout/CenteredIconLabelDescriptionList"/>
    <dgm:cxn modelId="{D866B27E-6117-4170-9106-9EE6E8D3A1D3}" srcId="{2746CDB9-8D17-4802-A685-01C6B5822AB8}" destId="{018930F3-6258-4E6D-AE3E-F3092D0C12E0}" srcOrd="0" destOrd="0" parTransId="{6BF8D433-FCA6-4E66-8A86-AF5A930957B5}" sibTransId="{DFC39142-C52A-4DA1-AB6D-09A745711034}"/>
    <dgm:cxn modelId="{012D0084-DD0C-4614-8F8F-ABA5FAA5D936}" srcId="{593958C7-0CA7-4747-A1DF-C20FEBD319B8}" destId="{36CF5B13-E836-4344-B82C-13AF9ABCC8BD}" srcOrd="0" destOrd="0" parTransId="{EBB6A8F5-4F3F-4185-A017-BD021AE60C9B}" sibTransId="{25647233-2E1D-463C-A90B-578EFE75172F}"/>
    <dgm:cxn modelId="{59D984AD-13B0-429B-88F8-68739582F080}" srcId="{593958C7-0CA7-4747-A1DF-C20FEBD319B8}" destId="{FF47A52B-5F2A-464E-99AA-149EAE969643}" srcOrd="1" destOrd="0" parTransId="{786AE46C-72B7-44A5-BE1C-18B617DEB7E7}" sibTransId="{C7D05449-3848-4372-B278-9DD70440DA81}"/>
    <dgm:cxn modelId="{F1C5B4B0-E0AD-4543-87BC-6EF3FA9A8C02}" type="presOf" srcId="{36CF5B13-E836-4344-B82C-13AF9ABCC8BD}" destId="{03B073A2-3B8D-41FA-B43D-872C1130413F}" srcOrd="0" destOrd="0" presId="urn:microsoft.com/office/officeart/2018/5/layout/CenteredIconLabelDescriptionList"/>
    <dgm:cxn modelId="{69C57DBC-7FC8-46AB-A97F-4AA12A77DD44}" type="presOf" srcId="{593958C7-0CA7-4747-A1DF-C20FEBD319B8}" destId="{DEBA9675-2967-4463-A948-431E679A4FAA}" srcOrd="0" destOrd="0" presId="urn:microsoft.com/office/officeart/2018/5/layout/CenteredIconLabelDescriptionList"/>
    <dgm:cxn modelId="{1B33BDBC-1620-46BD-991C-550A9C7D32B7}" type="presOf" srcId="{FF47A52B-5F2A-464E-99AA-149EAE969643}" destId="{03B073A2-3B8D-41FA-B43D-872C1130413F}" srcOrd="0" destOrd="1" presId="urn:microsoft.com/office/officeart/2018/5/layout/CenteredIconLabelDescriptionList"/>
    <dgm:cxn modelId="{0DBAA8DA-EEC5-4E16-9D07-06499C81035E}" type="presOf" srcId="{91F7134C-A22E-4339-BE57-7699E3A198C2}" destId="{03B073A2-3B8D-41FA-B43D-872C1130413F}" srcOrd="0" destOrd="3" presId="urn:microsoft.com/office/officeart/2018/5/layout/CenteredIconLabelDescriptionList"/>
    <dgm:cxn modelId="{EDA35BE5-FC10-434F-83BF-0E72CC8C2E07}" type="presOf" srcId="{2746CDB9-8D17-4802-A685-01C6B5822AB8}" destId="{95981FD3-39D3-42CC-A8B0-3C53E4604458}" srcOrd="0" destOrd="0" presId="urn:microsoft.com/office/officeart/2018/5/layout/CenteredIconLabelDescriptionList"/>
    <dgm:cxn modelId="{C2E81BEE-54A0-4228-A5B3-2B6B30215F39}" srcId="{2746CDB9-8D17-4802-A685-01C6B5822AB8}" destId="{593958C7-0CA7-4747-A1DF-C20FEBD319B8}" srcOrd="1" destOrd="0" parTransId="{D3B8ECD0-4FA0-4460-B206-03FF6E783EEA}" sibTransId="{F7BE5FBF-578E-446C-AA12-824311AE9A17}"/>
    <dgm:cxn modelId="{FFE4EDFE-264C-4894-8B54-18E86DD6A813}" type="presParOf" srcId="{95981FD3-39D3-42CC-A8B0-3C53E4604458}" destId="{6FB48C86-0A1F-4A36-9D09-035AD2A13A43}" srcOrd="0" destOrd="0" presId="urn:microsoft.com/office/officeart/2018/5/layout/CenteredIconLabelDescriptionList"/>
    <dgm:cxn modelId="{22FB5B04-FA21-4833-8C97-CF362B393DFC}" type="presParOf" srcId="{6FB48C86-0A1F-4A36-9D09-035AD2A13A43}" destId="{07457936-41A4-46DE-9061-513C0892E8CB}" srcOrd="0" destOrd="0" presId="urn:microsoft.com/office/officeart/2018/5/layout/CenteredIconLabelDescriptionList"/>
    <dgm:cxn modelId="{7345FC98-683A-4EDA-BED8-8502DD411C43}" type="presParOf" srcId="{6FB48C86-0A1F-4A36-9D09-035AD2A13A43}" destId="{CE25C94D-AACB-4528-93E1-A227B353EDD8}" srcOrd="1" destOrd="0" presId="urn:microsoft.com/office/officeart/2018/5/layout/CenteredIconLabelDescriptionList"/>
    <dgm:cxn modelId="{8D692068-776E-4ECE-A0FC-F335DCE016E6}" type="presParOf" srcId="{6FB48C86-0A1F-4A36-9D09-035AD2A13A43}" destId="{19C352CB-39F3-4C7B-BF53-1F721B6E720A}" srcOrd="2" destOrd="0" presId="urn:microsoft.com/office/officeart/2018/5/layout/CenteredIconLabelDescriptionList"/>
    <dgm:cxn modelId="{4F4BFDF8-AEEB-41A7-A61D-587CB258786D}" type="presParOf" srcId="{6FB48C86-0A1F-4A36-9D09-035AD2A13A43}" destId="{C4D17206-9524-43DF-BEFD-B393AFF58068}" srcOrd="3" destOrd="0" presId="urn:microsoft.com/office/officeart/2018/5/layout/CenteredIconLabelDescriptionList"/>
    <dgm:cxn modelId="{B874377C-6E84-42BC-8B10-4D7388B35F3E}" type="presParOf" srcId="{6FB48C86-0A1F-4A36-9D09-035AD2A13A43}" destId="{B048A0AB-AFA0-4897-9316-5D49CE23CCCD}" srcOrd="4" destOrd="0" presId="urn:microsoft.com/office/officeart/2018/5/layout/CenteredIconLabelDescriptionList"/>
    <dgm:cxn modelId="{0F8D3929-B3FC-49ED-A4D3-03E2F9356D90}" type="presParOf" srcId="{95981FD3-39D3-42CC-A8B0-3C53E4604458}" destId="{61115CC5-FDD1-4A56-B2CE-993AA1885287}" srcOrd="1" destOrd="0" presId="urn:microsoft.com/office/officeart/2018/5/layout/CenteredIconLabelDescriptionList"/>
    <dgm:cxn modelId="{1DE12142-2F03-4B9F-9887-A4C319CBA7A4}" type="presParOf" srcId="{95981FD3-39D3-42CC-A8B0-3C53E4604458}" destId="{9927796D-88B4-4230-B99D-86AA387B154F}" srcOrd="2" destOrd="0" presId="urn:microsoft.com/office/officeart/2018/5/layout/CenteredIconLabelDescriptionList"/>
    <dgm:cxn modelId="{EF7968B7-910A-45DC-B381-470DFE6FD978}" type="presParOf" srcId="{9927796D-88B4-4230-B99D-86AA387B154F}" destId="{A033D3C3-A830-4960-BFC0-46563BF8AC5A}" srcOrd="0" destOrd="0" presId="urn:microsoft.com/office/officeart/2018/5/layout/CenteredIconLabelDescriptionList"/>
    <dgm:cxn modelId="{A4286FD7-5BC6-49FF-B3DA-443E32307711}" type="presParOf" srcId="{9927796D-88B4-4230-B99D-86AA387B154F}" destId="{6E473139-F3F9-4B1A-8301-238FADC9DA7E}" srcOrd="1" destOrd="0" presId="urn:microsoft.com/office/officeart/2018/5/layout/CenteredIconLabelDescriptionList"/>
    <dgm:cxn modelId="{1EF27B61-2E2E-4D64-9FEA-2892A9A5D843}" type="presParOf" srcId="{9927796D-88B4-4230-B99D-86AA387B154F}" destId="{DEBA9675-2967-4463-A948-431E679A4FAA}" srcOrd="2" destOrd="0" presId="urn:microsoft.com/office/officeart/2018/5/layout/CenteredIconLabelDescriptionList"/>
    <dgm:cxn modelId="{1717800B-2762-4395-A959-004A8FFD332F}" type="presParOf" srcId="{9927796D-88B4-4230-B99D-86AA387B154F}" destId="{9B8338D4-0E5B-477C-9018-B9DE74CF06E7}" srcOrd="3" destOrd="0" presId="urn:microsoft.com/office/officeart/2018/5/layout/CenteredIconLabelDescriptionList"/>
    <dgm:cxn modelId="{A2AEB7FF-C709-40B8-93BD-46EF62A82B29}" type="presParOf" srcId="{9927796D-88B4-4230-B99D-86AA387B154F}" destId="{03B073A2-3B8D-41FA-B43D-872C113041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64C06-C116-4752-B466-FC14746BFF1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F9347A-078C-46E4-A9B1-978FAA2E9D07}">
      <dgm:prSet/>
      <dgm:spPr/>
      <dgm:t>
        <a:bodyPr/>
        <a:lstStyle/>
        <a:p>
          <a:pPr>
            <a:defRPr b="1"/>
          </a:pPr>
          <a:r>
            <a:rPr lang="en-US"/>
            <a:t>Sprites</a:t>
          </a:r>
        </a:p>
      </dgm:t>
    </dgm:pt>
    <dgm:pt modelId="{AD387754-C66B-44D9-A3D4-5B9EB0105376}" type="parTrans" cxnId="{A0C5AD17-9783-4386-BB49-23B052EBCA72}">
      <dgm:prSet/>
      <dgm:spPr/>
      <dgm:t>
        <a:bodyPr/>
        <a:lstStyle/>
        <a:p>
          <a:endParaRPr lang="en-US"/>
        </a:p>
      </dgm:t>
    </dgm:pt>
    <dgm:pt modelId="{B48BAB2F-9EAB-4F1D-B3C8-95A87E14CE14}" type="sibTrans" cxnId="{A0C5AD17-9783-4386-BB49-23B052EBCA72}">
      <dgm:prSet/>
      <dgm:spPr/>
      <dgm:t>
        <a:bodyPr/>
        <a:lstStyle/>
        <a:p>
          <a:endParaRPr lang="en-US"/>
        </a:p>
      </dgm:t>
    </dgm:pt>
    <dgm:pt modelId="{1481CA87-FB29-4CAF-BF0D-785EDC2560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Game objects</a:t>
          </a:r>
        </a:p>
      </dgm:t>
    </dgm:pt>
    <dgm:pt modelId="{B3DF1947-961A-476D-AAD6-32DFBB837024}" type="parTrans" cxnId="{0DDBB88D-7E36-4AB2-B46D-1775FB274906}">
      <dgm:prSet/>
      <dgm:spPr/>
      <dgm:t>
        <a:bodyPr/>
        <a:lstStyle/>
        <a:p>
          <a:endParaRPr lang="en-US"/>
        </a:p>
      </dgm:t>
    </dgm:pt>
    <dgm:pt modelId="{35C96664-258D-476E-8317-432A0C57EF28}" type="sibTrans" cxnId="{0DDBB88D-7E36-4AB2-B46D-1775FB274906}">
      <dgm:prSet/>
      <dgm:spPr/>
      <dgm:t>
        <a:bodyPr/>
        <a:lstStyle/>
        <a:p>
          <a:endParaRPr lang="en-US"/>
        </a:p>
      </dgm:t>
    </dgm:pt>
    <dgm:pt modelId="{96DE0559-B957-4CEA-B265-D073F3942FD7}">
      <dgm:prSet/>
      <dgm:spPr/>
      <dgm:t>
        <a:bodyPr/>
        <a:lstStyle/>
        <a:p>
          <a:pPr>
            <a:defRPr b="1"/>
          </a:pPr>
          <a:r>
            <a:rPr lang="en-US"/>
            <a:t>Scenes</a:t>
          </a:r>
        </a:p>
      </dgm:t>
    </dgm:pt>
    <dgm:pt modelId="{EB017929-F409-4D16-B8BB-3C459A124EAF}" type="parTrans" cxnId="{5D496B7B-607E-4FEA-AFD8-BD8E7F78F213}">
      <dgm:prSet/>
      <dgm:spPr/>
      <dgm:t>
        <a:bodyPr/>
        <a:lstStyle/>
        <a:p>
          <a:endParaRPr lang="en-US"/>
        </a:p>
      </dgm:t>
    </dgm:pt>
    <dgm:pt modelId="{BC608B20-304F-4EC2-AE5B-1F54F43094D6}" type="sibTrans" cxnId="{5D496B7B-607E-4FEA-AFD8-BD8E7F78F213}">
      <dgm:prSet/>
      <dgm:spPr/>
      <dgm:t>
        <a:bodyPr/>
        <a:lstStyle/>
        <a:p>
          <a:endParaRPr lang="en-US"/>
        </a:p>
      </dgm:t>
    </dgm:pt>
    <dgm:pt modelId="{A9873D02-A1D1-401F-931B-FE41A44FB3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“screen“ developed as a Phaser scene</a:t>
          </a:r>
        </a:p>
      </dgm:t>
    </dgm:pt>
    <dgm:pt modelId="{8600F1E2-E4BA-4ABF-BF7B-944A0A2A0027}" type="parTrans" cxnId="{8E727077-755F-4786-8A41-233365493883}">
      <dgm:prSet/>
      <dgm:spPr/>
      <dgm:t>
        <a:bodyPr/>
        <a:lstStyle/>
        <a:p>
          <a:endParaRPr lang="en-US"/>
        </a:p>
      </dgm:t>
    </dgm:pt>
    <dgm:pt modelId="{FD746270-EC95-4901-8F22-0A35EFC115F3}" type="sibTrans" cxnId="{8E727077-755F-4786-8A41-233365493883}">
      <dgm:prSet/>
      <dgm:spPr/>
      <dgm:t>
        <a:bodyPr/>
        <a:lstStyle/>
        <a:p>
          <a:endParaRPr lang="en-US"/>
        </a:p>
      </dgm:t>
    </dgm:pt>
    <dgm:pt modelId="{CFFBA5EF-287D-4AAB-883E-485FC1CBE878}">
      <dgm:prSet/>
      <dgm:spPr/>
      <dgm:t>
        <a:bodyPr/>
        <a:lstStyle/>
        <a:p>
          <a:pPr>
            <a:lnSpc>
              <a:spcPct val="90000"/>
            </a:lnSpc>
          </a:pPr>
          <a:r>
            <a:rPr lang="en-US" dirty="0"/>
            <a:t>Better code organization</a:t>
          </a:r>
        </a:p>
      </dgm:t>
    </dgm:pt>
    <dgm:pt modelId="{B8E0B62B-16EC-4CB8-84D7-605ACF3A69C9}" type="parTrans" cxnId="{0EAF5816-9A16-41B0-909D-448282D8E77D}">
      <dgm:prSet/>
      <dgm:spPr/>
      <dgm:t>
        <a:bodyPr/>
        <a:lstStyle/>
        <a:p>
          <a:endParaRPr lang="en-US"/>
        </a:p>
      </dgm:t>
    </dgm:pt>
    <dgm:pt modelId="{64C976A0-F8CD-488D-9212-26B5591CB2EA}" type="sibTrans" cxnId="{0EAF5816-9A16-41B0-909D-448282D8E77D}">
      <dgm:prSet/>
      <dgm:spPr/>
      <dgm:t>
        <a:bodyPr/>
        <a:lstStyle/>
        <a:p>
          <a:endParaRPr lang="en-US"/>
        </a:p>
      </dgm:t>
    </dgm:pt>
    <dgm:pt modelId="{6B556F36-A953-4A06-8073-F332EBB2CE58}">
      <dgm:prSet/>
      <dgm:spPr/>
      <dgm:t>
        <a:bodyPr/>
        <a:lstStyle/>
        <a:p>
          <a:pPr>
            <a:lnSpc>
              <a:spcPct val="90000"/>
            </a:lnSpc>
          </a:pPr>
          <a:r>
            <a:rPr lang="en-US"/>
            <a:t>Cleans memory and resources on execution</a:t>
          </a:r>
        </a:p>
      </dgm:t>
    </dgm:pt>
    <dgm:pt modelId="{96B4B197-0FAA-4B70-9A43-E991E13E2302}" type="parTrans" cxnId="{D0FC3E15-7DB4-490F-A922-E0C25E2534B4}">
      <dgm:prSet/>
      <dgm:spPr/>
      <dgm:t>
        <a:bodyPr/>
        <a:lstStyle/>
        <a:p>
          <a:endParaRPr lang="en-US"/>
        </a:p>
      </dgm:t>
    </dgm:pt>
    <dgm:pt modelId="{35D26838-172B-4257-BE0A-8C8F22813835}" type="sibTrans" cxnId="{D0FC3E15-7DB4-490F-A922-E0C25E2534B4}">
      <dgm:prSet/>
      <dgm:spPr/>
      <dgm:t>
        <a:bodyPr/>
        <a:lstStyle/>
        <a:p>
          <a:endParaRPr lang="en-US"/>
        </a:p>
      </dgm:t>
    </dgm:pt>
    <dgm:pt modelId="{6E32C504-723E-4ACE-9EE1-48CE842069D9}">
      <dgm:prSet/>
      <dgm:spPr/>
      <dgm:t>
        <a:bodyPr/>
        <a:lstStyle/>
        <a:p>
          <a:pPr>
            <a:lnSpc>
              <a:spcPct val="90000"/>
            </a:lnSpc>
          </a:pPr>
          <a:r>
            <a:rPr lang="en-US"/>
            <a:t>Easily switch through “screens”</a:t>
          </a:r>
        </a:p>
      </dgm:t>
    </dgm:pt>
    <dgm:pt modelId="{A4993C51-C8D6-4006-B17E-39C19425FF35}" type="parTrans" cxnId="{3B53F6CC-4810-42F8-A7D2-7C6A4564ED3E}">
      <dgm:prSet/>
      <dgm:spPr/>
      <dgm:t>
        <a:bodyPr/>
        <a:lstStyle/>
        <a:p>
          <a:endParaRPr lang="en-US"/>
        </a:p>
      </dgm:t>
    </dgm:pt>
    <dgm:pt modelId="{B16540C0-4C75-4813-8271-6A0ADC8C6022}" type="sibTrans" cxnId="{3B53F6CC-4810-42F8-A7D2-7C6A4564ED3E}">
      <dgm:prSet/>
      <dgm:spPr/>
      <dgm:t>
        <a:bodyPr/>
        <a:lstStyle/>
        <a:p>
          <a:endParaRPr lang="en-US"/>
        </a:p>
      </dgm:t>
    </dgm:pt>
    <dgm:pt modelId="{26F5C1F4-AD47-4754-A2D7-F09634729489}">
      <dgm:prSet/>
      <dgm:spPr/>
      <dgm:t>
        <a:bodyPr/>
        <a:lstStyle/>
        <a:p>
          <a:pPr>
            <a:defRPr b="1"/>
          </a:pPr>
          <a:r>
            <a:rPr lang="en-US" dirty="0"/>
            <a:t>GIMP</a:t>
          </a:r>
        </a:p>
      </dgm:t>
    </dgm:pt>
    <dgm:pt modelId="{1761E688-D935-4099-89B6-2682168279EF}" type="parTrans" cxnId="{CAFAFCD3-C8F2-45CB-A3F7-BE607B86843B}">
      <dgm:prSet/>
      <dgm:spPr/>
      <dgm:t>
        <a:bodyPr/>
        <a:lstStyle/>
        <a:p>
          <a:endParaRPr lang="en-US"/>
        </a:p>
      </dgm:t>
    </dgm:pt>
    <dgm:pt modelId="{6CBBBF53-6054-4ABE-A0BD-DD687C72257D}" type="sibTrans" cxnId="{CAFAFCD3-C8F2-45CB-A3F7-BE607B86843B}">
      <dgm:prSet/>
      <dgm:spPr/>
      <dgm:t>
        <a:bodyPr/>
        <a:lstStyle/>
        <a:p>
          <a:endParaRPr lang="en-US"/>
        </a:p>
      </dgm:t>
    </dgm:pt>
    <dgm:pt modelId="{465DB60C-C7C7-404E-A1B9-C16189DFB5A0}">
      <dgm:prSet/>
      <dgm:spPr/>
      <dgm:t>
        <a:bodyPr/>
        <a:lstStyle/>
        <a:p>
          <a:pPr>
            <a:defRPr b="1"/>
          </a:pPr>
          <a:r>
            <a:rPr lang="en-US"/>
            <a:t>Texture Packer</a:t>
          </a:r>
        </a:p>
      </dgm:t>
    </dgm:pt>
    <dgm:pt modelId="{45C1C867-8BFB-4543-B477-E064A5FF9E73}" type="parTrans" cxnId="{46877148-7331-4A1D-85BC-D7BA6DB6E5ED}">
      <dgm:prSet/>
      <dgm:spPr/>
      <dgm:t>
        <a:bodyPr/>
        <a:lstStyle/>
        <a:p>
          <a:endParaRPr lang="en-US"/>
        </a:p>
      </dgm:t>
    </dgm:pt>
    <dgm:pt modelId="{DB6C67CD-538B-499A-B126-9D1FEF06F62A}" type="sibTrans" cxnId="{46877148-7331-4A1D-85BC-D7BA6DB6E5ED}">
      <dgm:prSet/>
      <dgm:spPr/>
      <dgm:t>
        <a:bodyPr/>
        <a:lstStyle/>
        <a:p>
          <a:endParaRPr lang="en-US"/>
        </a:p>
      </dgm:t>
    </dgm:pt>
    <dgm:pt modelId="{81E0A3EA-5C33-4FAA-98BE-531B32F97B0E}" type="pres">
      <dgm:prSet presAssocID="{1B364C06-C116-4752-B466-FC14746BFF14}" presName="root" presStyleCnt="0">
        <dgm:presLayoutVars>
          <dgm:dir/>
          <dgm:resizeHandles val="exact"/>
        </dgm:presLayoutVars>
      </dgm:prSet>
      <dgm:spPr/>
    </dgm:pt>
    <dgm:pt modelId="{9DCD0727-2AAA-43DE-9CAD-348837D155B8}" type="pres">
      <dgm:prSet presAssocID="{03F9347A-078C-46E4-A9B1-978FAA2E9D07}" presName="compNode" presStyleCnt="0"/>
      <dgm:spPr/>
    </dgm:pt>
    <dgm:pt modelId="{5907D25D-9A08-47CF-8551-48B2957CE2C0}" type="pres">
      <dgm:prSet presAssocID="{03F9347A-078C-46E4-A9B1-978FAA2E9D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02F5C67F-C8D8-4A27-99A9-141FF716353A}" type="pres">
      <dgm:prSet presAssocID="{03F9347A-078C-46E4-A9B1-978FAA2E9D07}" presName="iconSpace" presStyleCnt="0"/>
      <dgm:spPr/>
    </dgm:pt>
    <dgm:pt modelId="{7DD78C8A-A1C1-4106-9647-72A8161C45B3}" type="pres">
      <dgm:prSet presAssocID="{03F9347A-078C-46E4-A9B1-978FAA2E9D07}" presName="parTx" presStyleLbl="revTx" presStyleIdx="0" presStyleCnt="8">
        <dgm:presLayoutVars>
          <dgm:chMax val="0"/>
          <dgm:chPref val="0"/>
        </dgm:presLayoutVars>
      </dgm:prSet>
      <dgm:spPr/>
    </dgm:pt>
    <dgm:pt modelId="{F6B1DF40-B1B4-4A0E-8019-FBA2FAD77141}" type="pres">
      <dgm:prSet presAssocID="{03F9347A-078C-46E4-A9B1-978FAA2E9D07}" presName="txSpace" presStyleCnt="0"/>
      <dgm:spPr/>
    </dgm:pt>
    <dgm:pt modelId="{7A2B5571-AFB9-4C72-A5DB-964E52241DA2}" type="pres">
      <dgm:prSet presAssocID="{03F9347A-078C-46E4-A9B1-978FAA2E9D07}" presName="desTx" presStyleLbl="revTx" presStyleIdx="1" presStyleCnt="8">
        <dgm:presLayoutVars/>
      </dgm:prSet>
      <dgm:spPr/>
    </dgm:pt>
    <dgm:pt modelId="{857DB041-53A4-4279-862D-49C078CCD2FB}" type="pres">
      <dgm:prSet presAssocID="{B48BAB2F-9EAB-4F1D-B3C8-95A87E14CE14}" presName="sibTrans" presStyleCnt="0"/>
      <dgm:spPr/>
    </dgm:pt>
    <dgm:pt modelId="{8F50A925-18E7-4B76-B13F-D15D25A5146C}" type="pres">
      <dgm:prSet presAssocID="{96DE0559-B957-4CEA-B265-D073F3942FD7}" presName="compNode" presStyleCnt="0"/>
      <dgm:spPr/>
    </dgm:pt>
    <dgm:pt modelId="{9F24A954-8927-4D01-B0EF-9FE6846FEAA7}" type="pres">
      <dgm:prSet presAssocID="{96DE0559-B957-4CEA-B265-D073F3942F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A0D609-857E-48DA-AB62-BEE017518ECA}" type="pres">
      <dgm:prSet presAssocID="{96DE0559-B957-4CEA-B265-D073F3942FD7}" presName="iconSpace" presStyleCnt="0"/>
      <dgm:spPr/>
    </dgm:pt>
    <dgm:pt modelId="{42A82BBE-FC49-453D-9858-7AA9BA9C9406}" type="pres">
      <dgm:prSet presAssocID="{96DE0559-B957-4CEA-B265-D073F3942FD7}" presName="parTx" presStyleLbl="revTx" presStyleIdx="2" presStyleCnt="8">
        <dgm:presLayoutVars>
          <dgm:chMax val="0"/>
          <dgm:chPref val="0"/>
        </dgm:presLayoutVars>
      </dgm:prSet>
      <dgm:spPr/>
    </dgm:pt>
    <dgm:pt modelId="{9AF54879-55B0-4E4C-ADAE-54F797D823F8}" type="pres">
      <dgm:prSet presAssocID="{96DE0559-B957-4CEA-B265-D073F3942FD7}" presName="txSpace" presStyleCnt="0"/>
      <dgm:spPr/>
    </dgm:pt>
    <dgm:pt modelId="{203AB0EE-75E7-4C82-B8BE-A6486CC3C1F4}" type="pres">
      <dgm:prSet presAssocID="{96DE0559-B957-4CEA-B265-D073F3942FD7}" presName="desTx" presStyleLbl="revTx" presStyleIdx="3" presStyleCnt="8">
        <dgm:presLayoutVars/>
      </dgm:prSet>
      <dgm:spPr/>
    </dgm:pt>
    <dgm:pt modelId="{8B8B8952-42A8-40BC-97BB-B773027CFD19}" type="pres">
      <dgm:prSet presAssocID="{BC608B20-304F-4EC2-AE5B-1F54F43094D6}" presName="sibTrans" presStyleCnt="0"/>
      <dgm:spPr/>
    </dgm:pt>
    <dgm:pt modelId="{D0CE899D-E6B5-41A8-AA58-A8B69C6FC24D}" type="pres">
      <dgm:prSet presAssocID="{26F5C1F4-AD47-4754-A2D7-F09634729489}" presName="compNode" presStyleCnt="0"/>
      <dgm:spPr/>
    </dgm:pt>
    <dgm:pt modelId="{64F4E40E-E2F3-4B62-9119-2B5D1CBB3968}" type="pres">
      <dgm:prSet presAssocID="{26F5C1F4-AD47-4754-A2D7-F096347294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E12C57D-58A6-4764-A6F5-B609B2B69F37}" type="pres">
      <dgm:prSet presAssocID="{26F5C1F4-AD47-4754-A2D7-F09634729489}" presName="iconSpace" presStyleCnt="0"/>
      <dgm:spPr/>
    </dgm:pt>
    <dgm:pt modelId="{6056AB17-6A93-463B-96A8-E9A998870304}" type="pres">
      <dgm:prSet presAssocID="{26F5C1F4-AD47-4754-A2D7-F09634729489}" presName="parTx" presStyleLbl="revTx" presStyleIdx="4" presStyleCnt="8">
        <dgm:presLayoutVars>
          <dgm:chMax val="0"/>
          <dgm:chPref val="0"/>
        </dgm:presLayoutVars>
      </dgm:prSet>
      <dgm:spPr/>
    </dgm:pt>
    <dgm:pt modelId="{B134DE41-756A-4B3F-A5A3-6C31035BD360}" type="pres">
      <dgm:prSet presAssocID="{26F5C1F4-AD47-4754-A2D7-F09634729489}" presName="txSpace" presStyleCnt="0"/>
      <dgm:spPr/>
    </dgm:pt>
    <dgm:pt modelId="{8637D39F-863E-4CA7-A76F-FC27621B7B94}" type="pres">
      <dgm:prSet presAssocID="{26F5C1F4-AD47-4754-A2D7-F09634729489}" presName="desTx" presStyleLbl="revTx" presStyleIdx="5" presStyleCnt="8">
        <dgm:presLayoutVars/>
      </dgm:prSet>
      <dgm:spPr/>
    </dgm:pt>
    <dgm:pt modelId="{4476119D-BE11-4F20-8ADF-8973FA146266}" type="pres">
      <dgm:prSet presAssocID="{6CBBBF53-6054-4ABE-A0BD-DD687C72257D}" presName="sibTrans" presStyleCnt="0"/>
      <dgm:spPr/>
    </dgm:pt>
    <dgm:pt modelId="{EFB07014-BA71-40C7-AEF4-4E79C3226506}" type="pres">
      <dgm:prSet presAssocID="{465DB60C-C7C7-404E-A1B9-C16189DFB5A0}" presName="compNode" presStyleCnt="0"/>
      <dgm:spPr/>
    </dgm:pt>
    <dgm:pt modelId="{47E0DDC9-AC4E-48A5-A801-60F836BC689D}" type="pres">
      <dgm:prSet presAssocID="{465DB60C-C7C7-404E-A1B9-C16189DFB5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666CC38C-150F-49C4-A826-C1DB72B3F907}" type="pres">
      <dgm:prSet presAssocID="{465DB60C-C7C7-404E-A1B9-C16189DFB5A0}" presName="iconSpace" presStyleCnt="0"/>
      <dgm:spPr/>
    </dgm:pt>
    <dgm:pt modelId="{1EF249C6-4F41-4F83-8EA9-CAB4E75B441E}" type="pres">
      <dgm:prSet presAssocID="{465DB60C-C7C7-404E-A1B9-C16189DFB5A0}" presName="parTx" presStyleLbl="revTx" presStyleIdx="6" presStyleCnt="8">
        <dgm:presLayoutVars>
          <dgm:chMax val="0"/>
          <dgm:chPref val="0"/>
        </dgm:presLayoutVars>
      </dgm:prSet>
      <dgm:spPr/>
    </dgm:pt>
    <dgm:pt modelId="{D1EDDD35-EBD4-4F00-BC2C-7A2DE5548F73}" type="pres">
      <dgm:prSet presAssocID="{465DB60C-C7C7-404E-A1B9-C16189DFB5A0}" presName="txSpace" presStyleCnt="0"/>
      <dgm:spPr/>
    </dgm:pt>
    <dgm:pt modelId="{7FE931A8-876F-4A4F-B60A-3B28FE6B0D10}" type="pres">
      <dgm:prSet presAssocID="{465DB60C-C7C7-404E-A1B9-C16189DFB5A0}" presName="desTx" presStyleLbl="revTx" presStyleIdx="7" presStyleCnt="8">
        <dgm:presLayoutVars/>
      </dgm:prSet>
      <dgm:spPr/>
    </dgm:pt>
  </dgm:ptLst>
  <dgm:cxnLst>
    <dgm:cxn modelId="{D0FC3E15-7DB4-490F-A922-E0C25E2534B4}" srcId="{96DE0559-B957-4CEA-B265-D073F3942FD7}" destId="{6B556F36-A953-4A06-8073-F332EBB2CE58}" srcOrd="2" destOrd="0" parTransId="{96B4B197-0FAA-4B70-9A43-E991E13E2302}" sibTransId="{35D26838-172B-4257-BE0A-8C8F22813835}"/>
    <dgm:cxn modelId="{0EAF5816-9A16-41B0-909D-448282D8E77D}" srcId="{96DE0559-B957-4CEA-B265-D073F3942FD7}" destId="{CFFBA5EF-287D-4AAB-883E-485FC1CBE878}" srcOrd="1" destOrd="0" parTransId="{B8E0B62B-16EC-4CB8-84D7-605ACF3A69C9}" sibTransId="{64C976A0-F8CD-488D-9212-26B5591CB2EA}"/>
    <dgm:cxn modelId="{A0C5AD17-9783-4386-BB49-23B052EBCA72}" srcId="{1B364C06-C116-4752-B466-FC14746BFF14}" destId="{03F9347A-078C-46E4-A9B1-978FAA2E9D07}" srcOrd="0" destOrd="0" parTransId="{AD387754-C66B-44D9-A3D4-5B9EB0105376}" sibTransId="{B48BAB2F-9EAB-4F1D-B3C8-95A87E14CE14}"/>
    <dgm:cxn modelId="{46877148-7331-4A1D-85BC-D7BA6DB6E5ED}" srcId="{1B364C06-C116-4752-B466-FC14746BFF14}" destId="{465DB60C-C7C7-404E-A1B9-C16189DFB5A0}" srcOrd="3" destOrd="0" parTransId="{45C1C867-8BFB-4543-B477-E064A5FF9E73}" sibTransId="{DB6C67CD-538B-499A-B126-9D1FEF06F62A}"/>
    <dgm:cxn modelId="{5D9FEB48-26CB-449E-95BA-18829BE3D696}" type="presOf" srcId="{465DB60C-C7C7-404E-A1B9-C16189DFB5A0}" destId="{1EF249C6-4F41-4F83-8EA9-CAB4E75B441E}" srcOrd="0" destOrd="0" presId="urn:microsoft.com/office/officeart/2018/5/layout/CenteredIconLabelDescriptionList"/>
    <dgm:cxn modelId="{AC109E6F-0B9B-44CD-B2BF-A3B166B21520}" type="presOf" srcId="{1B364C06-C116-4752-B466-FC14746BFF14}" destId="{81E0A3EA-5C33-4FAA-98BE-531B32F97B0E}" srcOrd="0" destOrd="0" presId="urn:microsoft.com/office/officeart/2018/5/layout/CenteredIconLabelDescriptionList"/>
    <dgm:cxn modelId="{DF71B650-6538-4C5A-8E89-79E78137C078}" type="presOf" srcId="{1481CA87-FB29-4CAF-BF0D-785EDC25600B}" destId="{7A2B5571-AFB9-4C72-A5DB-964E52241DA2}" srcOrd="0" destOrd="0" presId="urn:microsoft.com/office/officeart/2018/5/layout/CenteredIconLabelDescriptionList"/>
    <dgm:cxn modelId="{B6AE4772-CE92-4F5E-A4AA-D8654128F1D9}" type="presOf" srcId="{26F5C1F4-AD47-4754-A2D7-F09634729489}" destId="{6056AB17-6A93-463B-96A8-E9A998870304}" srcOrd="0" destOrd="0" presId="urn:microsoft.com/office/officeart/2018/5/layout/CenteredIconLabelDescriptionList"/>
    <dgm:cxn modelId="{8E727077-755F-4786-8A41-233365493883}" srcId="{96DE0559-B957-4CEA-B265-D073F3942FD7}" destId="{A9873D02-A1D1-401F-931B-FE41A44FB3B8}" srcOrd="0" destOrd="0" parTransId="{8600F1E2-E4BA-4ABF-BF7B-944A0A2A0027}" sibTransId="{FD746270-EC95-4901-8F22-0A35EFC115F3}"/>
    <dgm:cxn modelId="{5D496B7B-607E-4FEA-AFD8-BD8E7F78F213}" srcId="{1B364C06-C116-4752-B466-FC14746BFF14}" destId="{96DE0559-B957-4CEA-B265-D073F3942FD7}" srcOrd="1" destOrd="0" parTransId="{EB017929-F409-4D16-B8BB-3C459A124EAF}" sibTransId="{BC608B20-304F-4EC2-AE5B-1F54F43094D6}"/>
    <dgm:cxn modelId="{EAB17A7B-087E-489D-B767-DD7F17637855}" type="presOf" srcId="{6B556F36-A953-4A06-8073-F332EBB2CE58}" destId="{203AB0EE-75E7-4C82-B8BE-A6486CC3C1F4}" srcOrd="0" destOrd="2" presId="urn:microsoft.com/office/officeart/2018/5/layout/CenteredIconLabelDescriptionList"/>
    <dgm:cxn modelId="{8000E47F-813A-427F-B546-005230F36D31}" type="presOf" srcId="{CFFBA5EF-287D-4AAB-883E-485FC1CBE878}" destId="{203AB0EE-75E7-4C82-B8BE-A6486CC3C1F4}" srcOrd="0" destOrd="1" presId="urn:microsoft.com/office/officeart/2018/5/layout/CenteredIconLabelDescriptionList"/>
    <dgm:cxn modelId="{0DDBB88D-7E36-4AB2-B46D-1775FB274906}" srcId="{03F9347A-078C-46E4-A9B1-978FAA2E9D07}" destId="{1481CA87-FB29-4CAF-BF0D-785EDC25600B}" srcOrd="0" destOrd="0" parTransId="{B3DF1947-961A-476D-AAD6-32DFBB837024}" sibTransId="{35C96664-258D-476E-8317-432A0C57EF28}"/>
    <dgm:cxn modelId="{E906A7B2-8B06-4B3D-93EA-D008060C8D44}" type="presOf" srcId="{6E32C504-723E-4ACE-9EE1-48CE842069D9}" destId="{203AB0EE-75E7-4C82-B8BE-A6486CC3C1F4}" srcOrd="0" destOrd="3" presId="urn:microsoft.com/office/officeart/2018/5/layout/CenteredIconLabelDescriptionList"/>
    <dgm:cxn modelId="{3B53F6CC-4810-42F8-A7D2-7C6A4564ED3E}" srcId="{96DE0559-B957-4CEA-B265-D073F3942FD7}" destId="{6E32C504-723E-4ACE-9EE1-48CE842069D9}" srcOrd="3" destOrd="0" parTransId="{A4993C51-C8D6-4006-B17E-39C19425FF35}" sibTransId="{B16540C0-4C75-4813-8271-6A0ADC8C6022}"/>
    <dgm:cxn modelId="{CAFAFCD3-C8F2-45CB-A3F7-BE607B86843B}" srcId="{1B364C06-C116-4752-B466-FC14746BFF14}" destId="{26F5C1F4-AD47-4754-A2D7-F09634729489}" srcOrd="2" destOrd="0" parTransId="{1761E688-D935-4099-89B6-2682168279EF}" sibTransId="{6CBBBF53-6054-4ABE-A0BD-DD687C72257D}"/>
    <dgm:cxn modelId="{EE0E43DD-1936-4C3B-B58B-17F8391CE6D5}" type="presOf" srcId="{03F9347A-078C-46E4-A9B1-978FAA2E9D07}" destId="{7DD78C8A-A1C1-4106-9647-72A8161C45B3}" srcOrd="0" destOrd="0" presId="urn:microsoft.com/office/officeart/2018/5/layout/CenteredIconLabelDescriptionList"/>
    <dgm:cxn modelId="{5240A9E8-61B3-4254-92FD-65DA61E50129}" type="presOf" srcId="{A9873D02-A1D1-401F-931B-FE41A44FB3B8}" destId="{203AB0EE-75E7-4C82-B8BE-A6486CC3C1F4}" srcOrd="0" destOrd="0" presId="urn:microsoft.com/office/officeart/2018/5/layout/CenteredIconLabelDescriptionList"/>
    <dgm:cxn modelId="{154020E9-8A6D-49B9-8331-BE75C80140A6}" type="presOf" srcId="{96DE0559-B957-4CEA-B265-D073F3942FD7}" destId="{42A82BBE-FC49-453D-9858-7AA9BA9C9406}" srcOrd="0" destOrd="0" presId="urn:microsoft.com/office/officeart/2018/5/layout/CenteredIconLabelDescriptionList"/>
    <dgm:cxn modelId="{E7886333-E267-4311-A815-01AFD41F3E77}" type="presParOf" srcId="{81E0A3EA-5C33-4FAA-98BE-531B32F97B0E}" destId="{9DCD0727-2AAA-43DE-9CAD-348837D155B8}" srcOrd="0" destOrd="0" presId="urn:microsoft.com/office/officeart/2018/5/layout/CenteredIconLabelDescriptionList"/>
    <dgm:cxn modelId="{AF39CE99-852C-4C63-97AA-8F4667701846}" type="presParOf" srcId="{9DCD0727-2AAA-43DE-9CAD-348837D155B8}" destId="{5907D25D-9A08-47CF-8551-48B2957CE2C0}" srcOrd="0" destOrd="0" presId="urn:microsoft.com/office/officeart/2018/5/layout/CenteredIconLabelDescriptionList"/>
    <dgm:cxn modelId="{21C3AEC9-C4FB-4A73-8CBF-8F1EB3CA2BF8}" type="presParOf" srcId="{9DCD0727-2AAA-43DE-9CAD-348837D155B8}" destId="{02F5C67F-C8D8-4A27-99A9-141FF716353A}" srcOrd="1" destOrd="0" presId="urn:microsoft.com/office/officeart/2018/5/layout/CenteredIconLabelDescriptionList"/>
    <dgm:cxn modelId="{89958481-27BF-42E1-AAC0-24FC442380FD}" type="presParOf" srcId="{9DCD0727-2AAA-43DE-9CAD-348837D155B8}" destId="{7DD78C8A-A1C1-4106-9647-72A8161C45B3}" srcOrd="2" destOrd="0" presId="urn:microsoft.com/office/officeart/2018/5/layout/CenteredIconLabelDescriptionList"/>
    <dgm:cxn modelId="{3AC6CEC8-748A-40E6-9327-60F3171529FC}" type="presParOf" srcId="{9DCD0727-2AAA-43DE-9CAD-348837D155B8}" destId="{F6B1DF40-B1B4-4A0E-8019-FBA2FAD77141}" srcOrd="3" destOrd="0" presId="urn:microsoft.com/office/officeart/2018/5/layout/CenteredIconLabelDescriptionList"/>
    <dgm:cxn modelId="{C16591E4-2D5C-4033-84F7-389BDE218606}" type="presParOf" srcId="{9DCD0727-2AAA-43DE-9CAD-348837D155B8}" destId="{7A2B5571-AFB9-4C72-A5DB-964E52241DA2}" srcOrd="4" destOrd="0" presId="urn:microsoft.com/office/officeart/2018/5/layout/CenteredIconLabelDescriptionList"/>
    <dgm:cxn modelId="{E2DB401F-36C6-4EA6-A663-758746F650C9}" type="presParOf" srcId="{81E0A3EA-5C33-4FAA-98BE-531B32F97B0E}" destId="{857DB041-53A4-4279-862D-49C078CCD2FB}" srcOrd="1" destOrd="0" presId="urn:microsoft.com/office/officeart/2018/5/layout/CenteredIconLabelDescriptionList"/>
    <dgm:cxn modelId="{C2DCE0D0-0432-413E-8EEC-6637B62B302A}" type="presParOf" srcId="{81E0A3EA-5C33-4FAA-98BE-531B32F97B0E}" destId="{8F50A925-18E7-4B76-B13F-D15D25A5146C}" srcOrd="2" destOrd="0" presId="urn:microsoft.com/office/officeart/2018/5/layout/CenteredIconLabelDescriptionList"/>
    <dgm:cxn modelId="{FD49E99F-D611-4CA2-97D1-66D59E3A3FAB}" type="presParOf" srcId="{8F50A925-18E7-4B76-B13F-D15D25A5146C}" destId="{9F24A954-8927-4D01-B0EF-9FE6846FEAA7}" srcOrd="0" destOrd="0" presId="urn:microsoft.com/office/officeart/2018/5/layout/CenteredIconLabelDescriptionList"/>
    <dgm:cxn modelId="{270262E4-AD81-4923-BB42-FD758A42F43F}" type="presParOf" srcId="{8F50A925-18E7-4B76-B13F-D15D25A5146C}" destId="{5DA0D609-857E-48DA-AB62-BEE017518ECA}" srcOrd="1" destOrd="0" presId="urn:microsoft.com/office/officeart/2018/5/layout/CenteredIconLabelDescriptionList"/>
    <dgm:cxn modelId="{C6F83FD4-1555-4715-821A-760DF02C65C7}" type="presParOf" srcId="{8F50A925-18E7-4B76-B13F-D15D25A5146C}" destId="{42A82BBE-FC49-453D-9858-7AA9BA9C9406}" srcOrd="2" destOrd="0" presId="urn:microsoft.com/office/officeart/2018/5/layout/CenteredIconLabelDescriptionList"/>
    <dgm:cxn modelId="{4B309AD8-D51D-483F-8C5C-E394F6C7F90C}" type="presParOf" srcId="{8F50A925-18E7-4B76-B13F-D15D25A5146C}" destId="{9AF54879-55B0-4E4C-ADAE-54F797D823F8}" srcOrd="3" destOrd="0" presId="urn:microsoft.com/office/officeart/2018/5/layout/CenteredIconLabelDescriptionList"/>
    <dgm:cxn modelId="{FAC202CC-F77D-4127-A265-94B158BBEA90}" type="presParOf" srcId="{8F50A925-18E7-4B76-B13F-D15D25A5146C}" destId="{203AB0EE-75E7-4C82-B8BE-A6486CC3C1F4}" srcOrd="4" destOrd="0" presId="urn:microsoft.com/office/officeart/2018/5/layout/CenteredIconLabelDescriptionList"/>
    <dgm:cxn modelId="{229D2B3F-F0BE-4F1E-83A2-092942208CA7}" type="presParOf" srcId="{81E0A3EA-5C33-4FAA-98BE-531B32F97B0E}" destId="{8B8B8952-42A8-40BC-97BB-B773027CFD19}" srcOrd="3" destOrd="0" presId="urn:microsoft.com/office/officeart/2018/5/layout/CenteredIconLabelDescriptionList"/>
    <dgm:cxn modelId="{DBB927EE-D673-4D50-B83B-A9DC00383D20}" type="presParOf" srcId="{81E0A3EA-5C33-4FAA-98BE-531B32F97B0E}" destId="{D0CE899D-E6B5-41A8-AA58-A8B69C6FC24D}" srcOrd="4" destOrd="0" presId="urn:microsoft.com/office/officeart/2018/5/layout/CenteredIconLabelDescriptionList"/>
    <dgm:cxn modelId="{E34B243F-280D-4633-B055-9274326926DF}" type="presParOf" srcId="{D0CE899D-E6B5-41A8-AA58-A8B69C6FC24D}" destId="{64F4E40E-E2F3-4B62-9119-2B5D1CBB3968}" srcOrd="0" destOrd="0" presId="urn:microsoft.com/office/officeart/2018/5/layout/CenteredIconLabelDescriptionList"/>
    <dgm:cxn modelId="{B1D51E58-3167-46F9-8348-AA13107466AE}" type="presParOf" srcId="{D0CE899D-E6B5-41A8-AA58-A8B69C6FC24D}" destId="{DE12C57D-58A6-4764-A6F5-B609B2B69F37}" srcOrd="1" destOrd="0" presId="urn:microsoft.com/office/officeart/2018/5/layout/CenteredIconLabelDescriptionList"/>
    <dgm:cxn modelId="{3AD8E2DF-F4FB-403F-A1C0-6CA6C884FA3A}" type="presParOf" srcId="{D0CE899D-E6B5-41A8-AA58-A8B69C6FC24D}" destId="{6056AB17-6A93-463B-96A8-E9A998870304}" srcOrd="2" destOrd="0" presId="urn:microsoft.com/office/officeart/2018/5/layout/CenteredIconLabelDescriptionList"/>
    <dgm:cxn modelId="{D8B1A6F8-0BAC-494A-93B7-F1DCBFD50E7A}" type="presParOf" srcId="{D0CE899D-E6B5-41A8-AA58-A8B69C6FC24D}" destId="{B134DE41-756A-4B3F-A5A3-6C31035BD360}" srcOrd="3" destOrd="0" presId="urn:microsoft.com/office/officeart/2018/5/layout/CenteredIconLabelDescriptionList"/>
    <dgm:cxn modelId="{0FEAD2B8-41B2-4A8A-9FE7-C45F177FCED3}" type="presParOf" srcId="{D0CE899D-E6B5-41A8-AA58-A8B69C6FC24D}" destId="{8637D39F-863E-4CA7-A76F-FC27621B7B94}" srcOrd="4" destOrd="0" presId="urn:microsoft.com/office/officeart/2018/5/layout/CenteredIconLabelDescriptionList"/>
    <dgm:cxn modelId="{E6A4BA03-0674-4DFB-9509-1A2B6977A203}" type="presParOf" srcId="{81E0A3EA-5C33-4FAA-98BE-531B32F97B0E}" destId="{4476119D-BE11-4F20-8ADF-8973FA146266}" srcOrd="5" destOrd="0" presId="urn:microsoft.com/office/officeart/2018/5/layout/CenteredIconLabelDescriptionList"/>
    <dgm:cxn modelId="{C6C92F6D-867B-4DBF-9F81-AEB8C9F20F78}" type="presParOf" srcId="{81E0A3EA-5C33-4FAA-98BE-531B32F97B0E}" destId="{EFB07014-BA71-40C7-AEF4-4E79C3226506}" srcOrd="6" destOrd="0" presId="urn:microsoft.com/office/officeart/2018/5/layout/CenteredIconLabelDescriptionList"/>
    <dgm:cxn modelId="{A8F1693C-DD6B-4389-A40A-F76419DD4C89}" type="presParOf" srcId="{EFB07014-BA71-40C7-AEF4-4E79C3226506}" destId="{47E0DDC9-AC4E-48A5-A801-60F836BC689D}" srcOrd="0" destOrd="0" presId="urn:microsoft.com/office/officeart/2018/5/layout/CenteredIconLabelDescriptionList"/>
    <dgm:cxn modelId="{593E3211-4889-4281-8E8E-C8E2E6FA5E72}" type="presParOf" srcId="{EFB07014-BA71-40C7-AEF4-4E79C3226506}" destId="{666CC38C-150F-49C4-A826-C1DB72B3F907}" srcOrd="1" destOrd="0" presId="urn:microsoft.com/office/officeart/2018/5/layout/CenteredIconLabelDescriptionList"/>
    <dgm:cxn modelId="{DD79AFC8-F1F1-4037-936D-36F0A2B1AE42}" type="presParOf" srcId="{EFB07014-BA71-40C7-AEF4-4E79C3226506}" destId="{1EF249C6-4F41-4F83-8EA9-CAB4E75B441E}" srcOrd="2" destOrd="0" presId="urn:microsoft.com/office/officeart/2018/5/layout/CenteredIconLabelDescriptionList"/>
    <dgm:cxn modelId="{F6B5B02C-3DEC-4230-BB27-1CC6B000ED7C}" type="presParOf" srcId="{EFB07014-BA71-40C7-AEF4-4E79C3226506}" destId="{D1EDDD35-EBD4-4F00-BC2C-7A2DE5548F73}" srcOrd="3" destOrd="0" presId="urn:microsoft.com/office/officeart/2018/5/layout/CenteredIconLabelDescriptionList"/>
    <dgm:cxn modelId="{C1DEDCA2-E41B-4F15-9D6D-73F2520FB310}" type="presParOf" srcId="{EFB07014-BA71-40C7-AEF4-4E79C3226506}" destId="{7FE931A8-876F-4A4F-B60A-3B28FE6B0D1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B72739-452F-46C3-AF64-5759DC4AA797}" type="doc">
      <dgm:prSet loTypeId="urn:microsoft.com/office/officeart/2005/8/layout/hProcess10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A02CE9-C87E-4C6E-A39E-E6E1481D88EE}">
      <dgm:prSet phldrT="[Text]"/>
      <dgm:spPr/>
      <dgm:t>
        <a:bodyPr/>
        <a:lstStyle/>
        <a:p>
          <a:r>
            <a:rPr lang="en-US" dirty="0"/>
            <a:t>Main Menu</a:t>
          </a:r>
        </a:p>
      </dgm:t>
    </dgm:pt>
    <dgm:pt modelId="{614B2E0E-BA31-4BCE-A4D3-4200ADB27FCB}" type="parTrans" cxnId="{3AC6E690-F1E4-4D3E-8A44-8E4FEA54CC9C}">
      <dgm:prSet/>
      <dgm:spPr/>
      <dgm:t>
        <a:bodyPr/>
        <a:lstStyle/>
        <a:p>
          <a:endParaRPr lang="en-US"/>
        </a:p>
      </dgm:t>
    </dgm:pt>
    <dgm:pt modelId="{E067904E-DF9D-4917-9B4F-15A706677399}" type="sibTrans" cxnId="{3AC6E690-F1E4-4D3E-8A44-8E4FEA54CC9C}">
      <dgm:prSet/>
      <dgm:spPr/>
      <dgm:t>
        <a:bodyPr/>
        <a:lstStyle/>
        <a:p>
          <a:endParaRPr lang="en-US"/>
        </a:p>
      </dgm:t>
    </dgm:pt>
    <dgm:pt modelId="{D256CEC8-642B-4ABE-8C2D-3EB0FFA92602}">
      <dgm:prSet phldrT="[Text]"/>
      <dgm:spPr/>
      <dgm:t>
        <a:bodyPr/>
        <a:lstStyle/>
        <a:p>
          <a:r>
            <a:rPr lang="en-US" dirty="0"/>
            <a:t>Quiz</a:t>
          </a:r>
        </a:p>
      </dgm:t>
    </dgm:pt>
    <dgm:pt modelId="{28C305DD-C2F0-4831-B2B4-3A006FC9A324}" type="parTrans" cxnId="{A27C759F-DDCD-4CF5-AAE6-985A5A357146}">
      <dgm:prSet/>
      <dgm:spPr/>
      <dgm:t>
        <a:bodyPr/>
        <a:lstStyle/>
        <a:p>
          <a:endParaRPr lang="en-US"/>
        </a:p>
      </dgm:t>
    </dgm:pt>
    <dgm:pt modelId="{7575DFF5-AEB1-42E0-A947-383EBAE0EE8E}" type="sibTrans" cxnId="{A27C759F-DDCD-4CF5-AAE6-985A5A357146}">
      <dgm:prSet/>
      <dgm:spPr/>
      <dgm:t>
        <a:bodyPr/>
        <a:lstStyle/>
        <a:p>
          <a:endParaRPr lang="en-US"/>
        </a:p>
      </dgm:t>
    </dgm:pt>
    <dgm:pt modelId="{F892A75B-381B-46EC-8484-CAAF06E65108}">
      <dgm:prSet phldrT="[Text]"/>
      <dgm:spPr/>
      <dgm:t>
        <a:bodyPr/>
        <a:lstStyle/>
        <a:p>
          <a:r>
            <a:rPr lang="en-US" dirty="0"/>
            <a:t>Starting Page</a:t>
          </a:r>
        </a:p>
      </dgm:t>
    </dgm:pt>
    <dgm:pt modelId="{738A0674-8F99-45AA-862C-8815305AAD95}" type="sibTrans" cxnId="{4AB33B24-E6E8-4709-BAAC-A8A5CDDB0338}">
      <dgm:prSet/>
      <dgm:spPr/>
      <dgm:t>
        <a:bodyPr/>
        <a:lstStyle/>
        <a:p>
          <a:endParaRPr lang="en-US"/>
        </a:p>
      </dgm:t>
    </dgm:pt>
    <dgm:pt modelId="{6D56A032-CADE-43A7-B883-0BF0DA185916}" type="parTrans" cxnId="{4AB33B24-E6E8-4709-BAAC-A8A5CDDB0338}">
      <dgm:prSet/>
      <dgm:spPr/>
      <dgm:t>
        <a:bodyPr/>
        <a:lstStyle/>
        <a:p>
          <a:endParaRPr lang="en-US"/>
        </a:p>
      </dgm:t>
    </dgm:pt>
    <dgm:pt modelId="{97A65C7F-BF55-47D3-97B4-9BB9038C26BE}" type="pres">
      <dgm:prSet presAssocID="{11B72739-452F-46C3-AF64-5759DC4AA797}" presName="Name0" presStyleCnt="0">
        <dgm:presLayoutVars>
          <dgm:dir/>
          <dgm:resizeHandles val="exact"/>
        </dgm:presLayoutVars>
      </dgm:prSet>
      <dgm:spPr/>
    </dgm:pt>
    <dgm:pt modelId="{777D90A8-F69F-446E-9F1A-F521E0861007}" type="pres">
      <dgm:prSet presAssocID="{7CA02CE9-C87E-4C6E-A39E-E6E1481D88EE}" presName="composite" presStyleCnt="0"/>
      <dgm:spPr/>
    </dgm:pt>
    <dgm:pt modelId="{EDDD1665-62D1-4C8B-A0D2-A150FF70697C}" type="pres">
      <dgm:prSet presAssocID="{7CA02CE9-C87E-4C6E-A39E-E6E1481D88EE}" presName="imagSh" presStyleLbl="bgImgPlace1" presStyleIdx="0" presStyleCnt="3" custScaleX="109204" custScaleY="117064" custLinFactNeighborX="-210" custLinFactNeighborY="-1429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EC25C35B-B793-47C8-AE04-307917362F31}" type="pres">
      <dgm:prSet presAssocID="{7CA02CE9-C87E-4C6E-A39E-E6E1481D88EE}" presName="txNode" presStyleLbl="node1" presStyleIdx="0" presStyleCnt="3" custScaleX="39585" custScaleY="33665" custLinFactNeighborX="16909" custLinFactNeighborY="1446">
        <dgm:presLayoutVars>
          <dgm:bulletEnabled val="1"/>
        </dgm:presLayoutVars>
      </dgm:prSet>
      <dgm:spPr/>
    </dgm:pt>
    <dgm:pt modelId="{85E7AD11-330D-4A36-A1F3-061191634915}" type="pres">
      <dgm:prSet presAssocID="{E067904E-DF9D-4917-9B4F-15A706677399}" presName="sibTrans" presStyleLbl="sibTrans2D1" presStyleIdx="0" presStyleCnt="2"/>
      <dgm:spPr/>
    </dgm:pt>
    <dgm:pt modelId="{9CEAA2BA-E5F7-4F44-87C3-F480A9C0AE83}" type="pres">
      <dgm:prSet presAssocID="{E067904E-DF9D-4917-9B4F-15A706677399}" presName="connTx" presStyleLbl="sibTrans2D1" presStyleIdx="0" presStyleCnt="2"/>
      <dgm:spPr/>
    </dgm:pt>
    <dgm:pt modelId="{286CB1EC-A8AE-4199-A668-07429B2C89DB}" type="pres">
      <dgm:prSet presAssocID="{F892A75B-381B-46EC-8484-CAAF06E65108}" presName="composite" presStyleCnt="0"/>
      <dgm:spPr/>
    </dgm:pt>
    <dgm:pt modelId="{93EE2EEA-EFA0-4CED-955A-5CCE81547280}" type="pres">
      <dgm:prSet presAssocID="{F892A75B-381B-46EC-8484-CAAF06E65108}" presName="imagSh" presStyleLbl="bgImgPlace1" presStyleIdx="1" presStyleCnt="3" custScaleX="112463" custScaleY="116371" custLinFactNeighborX="-1779" custLinFactNeighborY="-14186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710F8C9D-B311-4F72-B0DC-8F2E9E52722B}" type="pres">
      <dgm:prSet presAssocID="{F892A75B-381B-46EC-8484-CAAF06E65108}" presName="txNode" presStyleLbl="node1" presStyleIdx="1" presStyleCnt="3" custScaleX="41772" custScaleY="33273" custLinFactNeighborX="21304" custLinFactNeighborY="1177">
        <dgm:presLayoutVars>
          <dgm:bulletEnabled val="1"/>
        </dgm:presLayoutVars>
      </dgm:prSet>
      <dgm:spPr/>
    </dgm:pt>
    <dgm:pt modelId="{787C9194-31AA-4AE8-A1D1-BAE4A31EC2CD}" type="pres">
      <dgm:prSet presAssocID="{738A0674-8F99-45AA-862C-8815305AAD95}" presName="sibTrans" presStyleLbl="sibTrans2D1" presStyleIdx="1" presStyleCnt="2"/>
      <dgm:spPr/>
    </dgm:pt>
    <dgm:pt modelId="{90EBDECB-78F7-49C8-9056-EDC95E6721ED}" type="pres">
      <dgm:prSet presAssocID="{738A0674-8F99-45AA-862C-8815305AAD95}" presName="connTx" presStyleLbl="sibTrans2D1" presStyleIdx="1" presStyleCnt="2"/>
      <dgm:spPr/>
    </dgm:pt>
    <dgm:pt modelId="{089281D5-F793-4C42-9172-2494373469FA}" type="pres">
      <dgm:prSet presAssocID="{D256CEC8-642B-4ABE-8C2D-3EB0FFA92602}" presName="composite" presStyleCnt="0"/>
      <dgm:spPr/>
    </dgm:pt>
    <dgm:pt modelId="{1DFDC6A2-84EE-4978-89EF-8A7A6AC7BFE1}" type="pres">
      <dgm:prSet presAssocID="{D256CEC8-642B-4ABE-8C2D-3EB0FFA92602}" presName="imagSh" presStyleLbl="bgImgPlace1" presStyleIdx="2" presStyleCnt="3" custScaleX="108140" custScaleY="116107" custLinFactNeighborX="-4710" custLinFactNeighborY="-13391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2F4FBDC1-8175-43CE-8C33-FF3549DE2184}" type="pres">
      <dgm:prSet presAssocID="{D256CEC8-642B-4ABE-8C2D-3EB0FFA92602}" presName="txNode" presStyleLbl="node1" presStyleIdx="2" presStyleCnt="3" custAng="10800000" custFlipVert="1" custScaleX="41438" custScaleY="32885" custLinFactNeighborX="12633" custLinFactNeighborY="1537">
        <dgm:presLayoutVars>
          <dgm:bulletEnabled val="1"/>
        </dgm:presLayoutVars>
      </dgm:prSet>
      <dgm:spPr/>
    </dgm:pt>
  </dgm:ptLst>
  <dgm:cxnLst>
    <dgm:cxn modelId="{6242E807-6A53-4DBD-A980-733DB67B86AA}" type="presOf" srcId="{7CA02CE9-C87E-4C6E-A39E-E6E1481D88EE}" destId="{EC25C35B-B793-47C8-AE04-307917362F31}" srcOrd="0" destOrd="0" presId="urn:microsoft.com/office/officeart/2005/8/layout/hProcess10"/>
    <dgm:cxn modelId="{4AB33B24-E6E8-4709-BAAC-A8A5CDDB0338}" srcId="{11B72739-452F-46C3-AF64-5759DC4AA797}" destId="{F892A75B-381B-46EC-8484-CAAF06E65108}" srcOrd="1" destOrd="0" parTransId="{6D56A032-CADE-43A7-B883-0BF0DA185916}" sibTransId="{738A0674-8F99-45AA-862C-8815305AAD95}"/>
    <dgm:cxn modelId="{5AF2F24C-FE61-4640-B516-44FD3F8A2FE2}" type="presOf" srcId="{738A0674-8F99-45AA-862C-8815305AAD95}" destId="{90EBDECB-78F7-49C8-9056-EDC95E6721ED}" srcOrd="1" destOrd="0" presId="urn:microsoft.com/office/officeart/2005/8/layout/hProcess10"/>
    <dgm:cxn modelId="{A065506E-FC24-4D6B-8DA5-B642EEAE6CBE}" type="presOf" srcId="{738A0674-8F99-45AA-862C-8815305AAD95}" destId="{787C9194-31AA-4AE8-A1D1-BAE4A31EC2CD}" srcOrd="0" destOrd="0" presId="urn:microsoft.com/office/officeart/2005/8/layout/hProcess10"/>
    <dgm:cxn modelId="{3AC6E690-F1E4-4D3E-8A44-8E4FEA54CC9C}" srcId="{11B72739-452F-46C3-AF64-5759DC4AA797}" destId="{7CA02CE9-C87E-4C6E-A39E-E6E1481D88EE}" srcOrd="0" destOrd="0" parTransId="{614B2E0E-BA31-4BCE-A4D3-4200ADB27FCB}" sibTransId="{E067904E-DF9D-4917-9B4F-15A706677399}"/>
    <dgm:cxn modelId="{96BA069A-579A-47F3-AA55-321611F78F3B}" type="presOf" srcId="{F892A75B-381B-46EC-8484-CAAF06E65108}" destId="{710F8C9D-B311-4F72-B0DC-8F2E9E52722B}" srcOrd="0" destOrd="0" presId="urn:microsoft.com/office/officeart/2005/8/layout/hProcess10"/>
    <dgm:cxn modelId="{AD7A5B9D-3D96-46FB-AC76-A3E402447226}" type="presOf" srcId="{E067904E-DF9D-4917-9B4F-15A706677399}" destId="{9CEAA2BA-E5F7-4F44-87C3-F480A9C0AE83}" srcOrd="1" destOrd="0" presId="urn:microsoft.com/office/officeart/2005/8/layout/hProcess10"/>
    <dgm:cxn modelId="{A27C759F-DDCD-4CF5-AAE6-985A5A357146}" srcId="{11B72739-452F-46C3-AF64-5759DC4AA797}" destId="{D256CEC8-642B-4ABE-8C2D-3EB0FFA92602}" srcOrd="2" destOrd="0" parTransId="{28C305DD-C2F0-4831-B2B4-3A006FC9A324}" sibTransId="{7575DFF5-AEB1-42E0-A947-383EBAE0EE8E}"/>
    <dgm:cxn modelId="{808DD4AD-2DEE-4102-88F2-7B9AACF00F65}" type="presOf" srcId="{D256CEC8-642B-4ABE-8C2D-3EB0FFA92602}" destId="{2F4FBDC1-8175-43CE-8C33-FF3549DE2184}" srcOrd="0" destOrd="0" presId="urn:microsoft.com/office/officeart/2005/8/layout/hProcess10"/>
    <dgm:cxn modelId="{0FE9C8EB-49B9-4695-B209-101A94B5D008}" type="presOf" srcId="{E067904E-DF9D-4917-9B4F-15A706677399}" destId="{85E7AD11-330D-4A36-A1F3-061191634915}" srcOrd="0" destOrd="0" presId="urn:microsoft.com/office/officeart/2005/8/layout/hProcess10"/>
    <dgm:cxn modelId="{B5E1C8FB-2912-4E1F-83A4-519419078BBD}" type="presOf" srcId="{11B72739-452F-46C3-AF64-5759DC4AA797}" destId="{97A65C7F-BF55-47D3-97B4-9BB9038C26BE}" srcOrd="0" destOrd="0" presId="urn:microsoft.com/office/officeart/2005/8/layout/hProcess10"/>
    <dgm:cxn modelId="{6E1E0029-EFDF-4AE5-B72C-363312AA8AFF}" type="presParOf" srcId="{97A65C7F-BF55-47D3-97B4-9BB9038C26BE}" destId="{777D90A8-F69F-446E-9F1A-F521E0861007}" srcOrd="0" destOrd="0" presId="urn:microsoft.com/office/officeart/2005/8/layout/hProcess10"/>
    <dgm:cxn modelId="{1B4231D4-5947-4A71-AA2C-A97D1A1005EB}" type="presParOf" srcId="{777D90A8-F69F-446E-9F1A-F521E0861007}" destId="{EDDD1665-62D1-4C8B-A0D2-A150FF70697C}" srcOrd="0" destOrd="0" presId="urn:microsoft.com/office/officeart/2005/8/layout/hProcess10"/>
    <dgm:cxn modelId="{AF131DE8-2DFF-4000-98BA-6CED754D8653}" type="presParOf" srcId="{777D90A8-F69F-446E-9F1A-F521E0861007}" destId="{EC25C35B-B793-47C8-AE04-307917362F31}" srcOrd="1" destOrd="0" presId="urn:microsoft.com/office/officeart/2005/8/layout/hProcess10"/>
    <dgm:cxn modelId="{C63EA7FA-8D6B-457A-A465-48D2DE777B7D}" type="presParOf" srcId="{97A65C7F-BF55-47D3-97B4-9BB9038C26BE}" destId="{85E7AD11-330D-4A36-A1F3-061191634915}" srcOrd="1" destOrd="0" presId="urn:microsoft.com/office/officeart/2005/8/layout/hProcess10"/>
    <dgm:cxn modelId="{E4DD2251-5D01-42AA-B9A4-2F5C768DA4AD}" type="presParOf" srcId="{85E7AD11-330D-4A36-A1F3-061191634915}" destId="{9CEAA2BA-E5F7-4F44-87C3-F480A9C0AE83}" srcOrd="0" destOrd="0" presId="urn:microsoft.com/office/officeart/2005/8/layout/hProcess10"/>
    <dgm:cxn modelId="{DD4C260F-D48C-4B7E-B7BA-DE0796648DE3}" type="presParOf" srcId="{97A65C7F-BF55-47D3-97B4-9BB9038C26BE}" destId="{286CB1EC-A8AE-4199-A668-07429B2C89DB}" srcOrd="2" destOrd="0" presId="urn:microsoft.com/office/officeart/2005/8/layout/hProcess10"/>
    <dgm:cxn modelId="{353C57FB-710A-43B8-9F7A-DDCCA14F047C}" type="presParOf" srcId="{286CB1EC-A8AE-4199-A668-07429B2C89DB}" destId="{93EE2EEA-EFA0-4CED-955A-5CCE81547280}" srcOrd="0" destOrd="0" presId="urn:microsoft.com/office/officeart/2005/8/layout/hProcess10"/>
    <dgm:cxn modelId="{ABE4C40F-7234-496A-B1D9-0F329D84DF32}" type="presParOf" srcId="{286CB1EC-A8AE-4199-A668-07429B2C89DB}" destId="{710F8C9D-B311-4F72-B0DC-8F2E9E52722B}" srcOrd="1" destOrd="0" presId="urn:microsoft.com/office/officeart/2005/8/layout/hProcess10"/>
    <dgm:cxn modelId="{B6646548-5161-416E-B8A4-A999C112EE3F}" type="presParOf" srcId="{97A65C7F-BF55-47D3-97B4-9BB9038C26BE}" destId="{787C9194-31AA-4AE8-A1D1-BAE4A31EC2CD}" srcOrd="3" destOrd="0" presId="urn:microsoft.com/office/officeart/2005/8/layout/hProcess10"/>
    <dgm:cxn modelId="{3BBE72E1-5C47-4327-8E47-1EBE420227ED}" type="presParOf" srcId="{787C9194-31AA-4AE8-A1D1-BAE4A31EC2CD}" destId="{90EBDECB-78F7-49C8-9056-EDC95E6721ED}" srcOrd="0" destOrd="0" presId="urn:microsoft.com/office/officeart/2005/8/layout/hProcess10"/>
    <dgm:cxn modelId="{37B7325F-2155-48B3-9620-C443652588B0}" type="presParOf" srcId="{97A65C7F-BF55-47D3-97B4-9BB9038C26BE}" destId="{089281D5-F793-4C42-9172-2494373469FA}" srcOrd="4" destOrd="0" presId="urn:microsoft.com/office/officeart/2005/8/layout/hProcess10"/>
    <dgm:cxn modelId="{E2A6A2F8-E3C1-4012-B8B6-09F384FF80DC}" type="presParOf" srcId="{089281D5-F793-4C42-9172-2494373469FA}" destId="{1DFDC6A2-84EE-4978-89EF-8A7A6AC7BFE1}" srcOrd="0" destOrd="0" presId="urn:microsoft.com/office/officeart/2005/8/layout/hProcess10"/>
    <dgm:cxn modelId="{5B060455-D67F-4B85-AA4F-BEA9F6C0BDC3}" type="presParOf" srcId="{089281D5-F793-4C42-9172-2494373469FA}" destId="{2F4FBDC1-8175-43CE-8C33-FF3549DE2184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9F59A2-10A9-44D0-B823-A0D803E6FB4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097EC498-7FA4-466A-A30A-20AC5057BE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Unit Testing</a:t>
          </a:r>
        </a:p>
      </dgm:t>
    </dgm:pt>
    <dgm:pt modelId="{D416EC5B-B492-4B7B-9E19-E74B3E5F82B2}" type="parTrans" cxnId="{B133CE4F-FE56-40BB-8666-AF53E935DA4C}">
      <dgm:prSet/>
      <dgm:spPr/>
      <dgm:t>
        <a:bodyPr/>
        <a:lstStyle/>
        <a:p>
          <a:endParaRPr lang="en-US"/>
        </a:p>
      </dgm:t>
    </dgm:pt>
    <dgm:pt modelId="{BEB124EF-5320-4F74-8D6B-4536AE525951}" type="sibTrans" cxnId="{B133CE4F-FE56-40BB-8666-AF53E935DA4C}">
      <dgm:prSet/>
      <dgm:spPr/>
      <dgm:t>
        <a:bodyPr/>
        <a:lstStyle/>
        <a:p>
          <a:endParaRPr lang="en-US"/>
        </a:p>
      </dgm:t>
    </dgm:pt>
    <dgm:pt modelId="{0F09C2E3-9038-477C-8615-38E90C3824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Difficult to create unit tests for games</a:t>
          </a:r>
        </a:p>
      </dgm:t>
    </dgm:pt>
    <dgm:pt modelId="{55228268-41B0-47F1-9FB2-744121B57DFB}" type="parTrans" cxnId="{4323CAC6-CD5B-448F-9A11-248BFC1B0C63}">
      <dgm:prSet/>
      <dgm:spPr/>
      <dgm:t>
        <a:bodyPr/>
        <a:lstStyle/>
        <a:p>
          <a:endParaRPr lang="en-US"/>
        </a:p>
      </dgm:t>
    </dgm:pt>
    <dgm:pt modelId="{EF4B496E-2427-4AE0-9E67-09995D610529}" type="sibTrans" cxnId="{4323CAC6-CD5B-448F-9A11-248BFC1B0C63}">
      <dgm:prSet/>
      <dgm:spPr/>
      <dgm:t>
        <a:bodyPr/>
        <a:lstStyle/>
        <a:p>
          <a:endParaRPr lang="en-US"/>
        </a:p>
      </dgm:t>
    </dgm:pt>
    <dgm:pt modelId="{931F8195-10AB-48D8-B617-AFDC9F25AE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Mocha</a:t>
          </a:r>
        </a:p>
      </dgm:t>
    </dgm:pt>
    <dgm:pt modelId="{27DE9E22-D0ED-48D1-BB20-480B0656F2B5}" type="parTrans" cxnId="{0EA7508C-0C44-44DF-B52C-BCC45F4EE0EF}">
      <dgm:prSet/>
      <dgm:spPr/>
      <dgm:t>
        <a:bodyPr/>
        <a:lstStyle/>
        <a:p>
          <a:endParaRPr lang="en-US"/>
        </a:p>
      </dgm:t>
    </dgm:pt>
    <dgm:pt modelId="{C7E71F08-383A-47FF-A3EF-633172BED2DC}" type="sibTrans" cxnId="{0EA7508C-0C44-44DF-B52C-BCC45F4EE0EF}">
      <dgm:prSet/>
      <dgm:spPr/>
      <dgm:t>
        <a:bodyPr/>
        <a:lstStyle/>
        <a:p>
          <a:endParaRPr lang="en-US"/>
        </a:p>
      </dgm:t>
    </dgm:pt>
    <dgm:pt modelId="{419E9FBC-A55B-4E2E-9844-A81FD26230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Usability Testing</a:t>
          </a:r>
        </a:p>
      </dgm:t>
    </dgm:pt>
    <dgm:pt modelId="{86B5FEEE-2933-47F7-B935-DE11635DD3B9}" type="parTrans" cxnId="{75695B4A-2D83-4625-B235-4F4B6AE2EC1B}">
      <dgm:prSet/>
      <dgm:spPr/>
      <dgm:t>
        <a:bodyPr/>
        <a:lstStyle/>
        <a:p>
          <a:endParaRPr lang="en-US"/>
        </a:p>
      </dgm:t>
    </dgm:pt>
    <dgm:pt modelId="{CCB12ED1-6D2E-4895-9AC3-F7D7FC59C653}" type="sibTrans" cxnId="{75695B4A-2D83-4625-B235-4F4B6AE2EC1B}">
      <dgm:prSet/>
      <dgm:spPr/>
      <dgm:t>
        <a:bodyPr/>
        <a:lstStyle/>
        <a:p>
          <a:endParaRPr lang="en-US"/>
        </a:p>
      </dgm:t>
    </dgm:pt>
    <dgm:pt modelId="{41B4B90A-98DE-4C86-BD4C-329C3D7DEA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had relatives play our game to provide feedback</a:t>
          </a:r>
        </a:p>
      </dgm:t>
    </dgm:pt>
    <dgm:pt modelId="{90CB887A-924C-4D01-9D39-F5F1E957F2D7}" type="parTrans" cxnId="{99477A38-FA01-4BDC-8DD3-63A4A4768732}">
      <dgm:prSet/>
      <dgm:spPr/>
      <dgm:t>
        <a:bodyPr/>
        <a:lstStyle/>
        <a:p>
          <a:endParaRPr lang="en-US"/>
        </a:p>
      </dgm:t>
    </dgm:pt>
    <dgm:pt modelId="{DA770D6B-3908-4DB5-BD16-F75163D1E082}" type="sibTrans" cxnId="{99477A38-FA01-4BDC-8DD3-63A4A4768732}">
      <dgm:prSet/>
      <dgm:spPr/>
      <dgm:t>
        <a:bodyPr/>
        <a:lstStyle/>
        <a:p>
          <a:endParaRPr lang="en-US"/>
        </a:p>
      </dgm:t>
    </dgm:pt>
    <dgm:pt modelId="{CEAD4163-AEA5-4207-9E71-E20ED68C9CC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Performance Testing</a:t>
          </a:r>
        </a:p>
      </dgm:t>
    </dgm:pt>
    <dgm:pt modelId="{B489F796-24D8-4D4D-8159-ECEFC0D041C4}" type="parTrans" cxnId="{F7A332AA-C5F6-4CA6-ACF7-7D4AC9AA4349}">
      <dgm:prSet/>
      <dgm:spPr/>
      <dgm:t>
        <a:bodyPr/>
        <a:lstStyle/>
        <a:p>
          <a:endParaRPr lang="en-US"/>
        </a:p>
      </dgm:t>
    </dgm:pt>
    <dgm:pt modelId="{E2BB4B60-3AF1-49CF-8C76-F3EC262DA28C}" type="sibTrans" cxnId="{F7A332AA-C5F6-4CA6-ACF7-7D4AC9AA4349}">
      <dgm:prSet/>
      <dgm:spPr/>
      <dgm:t>
        <a:bodyPr/>
        <a:lstStyle/>
        <a:p>
          <a:endParaRPr lang="en-US"/>
        </a:p>
      </dgm:t>
    </dgm:pt>
    <dgm:pt modelId="{12162D54-198F-489A-B270-D33DB5599B80}" type="pres">
      <dgm:prSet presAssocID="{739F59A2-10A9-44D0-B823-A0D803E6FB46}" presName="root" presStyleCnt="0">
        <dgm:presLayoutVars>
          <dgm:dir/>
          <dgm:resizeHandles val="exact"/>
        </dgm:presLayoutVars>
      </dgm:prSet>
      <dgm:spPr/>
    </dgm:pt>
    <dgm:pt modelId="{FECCFF56-19BB-41C6-9AA2-473A86C53AEC}" type="pres">
      <dgm:prSet presAssocID="{097EC498-7FA4-466A-A30A-20AC5057BE35}" presName="compNode" presStyleCnt="0"/>
      <dgm:spPr/>
    </dgm:pt>
    <dgm:pt modelId="{043729B8-6915-4A72-BD21-609C1219FA6A}" type="pres">
      <dgm:prSet presAssocID="{097EC498-7FA4-466A-A30A-20AC5057BE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9B7F29-5F54-4191-B71F-8D6DBA1D7E61}" type="pres">
      <dgm:prSet presAssocID="{097EC498-7FA4-466A-A30A-20AC5057BE35}" presName="iconSpace" presStyleCnt="0"/>
      <dgm:spPr/>
    </dgm:pt>
    <dgm:pt modelId="{CC0A927C-48A0-4F5F-8F4B-C8BE54D02D2D}" type="pres">
      <dgm:prSet presAssocID="{097EC498-7FA4-466A-A30A-20AC5057BE35}" presName="parTx" presStyleLbl="revTx" presStyleIdx="0" presStyleCnt="6">
        <dgm:presLayoutVars>
          <dgm:chMax val="0"/>
          <dgm:chPref val="0"/>
        </dgm:presLayoutVars>
      </dgm:prSet>
      <dgm:spPr/>
    </dgm:pt>
    <dgm:pt modelId="{56B34231-6389-4B2F-B305-F71B8C671FAA}" type="pres">
      <dgm:prSet presAssocID="{097EC498-7FA4-466A-A30A-20AC5057BE35}" presName="txSpace" presStyleCnt="0"/>
      <dgm:spPr/>
    </dgm:pt>
    <dgm:pt modelId="{D3D23D75-C70A-4046-9CB3-282575BFF84A}" type="pres">
      <dgm:prSet presAssocID="{097EC498-7FA4-466A-A30A-20AC5057BE35}" presName="desTx" presStyleLbl="revTx" presStyleIdx="1" presStyleCnt="6">
        <dgm:presLayoutVars/>
      </dgm:prSet>
      <dgm:spPr/>
    </dgm:pt>
    <dgm:pt modelId="{F5965D05-1549-47C2-9B67-162BC86BD476}" type="pres">
      <dgm:prSet presAssocID="{BEB124EF-5320-4F74-8D6B-4536AE525951}" presName="sibTrans" presStyleCnt="0"/>
      <dgm:spPr/>
    </dgm:pt>
    <dgm:pt modelId="{F9115E6F-E471-4992-A297-4E36FA07E261}" type="pres">
      <dgm:prSet presAssocID="{419E9FBC-A55B-4E2E-9844-A81FD26230A2}" presName="compNode" presStyleCnt="0"/>
      <dgm:spPr/>
    </dgm:pt>
    <dgm:pt modelId="{C35F37D3-95EB-43F6-AB94-56EF55417CD8}" type="pres">
      <dgm:prSet presAssocID="{419E9FBC-A55B-4E2E-9844-A81FD26230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3dGlasses"/>
        </a:ext>
      </dgm:extLst>
    </dgm:pt>
    <dgm:pt modelId="{B1AE02D1-8520-40D5-AE57-7FA838400388}" type="pres">
      <dgm:prSet presAssocID="{419E9FBC-A55B-4E2E-9844-A81FD26230A2}" presName="iconSpace" presStyleCnt="0"/>
      <dgm:spPr/>
    </dgm:pt>
    <dgm:pt modelId="{EE2D2BA3-CFC9-4563-B964-6A3BF73B0BB8}" type="pres">
      <dgm:prSet presAssocID="{419E9FBC-A55B-4E2E-9844-A81FD26230A2}" presName="parTx" presStyleLbl="revTx" presStyleIdx="2" presStyleCnt="6">
        <dgm:presLayoutVars>
          <dgm:chMax val="0"/>
          <dgm:chPref val="0"/>
        </dgm:presLayoutVars>
      </dgm:prSet>
      <dgm:spPr/>
    </dgm:pt>
    <dgm:pt modelId="{E9E40CCE-156B-4DBB-956C-D70A02E8CB8F}" type="pres">
      <dgm:prSet presAssocID="{419E9FBC-A55B-4E2E-9844-A81FD26230A2}" presName="txSpace" presStyleCnt="0"/>
      <dgm:spPr/>
    </dgm:pt>
    <dgm:pt modelId="{7AC01CE6-A917-4DBD-BA6A-E85938800C4D}" type="pres">
      <dgm:prSet presAssocID="{419E9FBC-A55B-4E2E-9844-A81FD26230A2}" presName="desTx" presStyleLbl="revTx" presStyleIdx="3" presStyleCnt="6">
        <dgm:presLayoutVars/>
      </dgm:prSet>
      <dgm:spPr/>
    </dgm:pt>
    <dgm:pt modelId="{8F72A5B6-BAAE-4A94-8E75-416E83DB47E8}" type="pres">
      <dgm:prSet presAssocID="{CCB12ED1-6D2E-4895-9AC3-F7D7FC59C653}" presName="sibTrans" presStyleCnt="0"/>
      <dgm:spPr/>
    </dgm:pt>
    <dgm:pt modelId="{C62BF98F-D6D9-4394-BC4B-9F7A6F8E0ABF}" type="pres">
      <dgm:prSet presAssocID="{CEAD4163-AEA5-4207-9E71-E20ED68C9CCF}" presName="compNode" presStyleCnt="0"/>
      <dgm:spPr/>
    </dgm:pt>
    <dgm:pt modelId="{7627CFE5-24BA-4311-8C12-4657401EFAB9}" type="pres">
      <dgm:prSet presAssocID="{CEAD4163-AEA5-4207-9E71-E20ED68C9C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8DEAFD5-A979-4E9C-868C-302D3D6C8FCF}" type="pres">
      <dgm:prSet presAssocID="{CEAD4163-AEA5-4207-9E71-E20ED68C9CCF}" presName="iconSpace" presStyleCnt="0"/>
      <dgm:spPr/>
    </dgm:pt>
    <dgm:pt modelId="{66322490-32DD-4A55-B3D0-49AAA256FE95}" type="pres">
      <dgm:prSet presAssocID="{CEAD4163-AEA5-4207-9E71-E20ED68C9CCF}" presName="parTx" presStyleLbl="revTx" presStyleIdx="4" presStyleCnt="6">
        <dgm:presLayoutVars>
          <dgm:chMax val="0"/>
          <dgm:chPref val="0"/>
        </dgm:presLayoutVars>
      </dgm:prSet>
      <dgm:spPr/>
    </dgm:pt>
    <dgm:pt modelId="{A7B0F1EF-88D7-40ED-82A8-7F9BFA687842}" type="pres">
      <dgm:prSet presAssocID="{CEAD4163-AEA5-4207-9E71-E20ED68C9CCF}" presName="txSpace" presStyleCnt="0"/>
      <dgm:spPr/>
    </dgm:pt>
    <dgm:pt modelId="{8A8E31CC-096C-4B8D-8513-668BAB64FBDF}" type="pres">
      <dgm:prSet presAssocID="{CEAD4163-AEA5-4207-9E71-E20ED68C9CCF}" presName="desTx" presStyleLbl="revTx" presStyleIdx="5" presStyleCnt="6">
        <dgm:presLayoutVars/>
      </dgm:prSet>
      <dgm:spPr/>
    </dgm:pt>
  </dgm:ptLst>
  <dgm:cxnLst>
    <dgm:cxn modelId="{93A8CD34-26B5-458A-85EB-1AE099CBE8BB}" type="presOf" srcId="{CEAD4163-AEA5-4207-9E71-E20ED68C9CCF}" destId="{66322490-32DD-4A55-B3D0-49AAA256FE95}" srcOrd="0" destOrd="0" presId="urn:microsoft.com/office/officeart/2018/5/layout/CenteredIconLabelDescriptionList"/>
    <dgm:cxn modelId="{99477A38-FA01-4BDC-8DD3-63A4A4768732}" srcId="{419E9FBC-A55B-4E2E-9844-A81FD26230A2}" destId="{41B4B90A-98DE-4C86-BD4C-329C3D7DEAF8}" srcOrd="0" destOrd="0" parTransId="{90CB887A-924C-4D01-9D39-F5F1E957F2D7}" sibTransId="{DA770D6B-3908-4DB5-BD16-F75163D1E082}"/>
    <dgm:cxn modelId="{AB3E1B47-901B-4B3D-AE4B-D1CE560AABE7}" type="presOf" srcId="{0F09C2E3-9038-477C-8615-38E90C382412}" destId="{D3D23D75-C70A-4046-9CB3-282575BFF84A}" srcOrd="0" destOrd="0" presId="urn:microsoft.com/office/officeart/2018/5/layout/CenteredIconLabelDescriptionList"/>
    <dgm:cxn modelId="{75695B4A-2D83-4625-B235-4F4B6AE2EC1B}" srcId="{739F59A2-10A9-44D0-B823-A0D803E6FB46}" destId="{419E9FBC-A55B-4E2E-9844-A81FD26230A2}" srcOrd="1" destOrd="0" parTransId="{86B5FEEE-2933-47F7-B935-DE11635DD3B9}" sibTransId="{CCB12ED1-6D2E-4895-9AC3-F7D7FC59C653}"/>
    <dgm:cxn modelId="{B133CE4F-FE56-40BB-8666-AF53E935DA4C}" srcId="{739F59A2-10A9-44D0-B823-A0D803E6FB46}" destId="{097EC498-7FA4-466A-A30A-20AC5057BE35}" srcOrd="0" destOrd="0" parTransId="{D416EC5B-B492-4B7B-9E19-E74B3E5F82B2}" sibTransId="{BEB124EF-5320-4F74-8D6B-4536AE525951}"/>
    <dgm:cxn modelId="{C8904358-3317-4F28-AA21-0CBB33AF883F}" type="presOf" srcId="{41B4B90A-98DE-4C86-BD4C-329C3D7DEAF8}" destId="{7AC01CE6-A917-4DBD-BA6A-E85938800C4D}" srcOrd="0" destOrd="0" presId="urn:microsoft.com/office/officeart/2018/5/layout/CenteredIconLabelDescriptionList"/>
    <dgm:cxn modelId="{5B65F37B-8068-49D2-86D3-44C59CC8A7D3}" type="presOf" srcId="{931F8195-10AB-48D8-B617-AFDC9F25AE09}" destId="{D3D23D75-C70A-4046-9CB3-282575BFF84A}" srcOrd="0" destOrd="1" presId="urn:microsoft.com/office/officeart/2018/5/layout/CenteredIconLabelDescriptionList"/>
    <dgm:cxn modelId="{0EA7508C-0C44-44DF-B52C-BCC45F4EE0EF}" srcId="{097EC498-7FA4-466A-A30A-20AC5057BE35}" destId="{931F8195-10AB-48D8-B617-AFDC9F25AE09}" srcOrd="1" destOrd="0" parTransId="{27DE9E22-D0ED-48D1-BB20-480B0656F2B5}" sibTransId="{C7E71F08-383A-47FF-A3EF-633172BED2DC}"/>
    <dgm:cxn modelId="{D5E70592-D78C-43D1-9180-498B95A197BD}" type="presOf" srcId="{419E9FBC-A55B-4E2E-9844-A81FD26230A2}" destId="{EE2D2BA3-CFC9-4563-B964-6A3BF73B0BB8}" srcOrd="0" destOrd="0" presId="urn:microsoft.com/office/officeart/2018/5/layout/CenteredIconLabelDescriptionList"/>
    <dgm:cxn modelId="{F7A332AA-C5F6-4CA6-ACF7-7D4AC9AA4349}" srcId="{739F59A2-10A9-44D0-B823-A0D803E6FB46}" destId="{CEAD4163-AEA5-4207-9E71-E20ED68C9CCF}" srcOrd="2" destOrd="0" parTransId="{B489F796-24D8-4D4D-8159-ECEFC0D041C4}" sibTransId="{E2BB4B60-3AF1-49CF-8C76-F3EC262DA28C}"/>
    <dgm:cxn modelId="{CF3967BC-0913-43EA-8658-7FE964AE5DB8}" type="presOf" srcId="{739F59A2-10A9-44D0-B823-A0D803E6FB46}" destId="{12162D54-198F-489A-B270-D33DB5599B80}" srcOrd="0" destOrd="0" presId="urn:microsoft.com/office/officeart/2018/5/layout/CenteredIconLabelDescriptionList"/>
    <dgm:cxn modelId="{4323CAC6-CD5B-448F-9A11-248BFC1B0C63}" srcId="{097EC498-7FA4-466A-A30A-20AC5057BE35}" destId="{0F09C2E3-9038-477C-8615-38E90C382412}" srcOrd="0" destOrd="0" parTransId="{55228268-41B0-47F1-9FB2-744121B57DFB}" sibTransId="{EF4B496E-2427-4AE0-9E67-09995D610529}"/>
    <dgm:cxn modelId="{BDB176D4-AF0B-4A4B-B4C5-784C31188A66}" type="presOf" srcId="{097EC498-7FA4-466A-A30A-20AC5057BE35}" destId="{CC0A927C-48A0-4F5F-8F4B-C8BE54D02D2D}" srcOrd="0" destOrd="0" presId="urn:microsoft.com/office/officeart/2018/5/layout/CenteredIconLabelDescriptionList"/>
    <dgm:cxn modelId="{F5CCC72F-7C3A-40A5-AA87-FCC0F3375CDE}" type="presParOf" srcId="{12162D54-198F-489A-B270-D33DB5599B80}" destId="{FECCFF56-19BB-41C6-9AA2-473A86C53AEC}" srcOrd="0" destOrd="0" presId="urn:microsoft.com/office/officeart/2018/5/layout/CenteredIconLabelDescriptionList"/>
    <dgm:cxn modelId="{2CE359DC-E1F5-4D87-93E2-3F7EFB472C8F}" type="presParOf" srcId="{FECCFF56-19BB-41C6-9AA2-473A86C53AEC}" destId="{043729B8-6915-4A72-BD21-609C1219FA6A}" srcOrd="0" destOrd="0" presId="urn:microsoft.com/office/officeart/2018/5/layout/CenteredIconLabelDescriptionList"/>
    <dgm:cxn modelId="{2B4C5B54-FD56-4096-963B-A2B9A948846E}" type="presParOf" srcId="{FECCFF56-19BB-41C6-9AA2-473A86C53AEC}" destId="{829B7F29-5F54-4191-B71F-8D6DBA1D7E61}" srcOrd="1" destOrd="0" presId="urn:microsoft.com/office/officeart/2018/5/layout/CenteredIconLabelDescriptionList"/>
    <dgm:cxn modelId="{0240670B-4E3A-42F0-BFD8-F3018B0B1D4D}" type="presParOf" srcId="{FECCFF56-19BB-41C6-9AA2-473A86C53AEC}" destId="{CC0A927C-48A0-4F5F-8F4B-C8BE54D02D2D}" srcOrd="2" destOrd="0" presId="urn:microsoft.com/office/officeart/2018/5/layout/CenteredIconLabelDescriptionList"/>
    <dgm:cxn modelId="{A602D9C8-FAD6-41BE-ABDC-93A293FA25C2}" type="presParOf" srcId="{FECCFF56-19BB-41C6-9AA2-473A86C53AEC}" destId="{56B34231-6389-4B2F-B305-F71B8C671FAA}" srcOrd="3" destOrd="0" presId="urn:microsoft.com/office/officeart/2018/5/layout/CenteredIconLabelDescriptionList"/>
    <dgm:cxn modelId="{6087B385-01BF-4134-871C-042679848373}" type="presParOf" srcId="{FECCFF56-19BB-41C6-9AA2-473A86C53AEC}" destId="{D3D23D75-C70A-4046-9CB3-282575BFF84A}" srcOrd="4" destOrd="0" presId="urn:microsoft.com/office/officeart/2018/5/layout/CenteredIconLabelDescriptionList"/>
    <dgm:cxn modelId="{DD22961D-633D-4ED0-A256-7BF1BC27362F}" type="presParOf" srcId="{12162D54-198F-489A-B270-D33DB5599B80}" destId="{F5965D05-1549-47C2-9B67-162BC86BD476}" srcOrd="1" destOrd="0" presId="urn:microsoft.com/office/officeart/2018/5/layout/CenteredIconLabelDescriptionList"/>
    <dgm:cxn modelId="{33014AFB-ADB8-4E5D-8FA5-855BE18877EE}" type="presParOf" srcId="{12162D54-198F-489A-B270-D33DB5599B80}" destId="{F9115E6F-E471-4992-A297-4E36FA07E261}" srcOrd="2" destOrd="0" presId="urn:microsoft.com/office/officeart/2018/5/layout/CenteredIconLabelDescriptionList"/>
    <dgm:cxn modelId="{45276D83-9D5F-4D19-B8DF-F60813E3C98E}" type="presParOf" srcId="{F9115E6F-E471-4992-A297-4E36FA07E261}" destId="{C35F37D3-95EB-43F6-AB94-56EF55417CD8}" srcOrd="0" destOrd="0" presId="urn:microsoft.com/office/officeart/2018/5/layout/CenteredIconLabelDescriptionList"/>
    <dgm:cxn modelId="{2A7CFF71-23C2-4214-B305-9E577B474FDA}" type="presParOf" srcId="{F9115E6F-E471-4992-A297-4E36FA07E261}" destId="{B1AE02D1-8520-40D5-AE57-7FA838400388}" srcOrd="1" destOrd="0" presId="urn:microsoft.com/office/officeart/2018/5/layout/CenteredIconLabelDescriptionList"/>
    <dgm:cxn modelId="{2F311491-FA8B-4EE8-888F-7926F28320BC}" type="presParOf" srcId="{F9115E6F-E471-4992-A297-4E36FA07E261}" destId="{EE2D2BA3-CFC9-4563-B964-6A3BF73B0BB8}" srcOrd="2" destOrd="0" presId="urn:microsoft.com/office/officeart/2018/5/layout/CenteredIconLabelDescriptionList"/>
    <dgm:cxn modelId="{6E4EC08B-C40D-4375-8024-7946725D0BDE}" type="presParOf" srcId="{F9115E6F-E471-4992-A297-4E36FA07E261}" destId="{E9E40CCE-156B-4DBB-956C-D70A02E8CB8F}" srcOrd="3" destOrd="0" presId="urn:microsoft.com/office/officeart/2018/5/layout/CenteredIconLabelDescriptionList"/>
    <dgm:cxn modelId="{E42B8030-017A-4137-85E7-B01FEAECB529}" type="presParOf" srcId="{F9115E6F-E471-4992-A297-4E36FA07E261}" destId="{7AC01CE6-A917-4DBD-BA6A-E85938800C4D}" srcOrd="4" destOrd="0" presId="urn:microsoft.com/office/officeart/2018/5/layout/CenteredIconLabelDescriptionList"/>
    <dgm:cxn modelId="{E15868DD-2B32-4AA6-B09D-99A084AC3366}" type="presParOf" srcId="{12162D54-198F-489A-B270-D33DB5599B80}" destId="{8F72A5B6-BAAE-4A94-8E75-416E83DB47E8}" srcOrd="3" destOrd="0" presId="urn:microsoft.com/office/officeart/2018/5/layout/CenteredIconLabelDescriptionList"/>
    <dgm:cxn modelId="{9D825F42-01C0-422E-9CD3-E83AD0B09B4F}" type="presParOf" srcId="{12162D54-198F-489A-B270-D33DB5599B80}" destId="{C62BF98F-D6D9-4394-BC4B-9F7A6F8E0ABF}" srcOrd="4" destOrd="0" presId="urn:microsoft.com/office/officeart/2018/5/layout/CenteredIconLabelDescriptionList"/>
    <dgm:cxn modelId="{420048BD-FD87-477A-B98E-3F1FEDB4DA8A}" type="presParOf" srcId="{C62BF98F-D6D9-4394-BC4B-9F7A6F8E0ABF}" destId="{7627CFE5-24BA-4311-8C12-4657401EFAB9}" srcOrd="0" destOrd="0" presId="urn:microsoft.com/office/officeart/2018/5/layout/CenteredIconLabelDescriptionList"/>
    <dgm:cxn modelId="{B83D3288-749B-40D9-AE10-7FF74201AEEE}" type="presParOf" srcId="{C62BF98F-D6D9-4394-BC4B-9F7A6F8E0ABF}" destId="{D8DEAFD5-A979-4E9C-868C-302D3D6C8FCF}" srcOrd="1" destOrd="0" presId="urn:microsoft.com/office/officeart/2018/5/layout/CenteredIconLabelDescriptionList"/>
    <dgm:cxn modelId="{56DC26C0-2AC4-45E3-B7B9-AB85EA50781E}" type="presParOf" srcId="{C62BF98F-D6D9-4394-BC4B-9F7A6F8E0ABF}" destId="{66322490-32DD-4A55-B3D0-49AAA256FE95}" srcOrd="2" destOrd="0" presId="urn:microsoft.com/office/officeart/2018/5/layout/CenteredIconLabelDescriptionList"/>
    <dgm:cxn modelId="{95895D19-F37F-4602-8B7D-05B5E1F08A79}" type="presParOf" srcId="{C62BF98F-D6D9-4394-BC4B-9F7A6F8E0ABF}" destId="{A7B0F1EF-88D7-40ED-82A8-7F9BFA687842}" srcOrd="3" destOrd="0" presId="urn:microsoft.com/office/officeart/2018/5/layout/CenteredIconLabelDescriptionList"/>
    <dgm:cxn modelId="{7DD5041F-C682-4F4E-8752-D30CB207F7FB}" type="presParOf" srcId="{C62BF98F-D6D9-4394-BC4B-9F7A6F8E0ABF}" destId="{8A8E31CC-096C-4B8D-8513-668BAB64FBD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465E24-65F3-487F-94F4-C4693A2D66F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F6BCAE8-F5A4-4BD2-8A31-C59547F30274}">
      <dgm:prSet/>
      <dgm:spPr/>
      <dgm:t>
        <a:bodyPr/>
        <a:lstStyle/>
        <a:p>
          <a:pPr>
            <a:defRPr b="1"/>
          </a:pPr>
          <a:r>
            <a:rPr lang="en-US"/>
            <a:t>Database Protections</a:t>
          </a:r>
        </a:p>
      </dgm:t>
    </dgm:pt>
    <dgm:pt modelId="{B352ADA7-C7E8-442E-A683-35358ED11973}" type="parTrans" cxnId="{8B06D191-3A14-4210-B796-623B8746675B}">
      <dgm:prSet/>
      <dgm:spPr/>
      <dgm:t>
        <a:bodyPr/>
        <a:lstStyle/>
        <a:p>
          <a:endParaRPr lang="en-US"/>
        </a:p>
      </dgm:t>
    </dgm:pt>
    <dgm:pt modelId="{B781C2A8-0691-4BC7-A04F-CB70745A12B7}" type="sibTrans" cxnId="{8B06D191-3A14-4210-B796-623B8746675B}">
      <dgm:prSet/>
      <dgm:spPr/>
      <dgm:t>
        <a:bodyPr/>
        <a:lstStyle/>
        <a:p>
          <a:endParaRPr lang="en-US"/>
        </a:p>
      </dgm:t>
    </dgm:pt>
    <dgm:pt modelId="{500B6070-D0A1-456D-93F9-9AF8C2C3C727}">
      <dgm:prSet/>
      <dgm:spPr/>
      <dgm:t>
        <a:bodyPr/>
        <a:lstStyle/>
        <a:p>
          <a:r>
            <a:rPr lang="en-US"/>
            <a:t>Cross-Site Scripting (XSS)</a:t>
          </a:r>
        </a:p>
      </dgm:t>
    </dgm:pt>
    <dgm:pt modelId="{DBCC7B45-F2AA-4BCF-BD7E-1B7D2DF885E9}" type="parTrans" cxnId="{0E99D4CF-76F0-4DE6-A9AB-A4D72502A925}">
      <dgm:prSet/>
      <dgm:spPr/>
      <dgm:t>
        <a:bodyPr/>
        <a:lstStyle/>
        <a:p>
          <a:endParaRPr lang="en-US"/>
        </a:p>
      </dgm:t>
    </dgm:pt>
    <dgm:pt modelId="{D4F201D6-B067-47F7-8068-1043BE2BD4D7}" type="sibTrans" cxnId="{0E99D4CF-76F0-4DE6-A9AB-A4D72502A925}">
      <dgm:prSet/>
      <dgm:spPr/>
      <dgm:t>
        <a:bodyPr/>
        <a:lstStyle/>
        <a:p>
          <a:endParaRPr lang="en-US"/>
        </a:p>
      </dgm:t>
    </dgm:pt>
    <dgm:pt modelId="{FD8D32D4-DB2A-4E94-82D6-466EAABE4234}">
      <dgm:prSet/>
      <dgm:spPr/>
      <dgm:t>
        <a:bodyPr/>
        <a:lstStyle/>
        <a:p>
          <a:r>
            <a:rPr lang="en-US"/>
            <a:t>Cross-Site Request Forgery (CSRF)</a:t>
          </a:r>
        </a:p>
      </dgm:t>
    </dgm:pt>
    <dgm:pt modelId="{2062121D-DF09-428F-B9F4-86A5550617F3}" type="parTrans" cxnId="{F7C03906-8D53-47E0-8A90-721E13EB7C11}">
      <dgm:prSet/>
      <dgm:spPr/>
      <dgm:t>
        <a:bodyPr/>
        <a:lstStyle/>
        <a:p>
          <a:endParaRPr lang="en-US"/>
        </a:p>
      </dgm:t>
    </dgm:pt>
    <dgm:pt modelId="{E7A2C997-16CB-4E49-99F7-1F5DFE9EA7B3}" type="sibTrans" cxnId="{F7C03906-8D53-47E0-8A90-721E13EB7C11}">
      <dgm:prSet/>
      <dgm:spPr/>
      <dgm:t>
        <a:bodyPr/>
        <a:lstStyle/>
        <a:p>
          <a:endParaRPr lang="en-US"/>
        </a:p>
      </dgm:t>
    </dgm:pt>
    <dgm:pt modelId="{264E026F-EDFE-4812-B50B-4885B4CECBB5}">
      <dgm:prSet/>
      <dgm:spPr/>
      <dgm:t>
        <a:bodyPr/>
        <a:lstStyle/>
        <a:p>
          <a:r>
            <a:rPr lang="en-US"/>
            <a:t>SQL Injection</a:t>
          </a:r>
        </a:p>
      </dgm:t>
    </dgm:pt>
    <dgm:pt modelId="{C17D76D8-43D6-489B-93E9-312EE1D01EEF}" type="parTrans" cxnId="{9C233EA3-DE02-407E-99CC-B7C00772D46D}">
      <dgm:prSet/>
      <dgm:spPr/>
      <dgm:t>
        <a:bodyPr/>
        <a:lstStyle/>
        <a:p>
          <a:endParaRPr lang="en-US"/>
        </a:p>
      </dgm:t>
    </dgm:pt>
    <dgm:pt modelId="{921448C4-C094-48F8-892B-93B0285043EA}" type="sibTrans" cxnId="{9C233EA3-DE02-407E-99CC-B7C00772D46D}">
      <dgm:prSet/>
      <dgm:spPr/>
      <dgm:t>
        <a:bodyPr/>
        <a:lstStyle/>
        <a:p>
          <a:endParaRPr lang="en-US"/>
        </a:p>
      </dgm:t>
    </dgm:pt>
    <dgm:pt modelId="{0FA772DA-A9F2-4A1D-B036-1408B430FB58}">
      <dgm:prSet/>
      <dgm:spPr/>
      <dgm:t>
        <a:bodyPr/>
        <a:lstStyle/>
        <a:p>
          <a:r>
            <a:rPr lang="en-US"/>
            <a:t>Hashed Password</a:t>
          </a:r>
        </a:p>
      </dgm:t>
    </dgm:pt>
    <dgm:pt modelId="{906CC981-04CE-485B-B8EB-74B3DBB2BE58}" type="parTrans" cxnId="{D4B525DD-A748-47C7-A54C-43A93D3A991A}">
      <dgm:prSet/>
      <dgm:spPr/>
      <dgm:t>
        <a:bodyPr/>
        <a:lstStyle/>
        <a:p>
          <a:endParaRPr lang="en-US"/>
        </a:p>
      </dgm:t>
    </dgm:pt>
    <dgm:pt modelId="{4342BBF5-589D-4D8B-9A70-66FEF4EFE5FA}" type="sibTrans" cxnId="{D4B525DD-A748-47C7-A54C-43A93D3A991A}">
      <dgm:prSet/>
      <dgm:spPr/>
      <dgm:t>
        <a:bodyPr/>
        <a:lstStyle/>
        <a:p>
          <a:endParaRPr lang="en-US"/>
        </a:p>
      </dgm:t>
    </dgm:pt>
    <dgm:pt modelId="{561B0BB1-F7B3-4E2D-B994-9715D95FCFBF}">
      <dgm:prSet/>
      <dgm:spPr/>
      <dgm:t>
        <a:bodyPr/>
        <a:lstStyle/>
        <a:p>
          <a:pPr>
            <a:defRPr b="1"/>
          </a:pPr>
          <a:r>
            <a:rPr lang="en-US"/>
            <a:t>Games without user input are less vulnerable</a:t>
          </a:r>
        </a:p>
      </dgm:t>
    </dgm:pt>
    <dgm:pt modelId="{C3A5496F-46D1-40F3-BB1F-053447FFB817}" type="parTrans" cxnId="{89D51277-0D4D-4032-A626-3879E6E0AA37}">
      <dgm:prSet/>
      <dgm:spPr/>
      <dgm:t>
        <a:bodyPr/>
        <a:lstStyle/>
        <a:p>
          <a:endParaRPr lang="en-US"/>
        </a:p>
      </dgm:t>
    </dgm:pt>
    <dgm:pt modelId="{7250EFD3-4EA1-4B71-8162-DFA0C58F08F3}" type="sibTrans" cxnId="{89D51277-0D4D-4032-A626-3879E6E0AA37}">
      <dgm:prSet/>
      <dgm:spPr/>
      <dgm:t>
        <a:bodyPr/>
        <a:lstStyle/>
        <a:p>
          <a:endParaRPr lang="en-US"/>
        </a:p>
      </dgm:t>
    </dgm:pt>
    <dgm:pt modelId="{35D263C1-D3A3-4295-B3D4-8BEE248065A2}" type="pres">
      <dgm:prSet presAssocID="{E6465E24-65F3-487F-94F4-C4693A2D66F9}" presName="root" presStyleCnt="0">
        <dgm:presLayoutVars>
          <dgm:dir/>
          <dgm:resizeHandles val="exact"/>
        </dgm:presLayoutVars>
      </dgm:prSet>
      <dgm:spPr/>
    </dgm:pt>
    <dgm:pt modelId="{70B84B97-D0F2-4D36-96EF-1F618AE46602}" type="pres">
      <dgm:prSet presAssocID="{5F6BCAE8-F5A4-4BD2-8A31-C59547F30274}" presName="compNode" presStyleCnt="0"/>
      <dgm:spPr/>
    </dgm:pt>
    <dgm:pt modelId="{23652236-F6F6-46A4-B6F3-DB3DBAA52FF5}" type="pres">
      <dgm:prSet presAssocID="{5F6BCAE8-F5A4-4BD2-8A31-C59547F302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63BE2D5-33A7-4F07-9467-35BFE115E7AD}" type="pres">
      <dgm:prSet presAssocID="{5F6BCAE8-F5A4-4BD2-8A31-C59547F30274}" presName="iconSpace" presStyleCnt="0"/>
      <dgm:spPr/>
    </dgm:pt>
    <dgm:pt modelId="{2FDB2AD7-A094-4B82-B825-BA9F03CF00FD}" type="pres">
      <dgm:prSet presAssocID="{5F6BCAE8-F5A4-4BD2-8A31-C59547F30274}" presName="parTx" presStyleLbl="revTx" presStyleIdx="0" presStyleCnt="4">
        <dgm:presLayoutVars>
          <dgm:chMax val="0"/>
          <dgm:chPref val="0"/>
        </dgm:presLayoutVars>
      </dgm:prSet>
      <dgm:spPr/>
    </dgm:pt>
    <dgm:pt modelId="{568CFE72-7597-4FD6-8EBF-4780EB356E15}" type="pres">
      <dgm:prSet presAssocID="{5F6BCAE8-F5A4-4BD2-8A31-C59547F30274}" presName="txSpace" presStyleCnt="0"/>
      <dgm:spPr/>
    </dgm:pt>
    <dgm:pt modelId="{9B61EE77-0AC4-4228-9819-EE14F1733E31}" type="pres">
      <dgm:prSet presAssocID="{5F6BCAE8-F5A4-4BD2-8A31-C59547F30274}" presName="desTx" presStyleLbl="revTx" presStyleIdx="1" presStyleCnt="4">
        <dgm:presLayoutVars/>
      </dgm:prSet>
      <dgm:spPr/>
    </dgm:pt>
    <dgm:pt modelId="{C80BA1AD-28FA-4D26-9829-35A3FDA5A5CE}" type="pres">
      <dgm:prSet presAssocID="{B781C2A8-0691-4BC7-A04F-CB70745A12B7}" presName="sibTrans" presStyleCnt="0"/>
      <dgm:spPr/>
    </dgm:pt>
    <dgm:pt modelId="{684D712F-F3FB-4880-8EEB-350E53C60540}" type="pres">
      <dgm:prSet presAssocID="{561B0BB1-F7B3-4E2D-B994-9715D95FCFBF}" presName="compNode" presStyleCnt="0"/>
      <dgm:spPr/>
    </dgm:pt>
    <dgm:pt modelId="{60F834EC-F8D4-4C3C-8908-CBC59533BCFB}" type="pres">
      <dgm:prSet presAssocID="{561B0BB1-F7B3-4E2D-B994-9715D95FCF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FD48AEF-297E-48AA-BF17-E8B06BAECC4D}" type="pres">
      <dgm:prSet presAssocID="{561B0BB1-F7B3-4E2D-B994-9715D95FCFBF}" presName="iconSpace" presStyleCnt="0"/>
      <dgm:spPr/>
    </dgm:pt>
    <dgm:pt modelId="{14D2276F-1284-4416-8D31-1A6C82E4F31F}" type="pres">
      <dgm:prSet presAssocID="{561B0BB1-F7B3-4E2D-B994-9715D95FCFBF}" presName="parTx" presStyleLbl="revTx" presStyleIdx="2" presStyleCnt="4">
        <dgm:presLayoutVars>
          <dgm:chMax val="0"/>
          <dgm:chPref val="0"/>
        </dgm:presLayoutVars>
      </dgm:prSet>
      <dgm:spPr/>
    </dgm:pt>
    <dgm:pt modelId="{03C72B46-A55B-482E-8EEE-C5C69D6CACDD}" type="pres">
      <dgm:prSet presAssocID="{561B0BB1-F7B3-4E2D-B994-9715D95FCFBF}" presName="txSpace" presStyleCnt="0"/>
      <dgm:spPr/>
    </dgm:pt>
    <dgm:pt modelId="{99A2AF13-F313-479A-983E-9DBFAB8F2714}" type="pres">
      <dgm:prSet presAssocID="{561B0BB1-F7B3-4E2D-B994-9715D95FCFBF}" presName="desTx" presStyleLbl="revTx" presStyleIdx="3" presStyleCnt="4">
        <dgm:presLayoutVars/>
      </dgm:prSet>
      <dgm:spPr/>
    </dgm:pt>
  </dgm:ptLst>
  <dgm:cxnLst>
    <dgm:cxn modelId="{F7C03906-8D53-47E0-8A90-721E13EB7C11}" srcId="{5F6BCAE8-F5A4-4BD2-8A31-C59547F30274}" destId="{FD8D32D4-DB2A-4E94-82D6-466EAABE4234}" srcOrd="1" destOrd="0" parTransId="{2062121D-DF09-428F-B9F4-86A5550617F3}" sibTransId="{E7A2C997-16CB-4E49-99F7-1F5DFE9EA7B3}"/>
    <dgm:cxn modelId="{67AB6064-2FB9-4A19-93BA-101A2A6EC5FC}" type="presOf" srcId="{561B0BB1-F7B3-4E2D-B994-9715D95FCFBF}" destId="{14D2276F-1284-4416-8D31-1A6C82E4F31F}" srcOrd="0" destOrd="0" presId="urn:microsoft.com/office/officeart/2018/5/layout/CenteredIconLabelDescriptionList"/>
    <dgm:cxn modelId="{89D51277-0D4D-4032-A626-3879E6E0AA37}" srcId="{E6465E24-65F3-487F-94F4-C4693A2D66F9}" destId="{561B0BB1-F7B3-4E2D-B994-9715D95FCFBF}" srcOrd="1" destOrd="0" parTransId="{C3A5496F-46D1-40F3-BB1F-053447FFB817}" sibTransId="{7250EFD3-4EA1-4B71-8162-DFA0C58F08F3}"/>
    <dgm:cxn modelId="{C1DB9E89-8C93-43A9-8564-B3772A5B361F}" type="presOf" srcId="{500B6070-D0A1-456D-93F9-9AF8C2C3C727}" destId="{9B61EE77-0AC4-4228-9819-EE14F1733E31}" srcOrd="0" destOrd="0" presId="urn:microsoft.com/office/officeart/2018/5/layout/CenteredIconLabelDescriptionList"/>
    <dgm:cxn modelId="{D952968E-03D9-4E0B-BB20-DE4AFC146B7C}" type="presOf" srcId="{0FA772DA-A9F2-4A1D-B036-1408B430FB58}" destId="{9B61EE77-0AC4-4228-9819-EE14F1733E31}" srcOrd="0" destOrd="3" presId="urn:microsoft.com/office/officeart/2018/5/layout/CenteredIconLabelDescriptionList"/>
    <dgm:cxn modelId="{8B06D191-3A14-4210-B796-623B8746675B}" srcId="{E6465E24-65F3-487F-94F4-C4693A2D66F9}" destId="{5F6BCAE8-F5A4-4BD2-8A31-C59547F30274}" srcOrd="0" destOrd="0" parTransId="{B352ADA7-C7E8-442E-A683-35358ED11973}" sibTransId="{B781C2A8-0691-4BC7-A04F-CB70745A12B7}"/>
    <dgm:cxn modelId="{BBDC249A-DB26-4C10-96FE-EDECC97B6AD8}" type="presOf" srcId="{E6465E24-65F3-487F-94F4-C4693A2D66F9}" destId="{35D263C1-D3A3-4295-B3D4-8BEE248065A2}" srcOrd="0" destOrd="0" presId="urn:microsoft.com/office/officeart/2018/5/layout/CenteredIconLabelDescriptionList"/>
    <dgm:cxn modelId="{9C233EA3-DE02-407E-99CC-B7C00772D46D}" srcId="{5F6BCAE8-F5A4-4BD2-8A31-C59547F30274}" destId="{264E026F-EDFE-4812-B50B-4885B4CECBB5}" srcOrd="2" destOrd="0" parTransId="{C17D76D8-43D6-489B-93E9-312EE1D01EEF}" sibTransId="{921448C4-C094-48F8-892B-93B0285043EA}"/>
    <dgm:cxn modelId="{AB8EFEAD-022B-4A08-9312-97A6239D2BBC}" type="presOf" srcId="{5F6BCAE8-F5A4-4BD2-8A31-C59547F30274}" destId="{2FDB2AD7-A094-4B82-B825-BA9F03CF00FD}" srcOrd="0" destOrd="0" presId="urn:microsoft.com/office/officeart/2018/5/layout/CenteredIconLabelDescriptionList"/>
    <dgm:cxn modelId="{0E99D4CF-76F0-4DE6-A9AB-A4D72502A925}" srcId="{5F6BCAE8-F5A4-4BD2-8A31-C59547F30274}" destId="{500B6070-D0A1-456D-93F9-9AF8C2C3C727}" srcOrd="0" destOrd="0" parTransId="{DBCC7B45-F2AA-4BCF-BD7E-1B7D2DF885E9}" sibTransId="{D4F201D6-B067-47F7-8068-1043BE2BD4D7}"/>
    <dgm:cxn modelId="{D4B525DD-A748-47C7-A54C-43A93D3A991A}" srcId="{5F6BCAE8-F5A4-4BD2-8A31-C59547F30274}" destId="{0FA772DA-A9F2-4A1D-B036-1408B430FB58}" srcOrd="3" destOrd="0" parTransId="{906CC981-04CE-485B-B8EB-74B3DBB2BE58}" sibTransId="{4342BBF5-589D-4D8B-9A70-66FEF4EFE5FA}"/>
    <dgm:cxn modelId="{3CC2F8E2-5C8A-41B2-B850-0CBCFD2D47DE}" type="presOf" srcId="{264E026F-EDFE-4812-B50B-4885B4CECBB5}" destId="{9B61EE77-0AC4-4228-9819-EE14F1733E31}" srcOrd="0" destOrd="2" presId="urn:microsoft.com/office/officeart/2018/5/layout/CenteredIconLabelDescriptionList"/>
    <dgm:cxn modelId="{7D057CF8-1113-4C7E-9D28-7C3C044D88A7}" type="presOf" srcId="{FD8D32D4-DB2A-4E94-82D6-466EAABE4234}" destId="{9B61EE77-0AC4-4228-9819-EE14F1733E31}" srcOrd="0" destOrd="1" presId="urn:microsoft.com/office/officeart/2018/5/layout/CenteredIconLabelDescriptionList"/>
    <dgm:cxn modelId="{EB797722-1B63-4FE5-8022-414DD02CC115}" type="presParOf" srcId="{35D263C1-D3A3-4295-B3D4-8BEE248065A2}" destId="{70B84B97-D0F2-4D36-96EF-1F618AE46602}" srcOrd="0" destOrd="0" presId="urn:microsoft.com/office/officeart/2018/5/layout/CenteredIconLabelDescriptionList"/>
    <dgm:cxn modelId="{FCD0C919-A885-41C3-82BC-08F008FCF05F}" type="presParOf" srcId="{70B84B97-D0F2-4D36-96EF-1F618AE46602}" destId="{23652236-F6F6-46A4-B6F3-DB3DBAA52FF5}" srcOrd="0" destOrd="0" presId="urn:microsoft.com/office/officeart/2018/5/layout/CenteredIconLabelDescriptionList"/>
    <dgm:cxn modelId="{10CF9314-0115-4AA4-A29D-A7F489314342}" type="presParOf" srcId="{70B84B97-D0F2-4D36-96EF-1F618AE46602}" destId="{C63BE2D5-33A7-4F07-9467-35BFE115E7AD}" srcOrd="1" destOrd="0" presId="urn:microsoft.com/office/officeart/2018/5/layout/CenteredIconLabelDescriptionList"/>
    <dgm:cxn modelId="{7F2D4BFA-8CAC-4A1C-94BB-1FB0D40377B4}" type="presParOf" srcId="{70B84B97-D0F2-4D36-96EF-1F618AE46602}" destId="{2FDB2AD7-A094-4B82-B825-BA9F03CF00FD}" srcOrd="2" destOrd="0" presId="urn:microsoft.com/office/officeart/2018/5/layout/CenteredIconLabelDescriptionList"/>
    <dgm:cxn modelId="{5DADFDD9-F2E8-4975-BDE1-BB0579F7A3EC}" type="presParOf" srcId="{70B84B97-D0F2-4D36-96EF-1F618AE46602}" destId="{568CFE72-7597-4FD6-8EBF-4780EB356E15}" srcOrd="3" destOrd="0" presId="urn:microsoft.com/office/officeart/2018/5/layout/CenteredIconLabelDescriptionList"/>
    <dgm:cxn modelId="{F5615464-947D-425F-AB8A-2D53A44E7542}" type="presParOf" srcId="{70B84B97-D0F2-4D36-96EF-1F618AE46602}" destId="{9B61EE77-0AC4-4228-9819-EE14F1733E31}" srcOrd="4" destOrd="0" presId="urn:microsoft.com/office/officeart/2018/5/layout/CenteredIconLabelDescriptionList"/>
    <dgm:cxn modelId="{2DE4F3B5-75E7-469A-BCC6-45E5F45DD722}" type="presParOf" srcId="{35D263C1-D3A3-4295-B3D4-8BEE248065A2}" destId="{C80BA1AD-28FA-4D26-9829-35A3FDA5A5CE}" srcOrd="1" destOrd="0" presId="urn:microsoft.com/office/officeart/2018/5/layout/CenteredIconLabelDescriptionList"/>
    <dgm:cxn modelId="{98831D96-CB8E-40DE-91A6-A8B86F832E84}" type="presParOf" srcId="{35D263C1-D3A3-4295-B3D4-8BEE248065A2}" destId="{684D712F-F3FB-4880-8EEB-350E53C60540}" srcOrd="2" destOrd="0" presId="urn:microsoft.com/office/officeart/2018/5/layout/CenteredIconLabelDescriptionList"/>
    <dgm:cxn modelId="{1245839C-F493-4C05-A9B5-345FF55CD2C2}" type="presParOf" srcId="{684D712F-F3FB-4880-8EEB-350E53C60540}" destId="{60F834EC-F8D4-4C3C-8908-CBC59533BCFB}" srcOrd="0" destOrd="0" presId="urn:microsoft.com/office/officeart/2018/5/layout/CenteredIconLabelDescriptionList"/>
    <dgm:cxn modelId="{22485F9F-E9B3-4724-8B78-5906A00DCB4B}" type="presParOf" srcId="{684D712F-F3FB-4880-8EEB-350E53C60540}" destId="{4FD48AEF-297E-48AA-BF17-E8B06BAECC4D}" srcOrd="1" destOrd="0" presId="urn:microsoft.com/office/officeart/2018/5/layout/CenteredIconLabelDescriptionList"/>
    <dgm:cxn modelId="{3EF6C084-F6C5-4223-8007-08A1CDDAF1F0}" type="presParOf" srcId="{684D712F-F3FB-4880-8EEB-350E53C60540}" destId="{14D2276F-1284-4416-8D31-1A6C82E4F31F}" srcOrd="2" destOrd="0" presId="urn:microsoft.com/office/officeart/2018/5/layout/CenteredIconLabelDescriptionList"/>
    <dgm:cxn modelId="{6DEB4418-24F1-448C-9F45-D1E458CCD86B}" type="presParOf" srcId="{684D712F-F3FB-4880-8EEB-350E53C60540}" destId="{03C72B46-A55B-482E-8EEE-C5C69D6CACDD}" srcOrd="3" destOrd="0" presId="urn:microsoft.com/office/officeart/2018/5/layout/CenteredIconLabelDescriptionList"/>
    <dgm:cxn modelId="{B6C846D1-D0F0-4C8B-B992-1B19D20F066B}" type="presParOf" srcId="{684D712F-F3FB-4880-8EEB-350E53C60540}" destId="{99A2AF13-F313-479A-983E-9DBFAB8F271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D6078A-0568-4B4D-8F98-F06EDB8F5AA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12EBA77-3713-4E97-B869-B388C7C8DF2C}">
      <dgm:prSet/>
      <dgm:spPr/>
      <dgm:t>
        <a:bodyPr/>
        <a:lstStyle/>
        <a:p>
          <a:pPr>
            <a:defRPr b="1"/>
          </a:pPr>
          <a:r>
            <a:rPr lang="en-US"/>
            <a:t>Our Goal</a:t>
          </a:r>
        </a:p>
      </dgm:t>
    </dgm:pt>
    <dgm:pt modelId="{4761A83D-9C2F-4C8D-BE32-1E71A9B7A327}" type="parTrans" cxnId="{71E206A3-8B71-4A5E-92E5-F1942A0B82DD}">
      <dgm:prSet/>
      <dgm:spPr/>
      <dgm:t>
        <a:bodyPr/>
        <a:lstStyle/>
        <a:p>
          <a:endParaRPr lang="en-US"/>
        </a:p>
      </dgm:t>
    </dgm:pt>
    <dgm:pt modelId="{67875353-2B2E-41F3-9360-1E23A9EBBEB0}" type="sibTrans" cxnId="{71E206A3-8B71-4A5E-92E5-F1942A0B82DD}">
      <dgm:prSet/>
      <dgm:spPr/>
      <dgm:t>
        <a:bodyPr/>
        <a:lstStyle/>
        <a:p>
          <a:endParaRPr lang="en-US"/>
        </a:p>
      </dgm:t>
    </dgm:pt>
    <dgm:pt modelId="{AAB56441-D646-4859-93B8-8620ABC370F2}">
      <dgm:prSet/>
      <dgm:spPr/>
      <dgm:t>
        <a:bodyPr/>
        <a:lstStyle/>
        <a:p>
          <a:r>
            <a:rPr lang="en-US"/>
            <a:t>Create a game that is entertaining/educational</a:t>
          </a:r>
        </a:p>
      </dgm:t>
    </dgm:pt>
    <dgm:pt modelId="{C62688E5-9945-4BB6-AC64-F72B5E98C85E}" type="parTrans" cxnId="{B3B65FA7-6B7E-4E8E-BAFD-3FD2E48E3037}">
      <dgm:prSet/>
      <dgm:spPr/>
      <dgm:t>
        <a:bodyPr/>
        <a:lstStyle/>
        <a:p>
          <a:endParaRPr lang="en-US"/>
        </a:p>
      </dgm:t>
    </dgm:pt>
    <dgm:pt modelId="{01AA2355-1499-467C-BD21-5139F8767FF1}" type="sibTrans" cxnId="{B3B65FA7-6B7E-4E8E-BAFD-3FD2E48E3037}">
      <dgm:prSet/>
      <dgm:spPr/>
      <dgm:t>
        <a:bodyPr/>
        <a:lstStyle/>
        <a:p>
          <a:endParaRPr lang="en-US"/>
        </a:p>
      </dgm:t>
    </dgm:pt>
    <dgm:pt modelId="{7A93FE50-67E1-4B13-A4D3-FB2BA8E3646B}">
      <dgm:prSet/>
      <dgm:spPr/>
      <dgm:t>
        <a:bodyPr/>
        <a:lstStyle/>
        <a:p>
          <a:r>
            <a:rPr lang="en-US"/>
            <a:t>Reinforces a 5</a:t>
          </a:r>
          <a:r>
            <a:rPr lang="en-US" baseline="30000"/>
            <a:t>th</a:t>
          </a:r>
          <a:r>
            <a:rPr lang="en-US"/>
            <a:t> grade math concept</a:t>
          </a:r>
        </a:p>
      </dgm:t>
    </dgm:pt>
    <dgm:pt modelId="{17695EF1-A759-4912-A109-F08DEDEC0A8F}" type="parTrans" cxnId="{84798107-8934-43CB-91F5-EC80BF16C6D6}">
      <dgm:prSet/>
      <dgm:spPr/>
      <dgm:t>
        <a:bodyPr/>
        <a:lstStyle/>
        <a:p>
          <a:endParaRPr lang="en-US"/>
        </a:p>
      </dgm:t>
    </dgm:pt>
    <dgm:pt modelId="{36F27693-01E0-4F97-8EB4-9336679D2241}" type="sibTrans" cxnId="{84798107-8934-43CB-91F5-EC80BF16C6D6}">
      <dgm:prSet/>
      <dgm:spPr/>
      <dgm:t>
        <a:bodyPr/>
        <a:lstStyle/>
        <a:p>
          <a:endParaRPr lang="en-US"/>
        </a:p>
      </dgm:t>
    </dgm:pt>
    <dgm:pt modelId="{5CE67409-49A8-4D2A-B9BD-0A2BA74BA487}">
      <dgm:prSet/>
      <dgm:spPr/>
      <dgm:t>
        <a:bodyPr/>
        <a:lstStyle/>
        <a:p>
          <a:r>
            <a:rPr lang="en-US"/>
            <a:t>Demonstrate that students improved</a:t>
          </a:r>
        </a:p>
      </dgm:t>
    </dgm:pt>
    <dgm:pt modelId="{0DC74A42-ECDF-4EB9-A5BA-538D908D9114}" type="parTrans" cxnId="{A7DF2099-6AED-4F78-B4DE-FF3A465905DC}">
      <dgm:prSet/>
      <dgm:spPr/>
      <dgm:t>
        <a:bodyPr/>
        <a:lstStyle/>
        <a:p>
          <a:endParaRPr lang="en-US"/>
        </a:p>
      </dgm:t>
    </dgm:pt>
    <dgm:pt modelId="{B34F1115-A9DF-4224-BE2D-3D606E70457E}" type="sibTrans" cxnId="{A7DF2099-6AED-4F78-B4DE-FF3A465905DC}">
      <dgm:prSet/>
      <dgm:spPr/>
      <dgm:t>
        <a:bodyPr/>
        <a:lstStyle/>
        <a:p>
          <a:endParaRPr lang="en-US"/>
        </a:p>
      </dgm:t>
    </dgm:pt>
    <dgm:pt modelId="{34F3D531-656D-4D98-BC1A-630EF99BD2BE}">
      <dgm:prSet/>
      <dgm:spPr/>
      <dgm:t>
        <a:bodyPr/>
        <a:lstStyle/>
        <a:p>
          <a:pPr>
            <a:defRPr b="1"/>
          </a:pPr>
          <a:r>
            <a:rPr lang="en-US"/>
            <a:t>Pizza Slicer</a:t>
          </a:r>
        </a:p>
      </dgm:t>
    </dgm:pt>
    <dgm:pt modelId="{46F94D38-EF08-46B8-8FA0-78638CB0FA2B}" type="parTrans" cxnId="{286C0AAA-B931-4D6D-BE67-17826B66335A}">
      <dgm:prSet/>
      <dgm:spPr/>
      <dgm:t>
        <a:bodyPr/>
        <a:lstStyle/>
        <a:p>
          <a:endParaRPr lang="en-US"/>
        </a:p>
      </dgm:t>
    </dgm:pt>
    <dgm:pt modelId="{6697E262-AD12-4BF0-81E5-B82CC583E993}" type="sibTrans" cxnId="{286C0AAA-B931-4D6D-BE67-17826B66335A}">
      <dgm:prSet/>
      <dgm:spPr/>
      <dgm:t>
        <a:bodyPr/>
        <a:lstStyle/>
        <a:p>
          <a:endParaRPr lang="en-US"/>
        </a:p>
      </dgm:t>
    </dgm:pt>
    <dgm:pt modelId="{1730D0AA-5F2D-45DC-8758-98B29A4D7E68}">
      <dgm:prSet/>
      <dgm:spPr/>
      <dgm:t>
        <a:bodyPr/>
        <a:lstStyle/>
        <a:p>
          <a:r>
            <a:rPr lang="en-US"/>
            <a:t>Learn to add fractions with visual aid</a:t>
          </a:r>
        </a:p>
      </dgm:t>
    </dgm:pt>
    <dgm:pt modelId="{DBCD7E81-96DE-4F79-84BC-E30476B460F3}" type="parTrans" cxnId="{4730183B-2A2B-4B8B-8DA6-591E2183F0B9}">
      <dgm:prSet/>
      <dgm:spPr/>
      <dgm:t>
        <a:bodyPr/>
        <a:lstStyle/>
        <a:p>
          <a:endParaRPr lang="en-US"/>
        </a:p>
      </dgm:t>
    </dgm:pt>
    <dgm:pt modelId="{B9D24D5D-41B7-4441-8C6A-F00E6943F4F2}" type="sibTrans" cxnId="{4730183B-2A2B-4B8B-8DA6-591E2183F0B9}">
      <dgm:prSet/>
      <dgm:spPr/>
      <dgm:t>
        <a:bodyPr/>
        <a:lstStyle/>
        <a:p>
          <a:endParaRPr lang="en-US"/>
        </a:p>
      </dgm:t>
    </dgm:pt>
    <dgm:pt modelId="{7862B92B-2D33-4FA6-8A88-9434480748E6}">
      <dgm:prSet/>
      <dgm:spPr/>
      <dgm:t>
        <a:bodyPr/>
        <a:lstStyle/>
        <a:p>
          <a:r>
            <a:rPr lang="en-US"/>
            <a:t>Multiple modes and helpful hints</a:t>
          </a:r>
        </a:p>
      </dgm:t>
    </dgm:pt>
    <dgm:pt modelId="{055F31D2-EA8E-48BB-A4DA-5DB20005D32B}" type="parTrans" cxnId="{22601E1C-2939-4037-BCF3-79824F552A9B}">
      <dgm:prSet/>
      <dgm:spPr/>
      <dgm:t>
        <a:bodyPr/>
        <a:lstStyle/>
        <a:p>
          <a:endParaRPr lang="en-US"/>
        </a:p>
      </dgm:t>
    </dgm:pt>
    <dgm:pt modelId="{BE5F25BF-935F-409F-8E44-F56533D4E201}" type="sibTrans" cxnId="{22601E1C-2939-4037-BCF3-79824F552A9B}">
      <dgm:prSet/>
      <dgm:spPr/>
      <dgm:t>
        <a:bodyPr/>
        <a:lstStyle/>
        <a:p>
          <a:endParaRPr lang="en-US"/>
        </a:p>
      </dgm:t>
    </dgm:pt>
    <dgm:pt modelId="{A215FA81-E1B8-403C-945C-26BA0221C054}">
      <dgm:prSet/>
      <dgm:spPr/>
      <dgm:t>
        <a:bodyPr/>
        <a:lstStyle/>
        <a:p>
          <a:r>
            <a:rPr lang="en-US"/>
            <a:t>Scoring</a:t>
          </a:r>
        </a:p>
      </dgm:t>
    </dgm:pt>
    <dgm:pt modelId="{2A3345D6-861C-478C-A814-6EDABE536CDA}" type="parTrans" cxnId="{A4DB672D-3910-4A3A-AB31-1CB5603DC783}">
      <dgm:prSet/>
      <dgm:spPr/>
      <dgm:t>
        <a:bodyPr/>
        <a:lstStyle/>
        <a:p>
          <a:endParaRPr lang="en-US"/>
        </a:p>
      </dgm:t>
    </dgm:pt>
    <dgm:pt modelId="{EAAB0773-A816-499E-98F8-B4C401C95BDF}" type="sibTrans" cxnId="{A4DB672D-3910-4A3A-AB31-1CB5603DC783}">
      <dgm:prSet/>
      <dgm:spPr/>
      <dgm:t>
        <a:bodyPr/>
        <a:lstStyle/>
        <a:p>
          <a:endParaRPr lang="en-US"/>
        </a:p>
      </dgm:t>
    </dgm:pt>
    <dgm:pt modelId="{C31D6D71-FA67-477D-B699-04FA8E12B3B2}">
      <dgm:prSet/>
      <dgm:spPr/>
      <dgm:t>
        <a:bodyPr/>
        <a:lstStyle/>
        <a:p>
          <a:r>
            <a:rPr lang="en-US"/>
            <a:t>Quiz</a:t>
          </a:r>
        </a:p>
      </dgm:t>
    </dgm:pt>
    <dgm:pt modelId="{768F883A-B733-4585-93A8-83BA9AAC90B2}" type="parTrans" cxnId="{69C2E797-B959-49F4-983B-DD1987C4AC0B}">
      <dgm:prSet/>
      <dgm:spPr/>
      <dgm:t>
        <a:bodyPr/>
        <a:lstStyle/>
        <a:p>
          <a:endParaRPr lang="en-US"/>
        </a:p>
      </dgm:t>
    </dgm:pt>
    <dgm:pt modelId="{D98A0670-1000-4D9C-864D-AC192A970931}" type="sibTrans" cxnId="{69C2E797-B959-49F4-983B-DD1987C4AC0B}">
      <dgm:prSet/>
      <dgm:spPr/>
      <dgm:t>
        <a:bodyPr/>
        <a:lstStyle/>
        <a:p>
          <a:endParaRPr lang="en-US"/>
        </a:p>
      </dgm:t>
    </dgm:pt>
    <dgm:pt modelId="{57F6EAA8-4CF6-4D34-BAA9-8E3B6A4BC70E}" type="pres">
      <dgm:prSet presAssocID="{55D6078A-0568-4B4D-8F98-F06EDB8F5AAC}" presName="root" presStyleCnt="0">
        <dgm:presLayoutVars>
          <dgm:dir/>
          <dgm:resizeHandles val="exact"/>
        </dgm:presLayoutVars>
      </dgm:prSet>
      <dgm:spPr/>
    </dgm:pt>
    <dgm:pt modelId="{A0D67CC6-6BD8-41D0-8D3C-DA1181F62843}" type="pres">
      <dgm:prSet presAssocID="{A12EBA77-3713-4E97-B869-B388C7C8DF2C}" presName="compNode" presStyleCnt="0"/>
      <dgm:spPr/>
    </dgm:pt>
    <dgm:pt modelId="{16B7294D-EB13-4AC3-BA5D-A1AE4AF1BF61}" type="pres">
      <dgm:prSet presAssocID="{A12EBA77-3713-4E97-B869-B388C7C8DF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E340588-F65B-4229-99D7-8ECAB89B78CE}" type="pres">
      <dgm:prSet presAssocID="{A12EBA77-3713-4E97-B869-B388C7C8DF2C}" presName="iconSpace" presStyleCnt="0"/>
      <dgm:spPr/>
    </dgm:pt>
    <dgm:pt modelId="{29CB2B52-F97A-49B7-A268-02E49A2B061C}" type="pres">
      <dgm:prSet presAssocID="{A12EBA77-3713-4E97-B869-B388C7C8DF2C}" presName="parTx" presStyleLbl="revTx" presStyleIdx="0" presStyleCnt="4">
        <dgm:presLayoutVars>
          <dgm:chMax val="0"/>
          <dgm:chPref val="0"/>
        </dgm:presLayoutVars>
      </dgm:prSet>
      <dgm:spPr/>
    </dgm:pt>
    <dgm:pt modelId="{D3C8831E-979C-4816-BD07-192995BE826E}" type="pres">
      <dgm:prSet presAssocID="{A12EBA77-3713-4E97-B869-B388C7C8DF2C}" presName="txSpace" presStyleCnt="0"/>
      <dgm:spPr/>
    </dgm:pt>
    <dgm:pt modelId="{CF46611D-6EA7-4E82-85A8-F8161D46DA20}" type="pres">
      <dgm:prSet presAssocID="{A12EBA77-3713-4E97-B869-B388C7C8DF2C}" presName="desTx" presStyleLbl="revTx" presStyleIdx="1" presStyleCnt="4">
        <dgm:presLayoutVars/>
      </dgm:prSet>
      <dgm:spPr/>
    </dgm:pt>
    <dgm:pt modelId="{0916CC53-658C-4FD7-BC51-6B7BB4849A09}" type="pres">
      <dgm:prSet presAssocID="{67875353-2B2E-41F3-9360-1E23A9EBBEB0}" presName="sibTrans" presStyleCnt="0"/>
      <dgm:spPr/>
    </dgm:pt>
    <dgm:pt modelId="{2F072A84-3B0D-4689-B441-B5E32F01E8B4}" type="pres">
      <dgm:prSet presAssocID="{34F3D531-656D-4D98-BC1A-630EF99BD2BE}" presName="compNode" presStyleCnt="0"/>
      <dgm:spPr/>
    </dgm:pt>
    <dgm:pt modelId="{E9D65DD7-6FA6-42C9-AF76-1AA4B9275397}" type="pres">
      <dgm:prSet presAssocID="{34F3D531-656D-4D98-BC1A-630EF99BD2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42553C-B544-4B61-AF30-56B26ABFC0AE}" type="pres">
      <dgm:prSet presAssocID="{34F3D531-656D-4D98-BC1A-630EF99BD2BE}" presName="iconSpace" presStyleCnt="0"/>
      <dgm:spPr/>
    </dgm:pt>
    <dgm:pt modelId="{85FBBA80-58A8-4ACB-A22D-621E9E6D7F41}" type="pres">
      <dgm:prSet presAssocID="{34F3D531-656D-4D98-BC1A-630EF99BD2BE}" presName="parTx" presStyleLbl="revTx" presStyleIdx="2" presStyleCnt="4">
        <dgm:presLayoutVars>
          <dgm:chMax val="0"/>
          <dgm:chPref val="0"/>
        </dgm:presLayoutVars>
      </dgm:prSet>
      <dgm:spPr/>
    </dgm:pt>
    <dgm:pt modelId="{D970B5E0-D354-4129-82D2-0E854DFEF5D8}" type="pres">
      <dgm:prSet presAssocID="{34F3D531-656D-4D98-BC1A-630EF99BD2BE}" presName="txSpace" presStyleCnt="0"/>
      <dgm:spPr/>
    </dgm:pt>
    <dgm:pt modelId="{CD578B01-58BF-45D3-B40D-BA0124860FDC}" type="pres">
      <dgm:prSet presAssocID="{34F3D531-656D-4D98-BC1A-630EF99BD2BE}" presName="desTx" presStyleLbl="revTx" presStyleIdx="3" presStyleCnt="4">
        <dgm:presLayoutVars/>
      </dgm:prSet>
      <dgm:spPr/>
    </dgm:pt>
  </dgm:ptLst>
  <dgm:cxnLst>
    <dgm:cxn modelId="{1B79FA00-254B-4D0A-B16D-FB33AEEB9026}" type="presOf" srcId="{5CE67409-49A8-4D2A-B9BD-0A2BA74BA487}" destId="{CF46611D-6EA7-4E82-85A8-F8161D46DA20}" srcOrd="0" destOrd="2" presId="urn:microsoft.com/office/officeart/2018/2/layout/IconLabelDescriptionList"/>
    <dgm:cxn modelId="{84798107-8934-43CB-91F5-EC80BF16C6D6}" srcId="{A12EBA77-3713-4E97-B869-B388C7C8DF2C}" destId="{7A93FE50-67E1-4B13-A4D3-FB2BA8E3646B}" srcOrd="1" destOrd="0" parTransId="{17695EF1-A759-4912-A109-F08DEDEC0A8F}" sibTransId="{36F27693-01E0-4F97-8EB4-9336679D2241}"/>
    <dgm:cxn modelId="{33B7FC0A-F20A-4011-A088-DDD2540DAAF1}" type="presOf" srcId="{34F3D531-656D-4D98-BC1A-630EF99BD2BE}" destId="{85FBBA80-58A8-4ACB-A22D-621E9E6D7F41}" srcOrd="0" destOrd="0" presId="urn:microsoft.com/office/officeart/2018/2/layout/IconLabelDescriptionList"/>
    <dgm:cxn modelId="{22601E1C-2939-4037-BCF3-79824F552A9B}" srcId="{34F3D531-656D-4D98-BC1A-630EF99BD2BE}" destId="{7862B92B-2D33-4FA6-8A88-9434480748E6}" srcOrd="1" destOrd="0" parTransId="{055F31D2-EA8E-48BB-A4DA-5DB20005D32B}" sibTransId="{BE5F25BF-935F-409F-8E44-F56533D4E201}"/>
    <dgm:cxn modelId="{A4DB672D-3910-4A3A-AB31-1CB5603DC783}" srcId="{34F3D531-656D-4D98-BC1A-630EF99BD2BE}" destId="{A215FA81-E1B8-403C-945C-26BA0221C054}" srcOrd="2" destOrd="0" parTransId="{2A3345D6-861C-478C-A814-6EDABE536CDA}" sibTransId="{EAAB0773-A816-499E-98F8-B4C401C95BDF}"/>
    <dgm:cxn modelId="{4730183B-2A2B-4B8B-8DA6-591E2183F0B9}" srcId="{34F3D531-656D-4D98-BC1A-630EF99BD2BE}" destId="{1730D0AA-5F2D-45DC-8758-98B29A4D7E68}" srcOrd="0" destOrd="0" parTransId="{DBCD7E81-96DE-4F79-84BC-E30476B460F3}" sibTransId="{B9D24D5D-41B7-4441-8C6A-F00E6943F4F2}"/>
    <dgm:cxn modelId="{4BFF4B47-861D-427A-813D-F269DBA64AE2}" type="presOf" srcId="{55D6078A-0568-4B4D-8F98-F06EDB8F5AAC}" destId="{57F6EAA8-4CF6-4D34-BAA9-8E3B6A4BC70E}" srcOrd="0" destOrd="0" presId="urn:microsoft.com/office/officeart/2018/2/layout/IconLabelDescriptionList"/>
    <dgm:cxn modelId="{0F01B767-75E0-49F3-A328-912CB9D90A0E}" type="presOf" srcId="{A12EBA77-3713-4E97-B869-B388C7C8DF2C}" destId="{29CB2B52-F97A-49B7-A268-02E49A2B061C}" srcOrd="0" destOrd="0" presId="urn:microsoft.com/office/officeart/2018/2/layout/IconLabelDescriptionList"/>
    <dgm:cxn modelId="{1EF2455A-1122-4B75-B634-E881E7A44E4C}" type="presOf" srcId="{C31D6D71-FA67-477D-B699-04FA8E12B3B2}" destId="{CD578B01-58BF-45D3-B40D-BA0124860FDC}" srcOrd="0" destOrd="3" presId="urn:microsoft.com/office/officeart/2018/2/layout/IconLabelDescriptionList"/>
    <dgm:cxn modelId="{A83FD77C-D179-4CBE-B999-8457C9AB6BA8}" type="presOf" srcId="{7A93FE50-67E1-4B13-A4D3-FB2BA8E3646B}" destId="{CF46611D-6EA7-4E82-85A8-F8161D46DA20}" srcOrd="0" destOrd="1" presId="urn:microsoft.com/office/officeart/2018/2/layout/IconLabelDescriptionList"/>
    <dgm:cxn modelId="{B0707783-9274-43FC-A991-99CD21BF8848}" type="presOf" srcId="{1730D0AA-5F2D-45DC-8758-98B29A4D7E68}" destId="{CD578B01-58BF-45D3-B40D-BA0124860FDC}" srcOrd="0" destOrd="0" presId="urn:microsoft.com/office/officeart/2018/2/layout/IconLabelDescriptionList"/>
    <dgm:cxn modelId="{69C2E797-B959-49F4-983B-DD1987C4AC0B}" srcId="{34F3D531-656D-4D98-BC1A-630EF99BD2BE}" destId="{C31D6D71-FA67-477D-B699-04FA8E12B3B2}" srcOrd="3" destOrd="0" parTransId="{768F883A-B733-4585-93A8-83BA9AAC90B2}" sibTransId="{D98A0670-1000-4D9C-864D-AC192A970931}"/>
    <dgm:cxn modelId="{A7DF2099-6AED-4F78-B4DE-FF3A465905DC}" srcId="{A12EBA77-3713-4E97-B869-B388C7C8DF2C}" destId="{5CE67409-49A8-4D2A-B9BD-0A2BA74BA487}" srcOrd="2" destOrd="0" parTransId="{0DC74A42-ECDF-4EB9-A5BA-538D908D9114}" sibTransId="{B34F1115-A9DF-4224-BE2D-3D606E70457E}"/>
    <dgm:cxn modelId="{71E206A3-8B71-4A5E-92E5-F1942A0B82DD}" srcId="{55D6078A-0568-4B4D-8F98-F06EDB8F5AAC}" destId="{A12EBA77-3713-4E97-B869-B388C7C8DF2C}" srcOrd="0" destOrd="0" parTransId="{4761A83D-9C2F-4C8D-BE32-1E71A9B7A327}" sibTransId="{67875353-2B2E-41F3-9360-1E23A9EBBEB0}"/>
    <dgm:cxn modelId="{B3B65FA7-6B7E-4E8E-BAFD-3FD2E48E3037}" srcId="{A12EBA77-3713-4E97-B869-B388C7C8DF2C}" destId="{AAB56441-D646-4859-93B8-8620ABC370F2}" srcOrd="0" destOrd="0" parTransId="{C62688E5-9945-4BB6-AC64-F72B5E98C85E}" sibTransId="{01AA2355-1499-467C-BD21-5139F8767FF1}"/>
    <dgm:cxn modelId="{DF94D8A7-1CAA-4158-AD3C-91A1893469A4}" type="presOf" srcId="{AAB56441-D646-4859-93B8-8620ABC370F2}" destId="{CF46611D-6EA7-4E82-85A8-F8161D46DA20}" srcOrd="0" destOrd="0" presId="urn:microsoft.com/office/officeart/2018/2/layout/IconLabelDescriptionList"/>
    <dgm:cxn modelId="{286C0AAA-B931-4D6D-BE67-17826B66335A}" srcId="{55D6078A-0568-4B4D-8F98-F06EDB8F5AAC}" destId="{34F3D531-656D-4D98-BC1A-630EF99BD2BE}" srcOrd="1" destOrd="0" parTransId="{46F94D38-EF08-46B8-8FA0-78638CB0FA2B}" sibTransId="{6697E262-AD12-4BF0-81E5-B82CC583E993}"/>
    <dgm:cxn modelId="{30C800AE-44DD-4A1B-9085-603846ACD6D1}" type="presOf" srcId="{A215FA81-E1B8-403C-945C-26BA0221C054}" destId="{CD578B01-58BF-45D3-B40D-BA0124860FDC}" srcOrd="0" destOrd="2" presId="urn:microsoft.com/office/officeart/2018/2/layout/IconLabelDescriptionList"/>
    <dgm:cxn modelId="{6D7BC4E1-6BC6-4080-A27C-4BE9D8268B0E}" type="presOf" srcId="{7862B92B-2D33-4FA6-8A88-9434480748E6}" destId="{CD578B01-58BF-45D3-B40D-BA0124860FDC}" srcOrd="0" destOrd="1" presId="urn:microsoft.com/office/officeart/2018/2/layout/IconLabelDescriptionList"/>
    <dgm:cxn modelId="{1F66CCE8-BAF8-4585-AC56-B65A0F3AD6B3}" type="presParOf" srcId="{57F6EAA8-4CF6-4D34-BAA9-8E3B6A4BC70E}" destId="{A0D67CC6-6BD8-41D0-8D3C-DA1181F62843}" srcOrd="0" destOrd="0" presId="urn:microsoft.com/office/officeart/2018/2/layout/IconLabelDescriptionList"/>
    <dgm:cxn modelId="{4EA99315-FB95-4F80-A2D4-1CE6B338866A}" type="presParOf" srcId="{A0D67CC6-6BD8-41D0-8D3C-DA1181F62843}" destId="{16B7294D-EB13-4AC3-BA5D-A1AE4AF1BF61}" srcOrd="0" destOrd="0" presId="urn:microsoft.com/office/officeart/2018/2/layout/IconLabelDescriptionList"/>
    <dgm:cxn modelId="{E28F5DA5-590B-4382-A204-4A8AE2AED95B}" type="presParOf" srcId="{A0D67CC6-6BD8-41D0-8D3C-DA1181F62843}" destId="{3E340588-F65B-4229-99D7-8ECAB89B78CE}" srcOrd="1" destOrd="0" presId="urn:microsoft.com/office/officeart/2018/2/layout/IconLabelDescriptionList"/>
    <dgm:cxn modelId="{A14FAA75-DD62-4D89-8C1F-5B5197412FDF}" type="presParOf" srcId="{A0D67CC6-6BD8-41D0-8D3C-DA1181F62843}" destId="{29CB2B52-F97A-49B7-A268-02E49A2B061C}" srcOrd="2" destOrd="0" presId="urn:microsoft.com/office/officeart/2018/2/layout/IconLabelDescriptionList"/>
    <dgm:cxn modelId="{BFDEBFCC-3372-42FD-9E77-722423C3D3A9}" type="presParOf" srcId="{A0D67CC6-6BD8-41D0-8D3C-DA1181F62843}" destId="{D3C8831E-979C-4816-BD07-192995BE826E}" srcOrd="3" destOrd="0" presId="urn:microsoft.com/office/officeart/2018/2/layout/IconLabelDescriptionList"/>
    <dgm:cxn modelId="{F2A47C51-1A12-45D5-8F33-ABB87FE72370}" type="presParOf" srcId="{A0D67CC6-6BD8-41D0-8D3C-DA1181F62843}" destId="{CF46611D-6EA7-4E82-85A8-F8161D46DA20}" srcOrd="4" destOrd="0" presId="urn:microsoft.com/office/officeart/2018/2/layout/IconLabelDescriptionList"/>
    <dgm:cxn modelId="{66969452-74C9-40E1-80EC-8A0372D30818}" type="presParOf" srcId="{57F6EAA8-4CF6-4D34-BAA9-8E3B6A4BC70E}" destId="{0916CC53-658C-4FD7-BC51-6B7BB4849A09}" srcOrd="1" destOrd="0" presId="urn:microsoft.com/office/officeart/2018/2/layout/IconLabelDescriptionList"/>
    <dgm:cxn modelId="{E34882D0-0309-4CB5-8C3B-8AF2C7B52F87}" type="presParOf" srcId="{57F6EAA8-4CF6-4D34-BAA9-8E3B6A4BC70E}" destId="{2F072A84-3B0D-4689-B441-B5E32F01E8B4}" srcOrd="2" destOrd="0" presId="urn:microsoft.com/office/officeart/2018/2/layout/IconLabelDescriptionList"/>
    <dgm:cxn modelId="{42A601AF-430C-471A-955B-CDC2A12E54C8}" type="presParOf" srcId="{2F072A84-3B0D-4689-B441-B5E32F01E8B4}" destId="{E9D65DD7-6FA6-42C9-AF76-1AA4B9275397}" srcOrd="0" destOrd="0" presId="urn:microsoft.com/office/officeart/2018/2/layout/IconLabelDescriptionList"/>
    <dgm:cxn modelId="{8DFE24F2-8363-4027-9C56-428296C9DB8F}" type="presParOf" srcId="{2F072A84-3B0D-4689-B441-B5E32F01E8B4}" destId="{A442553C-B544-4B61-AF30-56B26ABFC0AE}" srcOrd="1" destOrd="0" presId="urn:microsoft.com/office/officeart/2018/2/layout/IconLabelDescriptionList"/>
    <dgm:cxn modelId="{E700A773-4F13-47B5-AC49-B6C43246D78A}" type="presParOf" srcId="{2F072A84-3B0D-4689-B441-B5E32F01E8B4}" destId="{85FBBA80-58A8-4ACB-A22D-621E9E6D7F41}" srcOrd="2" destOrd="0" presId="urn:microsoft.com/office/officeart/2018/2/layout/IconLabelDescriptionList"/>
    <dgm:cxn modelId="{B96C8F37-6F24-4299-8D38-5048538B5827}" type="presParOf" srcId="{2F072A84-3B0D-4689-B441-B5E32F01E8B4}" destId="{D970B5E0-D354-4129-82D2-0E854DFEF5D8}" srcOrd="3" destOrd="0" presId="urn:microsoft.com/office/officeart/2018/2/layout/IconLabelDescriptionList"/>
    <dgm:cxn modelId="{62441D3A-91B8-4EBD-8A25-F89EFCD534EB}" type="presParOf" srcId="{2F072A84-3B0D-4689-B441-B5E32F01E8B4}" destId="{CD578B01-58BF-45D3-B40D-BA0124860FD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53FC1-C9D8-407D-B26E-C59154108115}">
      <dsp:nvSpPr>
        <dsp:cNvPr id="0" name=""/>
        <dsp:cNvSpPr/>
      </dsp:nvSpPr>
      <dsp:spPr>
        <a:xfrm>
          <a:off x="523095" y="459521"/>
          <a:ext cx="1441902" cy="144190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731E5-7B80-466F-AE8F-B67DA906EC74}">
      <dsp:nvSpPr>
        <dsp:cNvPr id="0" name=""/>
        <dsp:cNvSpPr/>
      </dsp:nvSpPr>
      <dsp:spPr>
        <a:xfrm>
          <a:off x="759165" y="709387"/>
          <a:ext cx="969761" cy="942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6D847-DBF5-47FF-ABDD-C14BA4C5B50F}">
      <dsp:nvSpPr>
        <dsp:cNvPr id="0" name=""/>
        <dsp:cNvSpPr/>
      </dsp:nvSpPr>
      <dsp:spPr>
        <a:xfrm>
          <a:off x="62159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kern="1200"/>
            <a:t>JavaScript</a:t>
          </a:r>
          <a:endParaRPr lang="en-US" sz="2300" kern="1200"/>
        </a:p>
      </dsp:txBody>
      <dsp:txXfrm>
        <a:off x="62159" y="2350541"/>
        <a:ext cx="2363775" cy="720000"/>
      </dsp:txXfrm>
    </dsp:sp>
    <dsp:sp modelId="{032E4C84-E5B7-4135-978A-6C6E40589338}">
      <dsp:nvSpPr>
        <dsp:cNvPr id="0" name=""/>
        <dsp:cNvSpPr/>
      </dsp:nvSpPr>
      <dsp:spPr>
        <a:xfrm>
          <a:off x="3300530" y="459521"/>
          <a:ext cx="1441902" cy="144190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B9347-2CAC-4C23-A6F3-67C1F58AAF1A}">
      <dsp:nvSpPr>
        <dsp:cNvPr id="0" name=""/>
        <dsp:cNvSpPr/>
      </dsp:nvSpPr>
      <dsp:spPr>
        <a:xfrm>
          <a:off x="3553081" y="656120"/>
          <a:ext cx="936800" cy="1048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DE43C-5100-4096-970B-CC782EAE5A16}">
      <dsp:nvSpPr>
        <dsp:cNvPr id="0" name=""/>
        <dsp:cNvSpPr/>
      </dsp:nvSpPr>
      <dsp:spPr>
        <a:xfrm>
          <a:off x="2839594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kern="1200"/>
            <a:t>Phaser 3</a:t>
          </a:r>
          <a:endParaRPr lang="en-US" sz="2300" kern="1200"/>
        </a:p>
      </dsp:txBody>
      <dsp:txXfrm>
        <a:off x="2839594" y="2350541"/>
        <a:ext cx="2363775" cy="720000"/>
      </dsp:txXfrm>
    </dsp:sp>
    <dsp:sp modelId="{0F042642-8D37-4439-A1BA-C5F1019007E1}">
      <dsp:nvSpPr>
        <dsp:cNvPr id="0" name=""/>
        <dsp:cNvSpPr/>
      </dsp:nvSpPr>
      <dsp:spPr>
        <a:xfrm>
          <a:off x="6077966" y="459521"/>
          <a:ext cx="1441902" cy="144190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6A7C6-212E-4053-9957-9A43354218EF}">
      <dsp:nvSpPr>
        <dsp:cNvPr id="0" name=""/>
        <dsp:cNvSpPr/>
      </dsp:nvSpPr>
      <dsp:spPr>
        <a:xfrm>
          <a:off x="6311484" y="673878"/>
          <a:ext cx="974865" cy="1013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BAD70-3653-46A6-A10F-87B45D831018}">
      <dsp:nvSpPr>
        <dsp:cNvPr id="0" name=""/>
        <dsp:cNvSpPr/>
      </dsp:nvSpPr>
      <dsp:spPr>
        <a:xfrm>
          <a:off x="5617030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kern="1200"/>
            <a:t>GIMP</a:t>
          </a:r>
          <a:endParaRPr lang="en-US" sz="2300" kern="1200"/>
        </a:p>
      </dsp:txBody>
      <dsp:txXfrm>
        <a:off x="5617030" y="2350541"/>
        <a:ext cx="2363775" cy="720000"/>
      </dsp:txXfrm>
    </dsp:sp>
    <dsp:sp modelId="{C17122BC-78E5-43BE-B472-9AAACD61013A}">
      <dsp:nvSpPr>
        <dsp:cNvPr id="0" name=""/>
        <dsp:cNvSpPr/>
      </dsp:nvSpPr>
      <dsp:spPr>
        <a:xfrm>
          <a:off x="8855402" y="459521"/>
          <a:ext cx="1441902" cy="144190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0B7A5-5581-4069-B80F-A90E92955BE9}">
      <dsp:nvSpPr>
        <dsp:cNvPr id="0" name=""/>
        <dsp:cNvSpPr/>
      </dsp:nvSpPr>
      <dsp:spPr>
        <a:xfrm>
          <a:off x="9105400" y="673878"/>
          <a:ext cx="941905" cy="1013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960A6-F4AA-43B1-BA98-3FA5DA850D20}">
      <dsp:nvSpPr>
        <dsp:cNvPr id="0" name=""/>
        <dsp:cNvSpPr/>
      </dsp:nvSpPr>
      <dsp:spPr>
        <a:xfrm>
          <a:off x="8394465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kern="1200"/>
            <a:t>Texture Packer</a:t>
          </a:r>
          <a:endParaRPr lang="en-US" sz="2300" kern="1200"/>
        </a:p>
      </dsp:txBody>
      <dsp:txXfrm>
        <a:off x="8394465" y="2350541"/>
        <a:ext cx="2363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57936-41A4-46DE-9061-513C0892E8CB}">
      <dsp:nvSpPr>
        <dsp:cNvPr id="0" name=""/>
        <dsp:cNvSpPr/>
      </dsp:nvSpPr>
      <dsp:spPr>
        <a:xfrm>
          <a:off x="2119416" y="101587"/>
          <a:ext cx="1510523" cy="1423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352CB-39F3-4C7B-BF53-1F721B6E720A}">
      <dsp:nvSpPr>
        <dsp:cNvPr id="0" name=""/>
        <dsp:cNvSpPr/>
      </dsp:nvSpPr>
      <dsp:spPr>
        <a:xfrm>
          <a:off x="716787" y="1668227"/>
          <a:ext cx="4315781" cy="610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Written in JavaScript</a:t>
          </a:r>
        </a:p>
      </dsp:txBody>
      <dsp:txXfrm>
        <a:off x="716787" y="1668227"/>
        <a:ext cx="4315781" cy="610107"/>
      </dsp:txXfrm>
    </dsp:sp>
    <dsp:sp modelId="{B048A0AB-AFA0-4897-9316-5D49CE23CCCD}">
      <dsp:nvSpPr>
        <dsp:cNvPr id="0" name=""/>
        <dsp:cNvSpPr/>
      </dsp:nvSpPr>
      <dsp:spPr>
        <a:xfrm>
          <a:off x="716787" y="2344873"/>
          <a:ext cx="4315781" cy="108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3D3C3-A830-4960-BFC0-46563BF8AC5A}">
      <dsp:nvSpPr>
        <dsp:cNvPr id="0" name=""/>
        <dsp:cNvSpPr/>
      </dsp:nvSpPr>
      <dsp:spPr>
        <a:xfrm>
          <a:off x="7190459" y="101587"/>
          <a:ext cx="1510523" cy="1423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A9675-2967-4463-A948-431E679A4FAA}">
      <dsp:nvSpPr>
        <dsp:cNvPr id="0" name=""/>
        <dsp:cNvSpPr/>
      </dsp:nvSpPr>
      <dsp:spPr>
        <a:xfrm>
          <a:off x="5787830" y="1668227"/>
          <a:ext cx="4315781" cy="610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Phaser 3 2D Game Framework</a:t>
          </a:r>
        </a:p>
      </dsp:txBody>
      <dsp:txXfrm>
        <a:off x="5787830" y="1668227"/>
        <a:ext cx="4315781" cy="610107"/>
      </dsp:txXfrm>
    </dsp:sp>
    <dsp:sp modelId="{03B073A2-3B8D-41FA-B43D-872C1130413F}">
      <dsp:nvSpPr>
        <dsp:cNvPr id="0" name=""/>
        <dsp:cNvSpPr/>
      </dsp:nvSpPr>
      <dsp:spPr>
        <a:xfrm>
          <a:off x="5787830" y="2344873"/>
          <a:ext cx="4315781" cy="108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 source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Well documented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Beginner friendly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Simple structure</a:t>
          </a:r>
        </a:p>
      </dsp:txBody>
      <dsp:txXfrm>
        <a:off x="5787830" y="2344873"/>
        <a:ext cx="4315781" cy="1083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7D25D-9A08-47CF-8551-48B2957CE2C0}">
      <dsp:nvSpPr>
        <dsp:cNvPr id="0" name=""/>
        <dsp:cNvSpPr/>
      </dsp:nvSpPr>
      <dsp:spPr>
        <a:xfrm>
          <a:off x="788331" y="0"/>
          <a:ext cx="834918" cy="7243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78C8A-A1C1-4106-9647-72A8161C45B3}">
      <dsp:nvSpPr>
        <dsp:cNvPr id="0" name=""/>
        <dsp:cNvSpPr/>
      </dsp:nvSpPr>
      <dsp:spPr>
        <a:xfrm>
          <a:off x="13050" y="860634"/>
          <a:ext cx="2385480" cy="31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Sprites</a:t>
          </a:r>
        </a:p>
      </dsp:txBody>
      <dsp:txXfrm>
        <a:off x="13050" y="860634"/>
        <a:ext cx="2385480" cy="310444"/>
      </dsp:txXfrm>
    </dsp:sp>
    <dsp:sp modelId="{7A2B5571-AFB9-4C72-A5DB-964E52241DA2}">
      <dsp:nvSpPr>
        <dsp:cNvPr id="0" name=""/>
        <dsp:cNvSpPr/>
      </dsp:nvSpPr>
      <dsp:spPr>
        <a:xfrm>
          <a:off x="13050" y="1234458"/>
          <a:ext cx="2385480" cy="2418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Game objects</a:t>
          </a:r>
        </a:p>
      </dsp:txBody>
      <dsp:txXfrm>
        <a:off x="13050" y="1234458"/>
        <a:ext cx="2385480" cy="2418117"/>
      </dsp:txXfrm>
    </dsp:sp>
    <dsp:sp modelId="{9F24A954-8927-4D01-B0EF-9FE6846FEAA7}">
      <dsp:nvSpPr>
        <dsp:cNvPr id="0" name=""/>
        <dsp:cNvSpPr/>
      </dsp:nvSpPr>
      <dsp:spPr>
        <a:xfrm>
          <a:off x="3591271" y="0"/>
          <a:ext cx="834918" cy="7243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82BBE-FC49-453D-9858-7AA9BA9C9406}">
      <dsp:nvSpPr>
        <dsp:cNvPr id="0" name=""/>
        <dsp:cNvSpPr/>
      </dsp:nvSpPr>
      <dsp:spPr>
        <a:xfrm>
          <a:off x="2815989" y="860634"/>
          <a:ext cx="2385480" cy="31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Scenes</a:t>
          </a:r>
        </a:p>
      </dsp:txBody>
      <dsp:txXfrm>
        <a:off x="2815989" y="860634"/>
        <a:ext cx="2385480" cy="310444"/>
      </dsp:txXfrm>
    </dsp:sp>
    <dsp:sp modelId="{203AB0EE-75E7-4C82-B8BE-A6486CC3C1F4}">
      <dsp:nvSpPr>
        <dsp:cNvPr id="0" name=""/>
        <dsp:cNvSpPr/>
      </dsp:nvSpPr>
      <dsp:spPr>
        <a:xfrm>
          <a:off x="2815989" y="1234458"/>
          <a:ext cx="2385480" cy="2418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Each “screen“ developed as a Phaser scene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Better code organization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Cleans memory and resources on execution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Easily switch through “screens”</a:t>
          </a:r>
        </a:p>
      </dsp:txBody>
      <dsp:txXfrm>
        <a:off x="2815989" y="1234458"/>
        <a:ext cx="2385480" cy="2418117"/>
      </dsp:txXfrm>
    </dsp:sp>
    <dsp:sp modelId="{64F4E40E-E2F3-4B62-9119-2B5D1CBB3968}">
      <dsp:nvSpPr>
        <dsp:cNvPr id="0" name=""/>
        <dsp:cNvSpPr/>
      </dsp:nvSpPr>
      <dsp:spPr>
        <a:xfrm>
          <a:off x="6394210" y="0"/>
          <a:ext cx="834918" cy="7243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6AB17-6A93-463B-96A8-E9A998870304}">
      <dsp:nvSpPr>
        <dsp:cNvPr id="0" name=""/>
        <dsp:cNvSpPr/>
      </dsp:nvSpPr>
      <dsp:spPr>
        <a:xfrm>
          <a:off x="5618929" y="860634"/>
          <a:ext cx="2385480" cy="31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GIMP</a:t>
          </a:r>
        </a:p>
      </dsp:txBody>
      <dsp:txXfrm>
        <a:off x="5618929" y="860634"/>
        <a:ext cx="2385480" cy="310444"/>
      </dsp:txXfrm>
    </dsp:sp>
    <dsp:sp modelId="{8637D39F-863E-4CA7-A76F-FC27621B7B94}">
      <dsp:nvSpPr>
        <dsp:cNvPr id="0" name=""/>
        <dsp:cNvSpPr/>
      </dsp:nvSpPr>
      <dsp:spPr>
        <a:xfrm>
          <a:off x="5618929" y="1234458"/>
          <a:ext cx="2385480" cy="2418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DDC9-AC4E-48A5-A801-60F836BC689D}">
      <dsp:nvSpPr>
        <dsp:cNvPr id="0" name=""/>
        <dsp:cNvSpPr/>
      </dsp:nvSpPr>
      <dsp:spPr>
        <a:xfrm>
          <a:off x="9197150" y="0"/>
          <a:ext cx="834918" cy="7243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249C6-4F41-4F83-8EA9-CAB4E75B441E}">
      <dsp:nvSpPr>
        <dsp:cNvPr id="0" name=""/>
        <dsp:cNvSpPr/>
      </dsp:nvSpPr>
      <dsp:spPr>
        <a:xfrm>
          <a:off x="8421869" y="860634"/>
          <a:ext cx="2385480" cy="31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Texture Packer</a:t>
          </a:r>
        </a:p>
      </dsp:txBody>
      <dsp:txXfrm>
        <a:off x="8421869" y="860634"/>
        <a:ext cx="2385480" cy="310444"/>
      </dsp:txXfrm>
    </dsp:sp>
    <dsp:sp modelId="{7FE931A8-876F-4A4F-B60A-3B28FE6B0D10}">
      <dsp:nvSpPr>
        <dsp:cNvPr id="0" name=""/>
        <dsp:cNvSpPr/>
      </dsp:nvSpPr>
      <dsp:spPr>
        <a:xfrm>
          <a:off x="8421869" y="1234458"/>
          <a:ext cx="2385480" cy="2418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D1665-62D1-4C8B-A0D2-A150FF70697C}">
      <dsp:nvSpPr>
        <dsp:cNvPr id="0" name=""/>
        <dsp:cNvSpPr/>
      </dsp:nvSpPr>
      <dsp:spPr>
        <a:xfrm>
          <a:off x="516" y="484965"/>
          <a:ext cx="3265087" cy="350009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5C35B-B793-47C8-AE04-307917362F31}">
      <dsp:nvSpPr>
        <dsp:cNvPr id="0" name=""/>
        <dsp:cNvSpPr/>
      </dsp:nvSpPr>
      <dsp:spPr>
        <a:xfrm>
          <a:off x="2039852" y="3996315"/>
          <a:ext cx="1183550" cy="10065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 Menu</a:t>
          </a:r>
        </a:p>
      </dsp:txBody>
      <dsp:txXfrm>
        <a:off x="2069333" y="4025796"/>
        <a:ext cx="1124588" cy="947586"/>
      </dsp:txXfrm>
    </dsp:sp>
    <dsp:sp modelId="{85E7AD11-330D-4A36-A1F3-061191634915}">
      <dsp:nvSpPr>
        <dsp:cNvPr id="0" name=""/>
        <dsp:cNvSpPr/>
      </dsp:nvSpPr>
      <dsp:spPr>
        <a:xfrm rot="784">
          <a:off x="3654750" y="1876302"/>
          <a:ext cx="389146" cy="718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654750" y="2019975"/>
        <a:ext cx="272402" cy="431058"/>
      </dsp:txXfrm>
    </dsp:sp>
    <dsp:sp modelId="{93EE2EEA-EFA0-4CED-955A-5CCE81547280}">
      <dsp:nvSpPr>
        <dsp:cNvPr id="0" name=""/>
        <dsp:cNvSpPr/>
      </dsp:nvSpPr>
      <dsp:spPr>
        <a:xfrm>
          <a:off x="4377451" y="496334"/>
          <a:ext cx="3362528" cy="3479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F8C9D-B311-4F72-B0DC-8F2E9E52722B}">
      <dsp:nvSpPr>
        <dsp:cNvPr id="0" name=""/>
        <dsp:cNvSpPr/>
      </dsp:nvSpPr>
      <dsp:spPr>
        <a:xfrm>
          <a:off x="6611131" y="3991883"/>
          <a:ext cx="1248939" cy="994828"/>
        </a:xfrm>
        <a:prstGeom prst="roundRect">
          <a:avLst>
            <a:gd name="adj" fmla="val 10000"/>
          </a:avLst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Starting Page</a:t>
          </a:r>
        </a:p>
      </dsp:txBody>
      <dsp:txXfrm>
        <a:off x="6640269" y="4021021"/>
        <a:ext cx="1190663" cy="936552"/>
      </dsp:txXfrm>
    </dsp:sp>
    <dsp:sp modelId="{787C9194-31AA-4AE8-A1D1-BAE4A31EC2CD}">
      <dsp:nvSpPr>
        <dsp:cNvPr id="0" name=""/>
        <dsp:cNvSpPr/>
      </dsp:nvSpPr>
      <dsp:spPr>
        <a:xfrm rot="19432">
          <a:off x="8114871" y="1889488"/>
          <a:ext cx="374899" cy="718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114872" y="2032856"/>
        <a:ext cx="262429" cy="431058"/>
      </dsp:txXfrm>
    </dsp:sp>
    <dsp:sp modelId="{1DFDC6A2-84EE-4978-89EF-8A7A6AC7BFE1}">
      <dsp:nvSpPr>
        <dsp:cNvPr id="0" name=""/>
        <dsp:cNvSpPr/>
      </dsp:nvSpPr>
      <dsp:spPr>
        <a:xfrm>
          <a:off x="8811105" y="524977"/>
          <a:ext cx="3233275" cy="347148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FBDC1-8175-43CE-8C33-FF3549DE2184}">
      <dsp:nvSpPr>
        <dsp:cNvPr id="0" name=""/>
        <dsp:cNvSpPr/>
      </dsp:nvSpPr>
      <dsp:spPr>
        <a:xfrm rot="10800000" flipV="1">
          <a:off x="10813531" y="4009374"/>
          <a:ext cx="1238953" cy="983227"/>
        </a:xfrm>
        <a:prstGeom prst="roundRect">
          <a:avLst>
            <a:gd name="adj" fmla="val 10000"/>
          </a:avLst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Quiz</a:t>
          </a:r>
        </a:p>
      </dsp:txBody>
      <dsp:txXfrm rot="-10800000">
        <a:off x="10842329" y="4038172"/>
        <a:ext cx="1181357" cy="9256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29B8-6915-4A72-BD21-609C1219FA6A}">
      <dsp:nvSpPr>
        <dsp:cNvPr id="0" name=""/>
        <dsp:cNvSpPr/>
      </dsp:nvSpPr>
      <dsp:spPr>
        <a:xfrm>
          <a:off x="1053285" y="427813"/>
          <a:ext cx="1129570" cy="1129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A927C-48A0-4F5F-8F4B-C8BE54D02D2D}">
      <dsp:nvSpPr>
        <dsp:cNvPr id="0" name=""/>
        <dsp:cNvSpPr/>
      </dsp:nvSpPr>
      <dsp:spPr>
        <a:xfrm>
          <a:off x="4399" y="1672384"/>
          <a:ext cx="3227343" cy="48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Unit Testing</a:t>
          </a:r>
        </a:p>
      </dsp:txBody>
      <dsp:txXfrm>
        <a:off x="4399" y="1672384"/>
        <a:ext cx="3227343" cy="484101"/>
      </dsp:txXfrm>
    </dsp:sp>
    <dsp:sp modelId="{D3D23D75-C70A-4046-9CB3-282575BFF84A}">
      <dsp:nvSpPr>
        <dsp:cNvPr id="0" name=""/>
        <dsp:cNvSpPr/>
      </dsp:nvSpPr>
      <dsp:spPr>
        <a:xfrm>
          <a:off x="4399" y="2209974"/>
          <a:ext cx="3227343" cy="89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Difficult to create unit tests for games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Mocha</a:t>
          </a:r>
        </a:p>
      </dsp:txBody>
      <dsp:txXfrm>
        <a:off x="4399" y="2209974"/>
        <a:ext cx="3227343" cy="892274"/>
      </dsp:txXfrm>
    </dsp:sp>
    <dsp:sp modelId="{C35F37D3-95EB-43F6-AB94-56EF55417CD8}">
      <dsp:nvSpPr>
        <dsp:cNvPr id="0" name=""/>
        <dsp:cNvSpPr/>
      </dsp:nvSpPr>
      <dsp:spPr>
        <a:xfrm>
          <a:off x="4845414" y="427813"/>
          <a:ext cx="1129570" cy="1129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D2BA3-CFC9-4563-B964-6A3BF73B0BB8}">
      <dsp:nvSpPr>
        <dsp:cNvPr id="0" name=""/>
        <dsp:cNvSpPr/>
      </dsp:nvSpPr>
      <dsp:spPr>
        <a:xfrm>
          <a:off x="3796528" y="1672384"/>
          <a:ext cx="3227343" cy="48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Usability Testing</a:t>
          </a:r>
        </a:p>
      </dsp:txBody>
      <dsp:txXfrm>
        <a:off x="3796528" y="1672384"/>
        <a:ext cx="3227343" cy="484101"/>
      </dsp:txXfrm>
    </dsp:sp>
    <dsp:sp modelId="{7AC01CE6-A917-4DBD-BA6A-E85938800C4D}">
      <dsp:nvSpPr>
        <dsp:cNvPr id="0" name=""/>
        <dsp:cNvSpPr/>
      </dsp:nvSpPr>
      <dsp:spPr>
        <a:xfrm>
          <a:off x="3796528" y="2209974"/>
          <a:ext cx="3227343" cy="89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had relatives play our game to provide feedback</a:t>
          </a:r>
        </a:p>
      </dsp:txBody>
      <dsp:txXfrm>
        <a:off x="3796528" y="2209974"/>
        <a:ext cx="3227343" cy="892274"/>
      </dsp:txXfrm>
    </dsp:sp>
    <dsp:sp modelId="{7627CFE5-24BA-4311-8C12-4657401EFAB9}">
      <dsp:nvSpPr>
        <dsp:cNvPr id="0" name=""/>
        <dsp:cNvSpPr/>
      </dsp:nvSpPr>
      <dsp:spPr>
        <a:xfrm>
          <a:off x="8637543" y="427813"/>
          <a:ext cx="1129570" cy="1129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22490-32DD-4A55-B3D0-49AAA256FE95}">
      <dsp:nvSpPr>
        <dsp:cNvPr id="0" name=""/>
        <dsp:cNvSpPr/>
      </dsp:nvSpPr>
      <dsp:spPr>
        <a:xfrm>
          <a:off x="7588657" y="1672384"/>
          <a:ext cx="3227343" cy="48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Performance Testing</a:t>
          </a:r>
        </a:p>
      </dsp:txBody>
      <dsp:txXfrm>
        <a:off x="7588657" y="1672384"/>
        <a:ext cx="3227343" cy="484101"/>
      </dsp:txXfrm>
    </dsp:sp>
    <dsp:sp modelId="{8A8E31CC-096C-4B8D-8513-668BAB64FBDF}">
      <dsp:nvSpPr>
        <dsp:cNvPr id="0" name=""/>
        <dsp:cNvSpPr/>
      </dsp:nvSpPr>
      <dsp:spPr>
        <a:xfrm>
          <a:off x="7588657" y="2209974"/>
          <a:ext cx="3227343" cy="89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52236-F6F6-46A4-B6F3-DB3DBAA52FF5}">
      <dsp:nvSpPr>
        <dsp:cNvPr id="0" name=""/>
        <dsp:cNvSpPr/>
      </dsp:nvSpPr>
      <dsp:spPr>
        <a:xfrm>
          <a:off x="2119416" y="0"/>
          <a:ext cx="1510523" cy="1465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B2AD7-A094-4B82-B825-BA9F03CF00FD}">
      <dsp:nvSpPr>
        <dsp:cNvPr id="0" name=""/>
        <dsp:cNvSpPr/>
      </dsp:nvSpPr>
      <dsp:spPr>
        <a:xfrm>
          <a:off x="716787" y="1613060"/>
          <a:ext cx="4315781" cy="62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Database Protections</a:t>
          </a:r>
        </a:p>
      </dsp:txBody>
      <dsp:txXfrm>
        <a:off x="716787" y="1613060"/>
        <a:ext cx="4315781" cy="628185"/>
      </dsp:txXfrm>
    </dsp:sp>
    <dsp:sp modelId="{9B61EE77-0AC4-4228-9819-EE14F1733E31}">
      <dsp:nvSpPr>
        <dsp:cNvPr id="0" name=""/>
        <dsp:cNvSpPr/>
      </dsp:nvSpPr>
      <dsp:spPr>
        <a:xfrm>
          <a:off x="716787" y="2309755"/>
          <a:ext cx="4315781" cy="1220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Cross-Site Scripting (XSS)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Cross-Site Request Forgery (CSRF)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SQL Injection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Hashed Password</a:t>
          </a:r>
        </a:p>
      </dsp:txBody>
      <dsp:txXfrm>
        <a:off x="716787" y="2309755"/>
        <a:ext cx="4315781" cy="1220306"/>
      </dsp:txXfrm>
    </dsp:sp>
    <dsp:sp modelId="{60F834EC-F8D4-4C3C-8908-CBC59533BCFB}">
      <dsp:nvSpPr>
        <dsp:cNvPr id="0" name=""/>
        <dsp:cNvSpPr/>
      </dsp:nvSpPr>
      <dsp:spPr>
        <a:xfrm>
          <a:off x="7190459" y="0"/>
          <a:ext cx="1510523" cy="1465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2276F-1284-4416-8D31-1A6C82E4F31F}">
      <dsp:nvSpPr>
        <dsp:cNvPr id="0" name=""/>
        <dsp:cNvSpPr/>
      </dsp:nvSpPr>
      <dsp:spPr>
        <a:xfrm>
          <a:off x="5787830" y="1613060"/>
          <a:ext cx="4315781" cy="62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Games without user input are less vulnerable</a:t>
          </a:r>
        </a:p>
      </dsp:txBody>
      <dsp:txXfrm>
        <a:off x="5787830" y="1613060"/>
        <a:ext cx="4315781" cy="628185"/>
      </dsp:txXfrm>
    </dsp:sp>
    <dsp:sp modelId="{99A2AF13-F313-479A-983E-9DBFAB8F2714}">
      <dsp:nvSpPr>
        <dsp:cNvPr id="0" name=""/>
        <dsp:cNvSpPr/>
      </dsp:nvSpPr>
      <dsp:spPr>
        <a:xfrm>
          <a:off x="5787830" y="2309755"/>
          <a:ext cx="4315781" cy="1220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7294D-EB13-4AC3-BA5D-A1AE4AF1BF61}">
      <dsp:nvSpPr>
        <dsp:cNvPr id="0" name=""/>
        <dsp:cNvSpPr/>
      </dsp:nvSpPr>
      <dsp:spPr>
        <a:xfrm>
          <a:off x="721371" y="52298"/>
          <a:ext cx="1509048" cy="1465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B2B52-F97A-49B7-A268-02E49A2B061C}">
      <dsp:nvSpPr>
        <dsp:cNvPr id="0" name=""/>
        <dsp:cNvSpPr/>
      </dsp:nvSpPr>
      <dsp:spPr>
        <a:xfrm>
          <a:off x="721371" y="1665359"/>
          <a:ext cx="4311566" cy="62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Our Goal</a:t>
          </a:r>
        </a:p>
      </dsp:txBody>
      <dsp:txXfrm>
        <a:off x="721371" y="1665359"/>
        <a:ext cx="4311566" cy="628185"/>
      </dsp:txXfrm>
    </dsp:sp>
    <dsp:sp modelId="{CF46611D-6EA7-4E82-85A8-F8161D46DA20}">
      <dsp:nvSpPr>
        <dsp:cNvPr id="0" name=""/>
        <dsp:cNvSpPr/>
      </dsp:nvSpPr>
      <dsp:spPr>
        <a:xfrm>
          <a:off x="721371" y="2362054"/>
          <a:ext cx="4311566" cy="1115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 game that is entertaining/educational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Reinforces a 5</a:t>
          </a:r>
          <a:r>
            <a:rPr lang="en-US" sz="1700" kern="1200" baseline="30000"/>
            <a:t>th</a:t>
          </a:r>
          <a:r>
            <a:rPr lang="en-US" sz="1700" kern="1200"/>
            <a:t> grade math concept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Demonstrate that students improved</a:t>
          </a:r>
        </a:p>
      </dsp:txBody>
      <dsp:txXfrm>
        <a:off x="721371" y="2362054"/>
        <a:ext cx="4311566" cy="1115708"/>
      </dsp:txXfrm>
    </dsp:sp>
    <dsp:sp modelId="{E9D65DD7-6FA6-42C9-AF76-1AA4B9275397}">
      <dsp:nvSpPr>
        <dsp:cNvPr id="0" name=""/>
        <dsp:cNvSpPr/>
      </dsp:nvSpPr>
      <dsp:spPr>
        <a:xfrm>
          <a:off x="5787462" y="52298"/>
          <a:ext cx="1509048" cy="1465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BBA80-58A8-4ACB-A22D-621E9E6D7F41}">
      <dsp:nvSpPr>
        <dsp:cNvPr id="0" name=""/>
        <dsp:cNvSpPr/>
      </dsp:nvSpPr>
      <dsp:spPr>
        <a:xfrm>
          <a:off x="5787462" y="1665359"/>
          <a:ext cx="4311566" cy="62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Pizza Slicer</a:t>
          </a:r>
        </a:p>
      </dsp:txBody>
      <dsp:txXfrm>
        <a:off x="5787462" y="1665359"/>
        <a:ext cx="4311566" cy="628185"/>
      </dsp:txXfrm>
    </dsp:sp>
    <dsp:sp modelId="{CD578B01-58BF-45D3-B40D-BA0124860FDC}">
      <dsp:nvSpPr>
        <dsp:cNvPr id="0" name=""/>
        <dsp:cNvSpPr/>
      </dsp:nvSpPr>
      <dsp:spPr>
        <a:xfrm>
          <a:off x="5787462" y="2362054"/>
          <a:ext cx="4311566" cy="1115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 to add fractions with visual aid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 modes and helpful hints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Scoring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Quiz</a:t>
          </a:r>
        </a:p>
      </dsp:txBody>
      <dsp:txXfrm>
        <a:off x="5787462" y="2362054"/>
        <a:ext cx="4311566" cy="1115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439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77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7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3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85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5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5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5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0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2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63B8-7C2F-4C7E-A5E2-80883426B6E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8008-2056-4FB0-91C2-CA03092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78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6B9AD72-BF5F-421E-861D-BDB2D255E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206" b="652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0AD36F-2484-4829-838B-8F15AB52C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 sz="6000"/>
              <a:t>JavaScript Games for the intervention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D2FFE-6A84-4BF6-AE4B-CD717DCDC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 sz="2000" dirty="0"/>
              <a:t>By: Megan Solomon, Nick Bobich, Andrejs Tomsons</a:t>
            </a:r>
          </a:p>
        </p:txBody>
      </p:sp>
    </p:spTree>
    <p:extLst>
      <p:ext uri="{BB962C8B-B14F-4D97-AF65-F5344CB8AC3E}">
        <p14:creationId xmlns:p14="http://schemas.microsoft.com/office/powerpoint/2010/main" val="181411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69"/>
    </mc:Choice>
    <mc:Fallback>
      <p:transition spd="slow" advTm="67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83D8-C241-43D2-ADB4-E2CBF67C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510" y="639315"/>
            <a:ext cx="6832600" cy="1293028"/>
          </a:xfrm>
        </p:spPr>
        <p:txBody>
          <a:bodyPr>
            <a:normAutofit/>
          </a:bodyPr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A9EC88F-0BEB-4B94-86E1-C9041312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sz="1700"/>
              <a:t>Score</a:t>
            </a:r>
          </a:p>
          <a:p>
            <a:pPr lvl="1"/>
            <a:r>
              <a:rPr lang="en-US" sz="1700"/>
              <a:t>Score updates as student plays</a:t>
            </a:r>
          </a:p>
          <a:p>
            <a:pPr lvl="1"/>
            <a:r>
              <a:rPr lang="en-US" sz="1700"/>
              <a:t>Highest score is stored</a:t>
            </a:r>
          </a:p>
          <a:p>
            <a:pPr lvl="1"/>
            <a:r>
              <a:rPr lang="en-US" sz="1700"/>
              <a:t>Class leaderboard</a:t>
            </a:r>
          </a:p>
          <a:p>
            <a:pPr lvl="1"/>
            <a:endParaRPr lang="en-US" sz="1700"/>
          </a:p>
          <a:p>
            <a:r>
              <a:rPr lang="en-US" sz="1700"/>
              <a:t>Determining proficiency</a:t>
            </a:r>
          </a:p>
          <a:p>
            <a:pPr lvl="1"/>
            <a:r>
              <a:rPr lang="en-US" sz="1700"/>
              <a:t>Takes game score and converts it to a 1-10 number</a:t>
            </a:r>
          </a:p>
          <a:p>
            <a:pPr lvl="1"/>
            <a:endParaRPr lang="en-US" sz="1700"/>
          </a:p>
          <a:p>
            <a:r>
              <a:rPr lang="en-US" sz="1700"/>
              <a:t>508 Compliance</a:t>
            </a:r>
          </a:p>
          <a:p>
            <a:pPr lvl="1"/>
            <a:r>
              <a:rPr lang="en-US" sz="1700"/>
              <a:t>Color Blindness</a:t>
            </a:r>
          </a:p>
          <a:p>
            <a:pPr lvl="1"/>
            <a:r>
              <a:rPr lang="en-US" sz="1700"/>
              <a:t>Sounds won’t be important for game play</a:t>
            </a:r>
          </a:p>
        </p:txBody>
      </p:sp>
    </p:spTree>
    <p:extLst>
      <p:ext uri="{BB962C8B-B14F-4D97-AF65-F5344CB8AC3E}">
        <p14:creationId xmlns:p14="http://schemas.microsoft.com/office/powerpoint/2010/main" val="143451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3846-5456-4271-A766-C1671B24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sz="4000"/>
              <a:t>Maintenance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A08B1AA-994A-43E7-82B0-491D0669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23" y="2238703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 dirty="0"/>
              <a:t>Documentation</a:t>
            </a:r>
          </a:p>
          <a:p>
            <a:pPr lvl="1"/>
            <a:r>
              <a:rPr lang="en-US" sz="2000" dirty="0"/>
              <a:t>Comments for each function</a:t>
            </a:r>
          </a:p>
          <a:p>
            <a:pPr lvl="1"/>
            <a:r>
              <a:rPr lang="en-US" sz="2000" dirty="0"/>
              <a:t>Include version number and dates</a:t>
            </a:r>
          </a:p>
          <a:p>
            <a:pPr lvl="1"/>
            <a:r>
              <a:rPr lang="en-US" sz="2000" dirty="0"/>
              <a:t>Well organized</a:t>
            </a:r>
          </a:p>
          <a:p>
            <a:pPr lvl="1"/>
            <a:endParaRPr lang="en-US" sz="2000" dirty="0"/>
          </a:p>
          <a:p>
            <a:r>
              <a:rPr lang="en-US" sz="2000" dirty="0"/>
              <a:t>Dr. Blackmer plans on assembling a team</a:t>
            </a:r>
          </a:p>
          <a:p>
            <a:endParaRPr lang="en-US" sz="2000" dirty="0"/>
          </a:p>
          <a:p>
            <a:r>
              <a:rPr lang="en-US" sz="2000" dirty="0"/>
              <a:t>Our game will be hosted within the systems database</a:t>
            </a:r>
          </a:p>
        </p:txBody>
      </p:sp>
    </p:spTree>
    <p:extLst>
      <p:ext uri="{BB962C8B-B14F-4D97-AF65-F5344CB8AC3E}">
        <p14:creationId xmlns:p14="http://schemas.microsoft.com/office/powerpoint/2010/main" val="85143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983C-C794-4143-9B90-6540C6BA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/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9D7AD7-8246-4A12-8109-E6A887513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53182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79915F-11ED-4510-A59D-1D18A7F9395E}"/>
              </a:ext>
            </a:extLst>
          </p:cNvPr>
          <p:cNvSpPr txBox="1"/>
          <p:nvPr/>
        </p:nvSpPr>
        <p:spPr>
          <a:xfrm>
            <a:off x="8353887" y="4598633"/>
            <a:ext cx="29740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Testing on different devices and browsers</a:t>
            </a:r>
          </a:p>
        </p:txBody>
      </p:sp>
    </p:spTree>
    <p:extLst>
      <p:ext uri="{BB962C8B-B14F-4D97-AF65-F5344CB8AC3E}">
        <p14:creationId xmlns:p14="http://schemas.microsoft.com/office/powerpoint/2010/main" val="266519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EBDD-93B0-4895-9F1E-5D43B0A2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686795-BC2D-4210-870F-E9F4835BA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021797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92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DFEF-AC2E-4B18-93A9-FF01E3F5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127242-BBD1-4B2A-ADA1-4E92BDAD6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89272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83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3F1D-524E-4CF5-8BBD-312599CC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7D0740C2-DF73-458B-97F8-B9D62B97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sz="2200"/>
              <a:t>Background</a:t>
            </a:r>
          </a:p>
          <a:p>
            <a:r>
              <a:rPr lang="en-US" sz="2200"/>
              <a:t>Design Choices</a:t>
            </a:r>
          </a:p>
          <a:p>
            <a:r>
              <a:rPr lang="en-US" sz="2200"/>
              <a:t>Design</a:t>
            </a:r>
          </a:p>
          <a:p>
            <a:r>
              <a:rPr lang="en-US" sz="2200"/>
              <a:t>Implementation</a:t>
            </a:r>
          </a:p>
          <a:p>
            <a:r>
              <a:rPr lang="en-US" sz="2200"/>
              <a:t>Maintainability</a:t>
            </a:r>
          </a:p>
          <a:p>
            <a:r>
              <a:rPr lang="en-US" sz="2200"/>
              <a:t>Testing</a:t>
            </a:r>
          </a:p>
          <a:p>
            <a:r>
              <a:rPr lang="en-US" sz="2200"/>
              <a:t>Security</a:t>
            </a:r>
          </a:p>
          <a:p>
            <a:r>
              <a:rPr lang="en-US" sz="2200"/>
              <a:t>Summary 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29796760-D171-4CF9-85DF-8E8DDE00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3F1D-524E-4CF5-8BBD-312599CC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7D0740C2-DF73-458B-97F8-B9D62B97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sz="2200"/>
              <a:t>Client: Dr. Larry Blackmer</a:t>
            </a:r>
          </a:p>
          <a:p>
            <a:r>
              <a:rPr lang="en-US" sz="2200"/>
              <a:t>Retired from educational background</a:t>
            </a:r>
          </a:p>
          <a:p>
            <a:r>
              <a:rPr lang="en-US" sz="2200"/>
              <a:t>Passion for helping students that are falling behind</a:t>
            </a:r>
          </a:p>
          <a:p>
            <a:r>
              <a:rPr lang="en-US" sz="2200"/>
              <a:t>Give teachers a new tool</a:t>
            </a:r>
          </a:p>
          <a:p>
            <a:r>
              <a:rPr lang="en-US" sz="2200"/>
              <a:t>Focusing on 5</a:t>
            </a:r>
            <a:r>
              <a:rPr lang="en-US" sz="2200" baseline="30000"/>
              <a:t>th</a:t>
            </a:r>
            <a:r>
              <a:rPr lang="en-US" sz="2200"/>
              <a:t> grade mathematics</a:t>
            </a:r>
          </a:p>
          <a:p>
            <a:r>
              <a:rPr lang="en-US" sz="2200"/>
              <a:t>Topics will align with state standards</a:t>
            </a:r>
          </a:p>
          <a:p>
            <a:endParaRPr lang="en-US" sz="2200"/>
          </a:p>
        </p:txBody>
      </p:sp>
      <p:pic>
        <p:nvPicPr>
          <p:cNvPr id="65" name="Graphic 60" descr="Education">
            <a:extLst>
              <a:ext uri="{FF2B5EF4-FFF2-40B4-BE49-F238E27FC236}">
                <a16:creationId xmlns:a16="http://schemas.microsoft.com/office/drawing/2014/main" id="{7DA41FEC-2D59-422F-9430-E7D74DFBD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2738-959A-4CAB-972A-5DEB58D4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560" y="639315"/>
            <a:ext cx="6832600" cy="1293028"/>
          </a:xfrm>
        </p:spPr>
        <p:txBody>
          <a:bodyPr>
            <a:normAutofit/>
          </a:bodyPr>
          <a:lstStyle/>
          <a:p>
            <a:r>
              <a:rPr lang="en-US" sz="4000" dirty="0"/>
              <a:t>OUR Solution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B979FA9-00CE-4B70-9D5C-A1CAAE68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Game Focus: Addition with Fractions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Game: Pizza Slicer</a:t>
            </a:r>
          </a:p>
          <a:p>
            <a:pPr lvl="1"/>
            <a:r>
              <a:rPr lang="en-US" dirty="0"/>
              <a:t>Features:</a:t>
            </a:r>
          </a:p>
          <a:p>
            <a:pPr lvl="2"/>
            <a:r>
              <a:rPr lang="en-US" dirty="0"/>
              <a:t>Visual approach</a:t>
            </a:r>
          </a:p>
          <a:p>
            <a:pPr lvl="2"/>
            <a:r>
              <a:rPr lang="en-US" dirty="0"/>
              <a:t>Hints</a:t>
            </a:r>
          </a:p>
          <a:p>
            <a:pPr lvl="2"/>
            <a:r>
              <a:rPr lang="en-US" dirty="0"/>
              <a:t>Scoring</a:t>
            </a:r>
          </a:p>
          <a:p>
            <a:pPr lvl="2"/>
            <a:r>
              <a:rPr lang="en-US" dirty="0"/>
              <a:t>Difficulty</a:t>
            </a:r>
          </a:p>
          <a:p>
            <a:pPr lvl="2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05587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0078-06D8-468E-84B5-642F0510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450"/>
            <a:ext cx="86106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Choices</a:t>
            </a:r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CA37CE42-A904-4ABA-A83A-DE9FEF952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7553649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6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6349-80A9-498E-A83A-80CC42A5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DESIGN</a:t>
            </a: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7A1C1AD2-2651-472B-91D3-2651CE60F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13890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02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B71B-5D26-450B-A9C7-1CD098B1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4000"/>
              <a:t>DESIGN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7C50B689-DDD6-4C88-8468-FB7BEA451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235366"/>
              </p:ext>
            </p:extLst>
          </p:nvPr>
        </p:nvGraphicFramePr>
        <p:xfrm>
          <a:off x="685800" y="2441051"/>
          <a:ext cx="10820400" cy="3652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776715-93CF-4F2B-9426-389F0B84BAC0}"/>
              </a:ext>
            </a:extLst>
          </p:cNvPr>
          <p:cNvSpPr txBox="1"/>
          <p:nvPr/>
        </p:nvSpPr>
        <p:spPr>
          <a:xfrm>
            <a:off x="9401452" y="3710867"/>
            <a:ext cx="18199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Creates Sprite Sheets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B2970B-73C8-4888-9CA8-251488CCE015}"/>
              </a:ext>
            </a:extLst>
          </p:cNvPr>
          <p:cNvSpPr txBox="1"/>
          <p:nvPr/>
        </p:nvSpPr>
        <p:spPr>
          <a:xfrm>
            <a:off x="6604985" y="3710867"/>
            <a:ext cx="18199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Created buttons and images</a:t>
            </a:r>
          </a:p>
        </p:txBody>
      </p:sp>
    </p:spTree>
    <p:extLst>
      <p:ext uri="{BB962C8B-B14F-4D97-AF65-F5344CB8AC3E}">
        <p14:creationId xmlns:p14="http://schemas.microsoft.com/office/powerpoint/2010/main" val="60716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01E7-B845-4D1E-B8CB-5B1415AF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834" y="239697"/>
            <a:ext cx="9277165" cy="1207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696F891-1059-4933-A456-26F0AD072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74932"/>
              </p:ext>
            </p:extLst>
          </p:nvPr>
        </p:nvGraphicFramePr>
        <p:xfrm>
          <a:off x="1" y="1331650"/>
          <a:ext cx="12192000" cy="5872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61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3CDE-1628-445F-AE60-424749E2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566" y="764373"/>
            <a:ext cx="7538633" cy="1293028"/>
          </a:xfrm>
        </p:spPr>
        <p:txBody>
          <a:bodyPr>
            <a:normAutofit/>
          </a:bodyPr>
          <a:lstStyle/>
          <a:p>
            <a:r>
              <a:rPr lang="en-US" sz="4000"/>
              <a:t>IMPLEMENTATION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0262279-16DD-40BF-B137-07F03B73C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566" y="2194560"/>
            <a:ext cx="7462434" cy="4024125"/>
          </a:xfrm>
        </p:spPr>
        <p:txBody>
          <a:bodyPr>
            <a:normAutofit/>
          </a:bodyPr>
          <a:lstStyle/>
          <a:p>
            <a:r>
              <a:rPr lang="en-US" dirty="0"/>
              <a:t>Preloading Images</a:t>
            </a:r>
          </a:p>
          <a:p>
            <a:pPr lvl="1"/>
            <a:r>
              <a:rPr lang="en-US" dirty="0"/>
              <a:t>Sprite sheets increase efficiency</a:t>
            </a:r>
          </a:p>
          <a:p>
            <a:pPr lvl="1"/>
            <a:r>
              <a:rPr lang="en-US" dirty="0"/>
              <a:t>Calculations were easier</a:t>
            </a:r>
          </a:p>
          <a:p>
            <a:endParaRPr lang="en-US" dirty="0"/>
          </a:p>
          <a:p>
            <a:r>
              <a:rPr lang="en-US" dirty="0"/>
              <a:t>Zones</a:t>
            </a:r>
          </a:p>
          <a:p>
            <a:pPr lvl="1"/>
            <a:r>
              <a:rPr lang="en-US" dirty="0"/>
              <a:t>No need to load in a new image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Animation</a:t>
            </a:r>
          </a:p>
          <a:p>
            <a:pPr lvl="1"/>
            <a:r>
              <a:rPr lang="en-US" dirty="0"/>
              <a:t>Tweens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9084E-14F9-49BC-B1C8-C841213C4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6" y="769420"/>
            <a:ext cx="2635938" cy="2403462"/>
          </a:xfrm>
          <a:prstGeom prst="rect">
            <a:avLst/>
          </a:prstGeom>
        </p:spPr>
      </p:pic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6D20A967-7AD2-40A2-BC10-FE8B0C5D26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8056" r="19321" b="4466"/>
          <a:stretch/>
        </p:blipFill>
        <p:spPr>
          <a:xfrm>
            <a:off x="619326" y="3685117"/>
            <a:ext cx="2635938" cy="24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513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0142139CDE7349B1A595B0DF0B32FD" ma:contentTypeVersion="11" ma:contentTypeDescription="Create a new document." ma:contentTypeScope="" ma:versionID="1a1471e6a3703f621b2fbb5bec779a5b">
  <xsd:schema xmlns:xsd="http://www.w3.org/2001/XMLSchema" xmlns:xs="http://www.w3.org/2001/XMLSchema" xmlns:p="http://schemas.microsoft.com/office/2006/metadata/properties" xmlns:ns3="2aed31c6-efa5-4803-9dcc-f21af739f51e" xmlns:ns4="70ff384a-49eb-425a-a776-6cfe091623e0" targetNamespace="http://schemas.microsoft.com/office/2006/metadata/properties" ma:root="true" ma:fieldsID="e141735b3762589c98574406640829d7" ns3:_="" ns4:_="">
    <xsd:import namespace="2aed31c6-efa5-4803-9dcc-f21af739f51e"/>
    <xsd:import namespace="70ff384a-49eb-425a-a776-6cfe091623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d31c6-efa5-4803-9dcc-f21af739f5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f384a-49eb-425a-a776-6cfe091623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05F4D0-DC1F-4206-9249-1E9244178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ed31c6-efa5-4803-9dcc-f21af739f51e"/>
    <ds:schemaRef ds:uri="70ff384a-49eb-425a-a776-6cfe091623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C441DE-EA56-4FE7-B0CB-D50D3CF53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E1CD5B-538C-463D-926C-93E1DEAC41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330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JavaScript Games for the intervention system</vt:lpstr>
      <vt:lpstr>Agenda</vt:lpstr>
      <vt:lpstr>Background</vt:lpstr>
      <vt:lpstr>OUR Solution</vt:lpstr>
      <vt:lpstr>Design Choices</vt:lpstr>
      <vt:lpstr>DESIGN</vt:lpstr>
      <vt:lpstr>DESIGN</vt:lpstr>
      <vt:lpstr>DEMO</vt:lpstr>
      <vt:lpstr>IMPLEMENTATION</vt:lpstr>
      <vt:lpstr>IMPLEMENTATION</vt:lpstr>
      <vt:lpstr>Maintenance</vt:lpstr>
      <vt:lpstr>Testing</vt:lpstr>
      <vt:lpstr>Security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Games for the intervention system</dc:title>
  <dc:creator>Megan N Solomon</dc:creator>
  <cp:lastModifiedBy>Megan N Solomon</cp:lastModifiedBy>
  <cp:revision>1</cp:revision>
  <dcterms:created xsi:type="dcterms:W3CDTF">2019-10-31T19:03:29Z</dcterms:created>
  <dcterms:modified xsi:type="dcterms:W3CDTF">2019-10-31T19:28:54Z</dcterms:modified>
</cp:coreProperties>
</file>