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AD55-FECC-4D37-82D6-F5155AEC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36E4C-4CC3-4A66-8F90-1007AF870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77F6-D228-4FDC-946E-19D8E707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54A4-B0EA-4431-A2AC-748C943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6CC8-FDA5-4E51-9652-30B9A636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32A-4997-4033-849C-6C4E2334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43075-2699-4255-ADC6-31348984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0736-0F1A-4F6A-8C8E-9A24545B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01C3-2175-4C20-B8E5-D0BF8824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E76F-9FA1-4F04-9031-E8E9D2B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0AA26-C3DF-4D25-977F-D8F08E4C5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5E096-5BFE-463D-9917-59CC0C809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80E4A-1ECD-4003-AFEA-316B695A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FEC2-D8C2-42F1-AF43-311C6B7E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8FF6-D5DE-4877-9E08-AFA1F7C8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0C54-765E-4823-8EAB-A3ACFB34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2288-98DE-4543-A57C-B065D5EB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592B3-406C-4CFB-91BC-FB8DDA60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5BE6-9468-4A05-BCC7-18AD1592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66072-CC33-49A1-8493-9EA54D3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4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FECD-4AE0-453F-A688-B6ECE71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20BE-2866-4A75-8CF8-C93F2933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4D90-C8FF-4777-A3A8-0EDB7FCE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3FC7-6D5D-4A58-91E2-D5F7DF43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F52B-4237-4C24-B80E-9BFF98C4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54EF-29CB-48CE-96B2-CA9001B5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8912-77CF-4B38-927A-201406414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BBE29-87AE-4BB1-A223-A64A6B515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A6929-41E3-4ABF-A60F-0E01A23A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ACCF-5517-443E-8C71-19CD01D7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AC492-960A-47AB-B098-80F5BEA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B9D6-D01B-48E9-9A81-0528CE00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FCE3-585F-4FFA-84F0-B5CC7CE0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3E6EF-0FB7-4B42-A419-5D50F0A10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37F82-50E0-42EC-A595-129779305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CDA7C-9F14-4DF2-A695-CDAADD121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9D86F-C8BF-4489-86EA-ACFF53C4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038AC-D0FD-4768-BE76-35A82536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D1B85-8397-4438-97B2-0766C922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20F0-6EA1-43E1-ABE6-9676AB3D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D9853-1BA1-4097-B5A1-2DFBE77D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E6E85-3812-48CC-8829-6E803201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FF0E-61F4-42D8-A55D-286A6129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7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DFE0B-528C-4B99-A1A7-C26C2C07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426DA-529C-46C7-BB28-E7C7BEE6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14B0C-5436-4FDC-AD88-6ED51399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13E8-94D2-4BA1-A17E-51860D86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B21F-081E-4ABA-9EDB-140672A0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702BA-A5B8-4E45-8C5B-24AD9B6E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065B6-09B2-483F-8E19-056CA7C7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FB9AB-04E3-48C7-AB02-6614E783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7291F-76F7-46E4-B34C-80D8E20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1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35C7-0794-4915-A4E7-A204DB79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37E2F-997C-4423-83B6-F0B176DAB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109A-BFA3-4EA7-93A0-353E9DAD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1B7A1-704E-4E26-AEEE-767EAF10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B184-4CFD-4AA6-829B-6DAB371B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1A929-5A43-41D6-8489-011CF9E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31B95-214A-4E09-B444-A9D76FDC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D147-BC2F-4636-B332-F229BE7B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CCA2-1712-4CB7-A8C2-AAD153679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7E24-4DEA-4C0F-B4D1-ABB7A801C77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197A-CC6E-4862-AEAD-CB95B200B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7889-52F6-4B8B-BF00-7159191F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83EE7-5F27-4D9F-A774-CC96A530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28F2-C110-4BFE-BCCB-44020C24F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F4FB-950D-40A4-A1F2-A115E722D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3676-8BCF-467D-BBD7-F7AF47FB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first with oscillator: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2F4F2C-5817-4413-8126-FC7BFB678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618" y="1690688"/>
            <a:ext cx="4452961" cy="4351338"/>
          </a:xfr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958ECC4B-F133-462A-837D-60161917BDBA}"/>
              </a:ext>
            </a:extLst>
          </p:cNvPr>
          <p:cNvSpPr/>
          <p:nvPr/>
        </p:nvSpPr>
        <p:spPr>
          <a:xfrm>
            <a:off x="2969536" y="3786045"/>
            <a:ext cx="510012" cy="516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014E6-3E0E-4733-8F50-AB23A6B8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39" y="1800931"/>
            <a:ext cx="4591050" cy="44862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4430F2B-7A69-4179-86D6-E69C3C427E4D}"/>
              </a:ext>
            </a:extLst>
          </p:cNvPr>
          <p:cNvSpPr/>
          <p:nvPr/>
        </p:nvSpPr>
        <p:spPr>
          <a:xfrm>
            <a:off x="6186764" y="3269197"/>
            <a:ext cx="690465" cy="5971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1808-8C7F-4717-BE61-88554A48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first with oscillator: mixer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B81A92C4-5049-4DFD-AFEA-83ABB0632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6110" y="1825625"/>
            <a:ext cx="3573779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A2C2DE-8FF0-4953-A2D6-E2DC3A68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46" y="2873828"/>
            <a:ext cx="847725" cy="13716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BA966C-734F-4F33-BF2C-1EBAE2080AEB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8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CE82-3FA5-4F07-BB32-6F983B89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first with oscillator: oscillator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2D5862-F749-4CF0-9FCE-CDE81EF9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945" y="2517046"/>
            <a:ext cx="2514600" cy="32670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B28A0-DB35-4FEB-BB5E-E4DA6C9B3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44" y="1983645"/>
            <a:ext cx="3248025" cy="43338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C4D8C07-56A2-4125-A25C-B4A1C3D8183C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3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BEE6-920C-4A90-94F5-87C1CEA4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first with oscillator: baseband-amplifier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680B8A4-50AA-4E10-86E9-B890241321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3150" y="2686844"/>
            <a:ext cx="2171700" cy="26289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9D781C8-9A76-4A36-A6ED-AFC56202A9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2312" y="1858169"/>
            <a:ext cx="3381375" cy="428625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2227DC-DC3D-45FC-88CF-254234050B2C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45DA7A7-66E6-44E4-8F4D-3F310BE40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83" y="1026555"/>
            <a:ext cx="7081934" cy="579921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04A052E-39E1-4FA6-8D9C-9A284A2F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top</a:t>
            </a:r>
          </a:p>
        </p:txBody>
      </p:sp>
    </p:spTree>
    <p:extLst>
      <p:ext uri="{BB962C8B-B14F-4D97-AF65-F5344CB8AC3E}">
        <p14:creationId xmlns:p14="http://schemas.microsoft.com/office/powerpoint/2010/main" val="233819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5564-C14B-4115-A811-AF345C60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Single phase (Mixer-first RX)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1821C8A-AF45-4973-B891-C0DB1342D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50" y="1613445"/>
            <a:ext cx="7053942" cy="47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0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9C325-B9A1-43D1-8792-1F52D559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Mixer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A6CA7D-8DEB-4D06-BCDD-2B9ABD77E3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05137" y="3315494"/>
            <a:ext cx="847725" cy="1371600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4A3726B-2C64-4F7B-BEAF-081848F38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 t="30485" r="49310" b="21547"/>
          <a:stretch/>
        </p:blipFill>
        <p:spPr>
          <a:xfrm>
            <a:off x="6172200" y="2292984"/>
            <a:ext cx="5181600" cy="3416620"/>
          </a:xfr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BBE8B9F-A42D-4B67-9448-6910225203C7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D65C-CF49-4457-BC66-847E8C09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MIMO: TIA (transimpedance amplifier)</a:t>
            </a:r>
          </a:p>
        </p:txBody>
      </p:sp>
      <p:pic>
        <p:nvPicPr>
          <p:cNvPr id="8" name="Content Placeholder 17" descr="Diagram, schematic&#10;&#10;Description automatically generated">
            <a:extLst>
              <a:ext uri="{FF2B5EF4-FFF2-40B4-BE49-F238E27FC236}">
                <a16:creationId xmlns:a16="http://schemas.microsoft.com/office/drawing/2014/main" id="{784FD992-EA62-4E9F-BB80-CFE2D16FA6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1810"/>
            <a:ext cx="5181600" cy="3618967"/>
          </a:xfrm>
          <a:ln w="28575">
            <a:solidFill>
              <a:srgbClr val="0070C0"/>
            </a:solidFill>
          </a:ln>
        </p:spPr>
      </p:pic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C8B76DE8-2573-47C0-95D4-87E824720A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83" y="2489891"/>
            <a:ext cx="3198327" cy="241801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F61CD-D860-4987-AC88-64101279C6DA}"/>
              </a:ext>
            </a:extLst>
          </p:cNvPr>
          <p:cNvSpPr/>
          <p:nvPr/>
        </p:nvSpPr>
        <p:spPr>
          <a:xfrm>
            <a:off x="5029200" y="3564294"/>
            <a:ext cx="690465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Summary of results</vt:lpstr>
      <vt:lpstr>Mixer first with oscillator: top</vt:lpstr>
      <vt:lpstr>Mixer first with oscillator: mixer</vt:lpstr>
      <vt:lpstr>Mixer first with oscillator: oscillator</vt:lpstr>
      <vt:lpstr>Mixer first with oscillator: baseband-amplifier</vt:lpstr>
      <vt:lpstr>MIMO: top</vt:lpstr>
      <vt:lpstr>MIMO: Single phase (Mixer-first RX)</vt:lpstr>
      <vt:lpstr>MIMO: Mixer</vt:lpstr>
      <vt:lpstr>MIMO: TIA (transimpedance amplifier)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results</dc:title>
  <dc:creator>kishor kunal</dc:creator>
  <cp:lastModifiedBy>kishor kunal</cp:lastModifiedBy>
  <cp:revision>7</cp:revision>
  <dcterms:created xsi:type="dcterms:W3CDTF">2022-04-01T06:16:14Z</dcterms:created>
  <dcterms:modified xsi:type="dcterms:W3CDTF">2022-04-01T06:39:16Z</dcterms:modified>
</cp:coreProperties>
</file>