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6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3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7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6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2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56FF-7131-4812-B41E-D5FD6B2981A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3F7625-ADDB-48EB-8B02-967BEB73146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D7EE-F8A0-C04C-FFD8-97D6CD0B0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560FB-E252-90E6-2D95-70D54D012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0A71-E1C2-A853-2F6D-3DC5A4B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MNIST-784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C0E03-24F5-551A-3A35-BC8A506AD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82" y="2404200"/>
            <a:ext cx="7982360" cy="2673487"/>
          </a:xfrm>
        </p:spPr>
      </p:pic>
    </p:spTree>
    <p:extLst>
      <p:ext uri="{BB962C8B-B14F-4D97-AF65-F5344CB8AC3E}">
        <p14:creationId xmlns:p14="http://schemas.microsoft.com/office/powerpoint/2010/main" val="410323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5FA31A-F6CC-A07A-0673-BE4871CE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73" y="2320505"/>
            <a:ext cx="10147538" cy="344813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31883D4-9E46-D157-CD98-B3BE821B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73" y="262988"/>
            <a:ext cx="83357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MS"/>
              </a:rPr>
              <a:t>Every MNIST data point, every image, can be thought of as an array of numbers describing how dark each pixel is. For example, we might think of  as something like: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2A6156-4E58-D870-EF39-0B144252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38" y="-122238"/>
            <a:ext cx="266700" cy="2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E13AA8A-3253-A163-5877-A2BA0A5FB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10" y="1324610"/>
            <a:ext cx="933378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MS"/>
              </a:rPr>
              <a:t>Since each image has 28 by 28 pixels, we get a 28x28 array. We can flatten each array into a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28∗28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MS"/>
              </a:rPr>
              <a:t>=784 dimensional vector.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9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351A7-5007-012C-D7FA-A2B0F3E8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1" y="451335"/>
            <a:ext cx="11094020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9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97FD6D-3755-3113-FC46-0E10C030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9" y="693296"/>
            <a:ext cx="11106721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E3C5-75A5-8ECF-9F1B-77171F78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5E4B-2946-2581-5FE9-0BB429B2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Training:60000 images</a:t>
            </a:r>
          </a:p>
          <a:p>
            <a:r>
              <a:rPr lang="en-GB" dirty="0"/>
              <a:t>Testing:10000 images</a:t>
            </a:r>
          </a:p>
        </p:txBody>
      </p:sp>
    </p:spTree>
    <p:extLst>
      <p:ext uri="{BB962C8B-B14F-4D97-AF65-F5344CB8AC3E}">
        <p14:creationId xmlns:p14="http://schemas.microsoft.com/office/powerpoint/2010/main" val="16102045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CMS</vt:lpstr>
      <vt:lpstr>Gill Sans MT</vt:lpstr>
      <vt:lpstr>MathJax_Main</vt:lpstr>
      <vt:lpstr>Gallery</vt:lpstr>
      <vt:lpstr>TEXT Image classification</vt:lpstr>
      <vt:lpstr>MNIST-784 dataset</vt:lpstr>
      <vt:lpstr>PowerPoint Presentation</vt:lpstr>
      <vt:lpstr>PowerPoint Presentation</vt:lpstr>
      <vt:lpstr>PowerPoint Presentation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Minakshi Gautam</dc:creator>
  <cp:lastModifiedBy>Minakshi Gautam</cp:lastModifiedBy>
  <cp:revision>6</cp:revision>
  <dcterms:created xsi:type="dcterms:W3CDTF">2023-03-08T05:58:13Z</dcterms:created>
  <dcterms:modified xsi:type="dcterms:W3CDTF">2023-10-24T10:14:18Z</dcterms:modified>
</cp:coreProperties>
</file>