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3" r:id="rId5"/>
    <p:sldId id="259" r:id="rId6"/>
    <p:sldId id="26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79134-2560-4B10-BAA1-9F2658BA875C}" type="doc">
      <dgm:prSet loTypeId="urn:microsoft.com/office/officeart/2009/3/layout/DescendingProcess" loCatId="process" qsTypeId="urn:microsoft.com/office/officeart/2005/8/quickstyle/3d4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6ED71DA-854B-4CFD-B8E3-A6C0A6F217D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2000" dirty="0">
              <a:latin typeface="Blackadder ITC" panose="04020505051007020D02" pitchFamily="82" charset="0"/>
            </a:rPr>
            <a:t>Dataset &amp; Application Software</a:t>
          </a:r>
          <a:endParaRPr lang="en-US" sz="2000" dirty="0"/>
        </a:p>
      </dgm:t>
    </dgm:pt>
    <dgm:pt modelId="{18CB40C4-72B9-457D-A118-9A1393885269}" type="parTrans" cxnId="{56E132D7-C897-4D1A-959C-659AE9DCD4CE}">
      <dgm:prSet/>
      <dgm:spPr/>
      <dgm:t>
        <a:bodyPr/>
        <a:lstStyle/>
        <a:p>
          <a:endParaRPr lang="en-US"/>
        </a:p>
      </dgm:t>
    </dgm:pt>
    <dgm:pt modelId="{095B6897-2304-4427-BF98-0C14A33F7A08}" type="sibTrans" cxnId="{56E132D7-C897-4D1A-959C-659AE9DCD4CE}">
      <dgm:prSet/>
      <dgm:spPr/>
      <dgm:t>
        <a:bodyPr/>
        <a:lstStyle/>
        <a:p>
          <a:endParaRPr lang="en-US"/>
        </a:p>
      </dgm:t>
    </dgm:pt>
    <dgm:pt modelId="{EDDBB11C-8AA3-41E2-B209-229F775CE086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Blackadder ITC" panose="04020505051007020D02" pitchFamily="82" charset="0"/>
            </a:rPr>
            <a:t>Business reason</a:t>
          </a:r>
          <a:endParaRPr lang="en-US" dirty="0"/>
        </a:p>
      </dgm:t>
    </dgm:pt>
    <dgm:pt modelId="{317CC27E-64E9-40D6-8BCF-6AC190DFAA05}" type="parTrans" cxnId="{E78D6515-04F1-4708-9B1F-EEAE9A887EDC}">
      <dgm:prSet/>
      <dgm:spPr/>
      <dgm:t>
        <a:bodyPr/>
        <a:lstStyle/>
        <a:p>
          <a:endParaRPr lang="en-US"/>
        </a:p>
      </dgm:t>
    </dgm:pt>
    <dgm:pt modelId="{7C2BC8B3-6511-4C71-9AA9-760E18064079}" type="sibTrans" cxnId="{E78D6515-04F1-4708-9B1F-EEAE9A887EDC}">
      <dgm:prSet/>
      <dgm:spPr/>
      <dgm:t>
        <a:bodyPr/>
        <a:lstStyle/>
        <a:p>
          <a:endParaRPr lang="en-US"/>
        </a:p>
      </dgm:t>
    </dgm:pt>
    <dgm:pt modelId="{6385DAF0-40BA-492F-B8C1-2164883A1A0D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Blackadder ITC" panose="04020505051007020D02" pitchFamily="82" charset="0"/>
            </a:rPr>
            <a:t>ML models &amp; Results</a:t>
          </a:r>
          <a:endParaRPr lang="en-US" dirty="0"/>
        </a:p>
      </dgm:t>
    </dgm:pt>
    <dgm:pt modelId="{26876593-10A5-40C2-96B2-006BC66AB326}" type="parTrans" cxnId="{3B8F2EE2-B1E8-4EC3-AFBC-478EB9BA7EA3}">
      <dgm:prSet/>
      <dgm:spPr/>
      <dgm:t>
        <a:bodyPr/>
        <a:lstStyle/>
        <a:p>
          <a:endParaRPr lang="en-US"/>
        </a:p>
      </dgm:t>
    </dgm:pt>
    <dgm:pt modelId="{C535DA15-9BE2-4773-B2B8-D5EE8648CB94}" type="sibTrans" cxnId="{3B8F2EE2-B1E8-4EC3-AFBC-478EB9BA7EA3}">
      <dgm:prSet/>
      <dgm:spPr/>
      <dgm:t>
        <a:bodyPr/>
        <a:lstStyle/>
        <a:p>
          <a:endParaRPr lang="en-US"/>
        </a:p>
      </dgm:t>
    </dgm:pt>
    <dgm:pt modelId="{B62919D0-BB24-4AB1-8365-E49C12099D55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Blackadder ITC" panose="04020505051007020D02" pitchFamily="82" charset="0"/>
            </a:rPr>
            <a:t>Final thoughts</a:t>
          </a:r>
          <a:endParaRPr lang="en-US" dirty="0"/>
        </a:p>
      </dgm:t>
    </dgm:pt>
    <dgm:pt modelId="{26A635D6-F073-4822-987C-D42E0E5BF99E}" type="parTrans" cxnId="{BE82FC2E-F4F3-4506-8699-33CD4ECC9855}">
      <dgm:prSet/>
      <dgm:spPr/>
      <dgm:t>
        <a:bodyPr/>
        <a:lstStyle/>
        <a:p>
          <a:endParaRPr lang="en-US"/>
        </a:p>
      </dgm:t>
    </dgm:pt>
    <dgm:pt modelId="{7DFFA7C6-25ED-4A47-AC69-41B461A2D485}" type="sibTrans" cxnId="{BE82FC2E-F4F3-4506-8699-33CD4ECC9855}">
      <dgm:prSet/>
      <dgm:spPr/>
      <dgm:t>
        <a:bodyPr/>
        <a:lstStyle/>
        <a:p>
          <a:endParaRPr lang="en-US"/>
        </a:p>
      </dgm:t>
    </dgm:pt>
    <dgm:pt modelId="{713AC06D-A2E1-4B00-A830-E8669A34F95A}" type="pres">
      <dgm:prSet presAssocID="{22379134-2560-4B10-BAA1-9F2658BA875C}" presName="Name0" presStyleCnt="0">
        <dgm:presLayoutVars>
          <dgm:chMax val="7"/>
          <dgm:chPref val="5"/>
        </dgm:presLayoutVars>
      </dgm:prSet>
      <dgm:spPr/>
    </dgm:pt>
    <dgm:pt modelId="{FB8EEF01-78FD-41F3-84CB-8F6D6126B5F7}" type="pres">
      <dgm:prSet presAssocID="{22379134-2560-4B10-BAA1-9F2658BA875C}" presName="arrowNode" presStyleLbl="node1" presStyleIdx="0" presStyleCnt="1"/>
      <dgm:spPr/>
    </dgm:pt>
    <dgm:pt modelId="{610611C9-82E3-4AE2-89E8-8FF11D1D1A62}" type="pres">
      <dgm:prSet presAssocID="{06ED71DA-854B-4CFD-B8E3-A6C0A6F217D7}" presName="txNode1" presStyleLbl="revTx" presStyleIdx="0" presStyleCnt="4">
        <dgm:presLayoutVars>
          <dgm:bulletEnabled val="1"/>
        </dgm:presLayoutVars>
      </dgm:prSet>
      <dgm:spPr/>
    </dgm:pt>
    <dgm:pt modelId="{1DAA4F17-3741-4777-907D-5C4666D14BF2}" type="pres">
      <dgm:prSet presAssocID="{EDDBB11C-8AA3-41E2-B209-229F775CE086}" presName="txNode2" presStyleLbl="revTx" presStyleIdx="1" presStyleCnt="4">
        <dgm:presLayoutVars>
          <dgm:bulletEnabled val="1"/>
        </dgm:presLayoutVars>
      </dgm:prSet>
      <dgm:spPr/>
    </dgm:pt>
    <dgm:pt modelId="{53F17BE7-6EDB-48D3-B79F-C1732109452D}" type="pres">
      <dgm:prSet presAssocID="{7C2BC8B3-6511-4C71-9AA9-760E18064079}" presName="dotNode2" presStyleCnt="0"/>
      <dgm:spPr/>
    </dgm:pt>
    <dgm:pt modelId="{B04C1E84-BC13-433F-BCB1-CD16E65816B7}" type="pres">
      <dgm:prSet presAssocID="{7C2BC8B3-6511-4C71-9AA9-760E18064079}" presName="dotRepeatNode" presStyleLbl="fgShp" presStyleIdx="0" presStyleCnt="2"/>
      <dgm:spPr/>
    </dgm:pt>
    <dgm:pt modelId="{53929C37-13E4-41A0-87F8-129C5B3E8CFD}" type="pres">
      <dgm:prSet presAssocID="{6385DAF0-40BA-492F-B8C1-2164883A1A0D}" presName="txNode3" presStyleLbl="revTx" presStyleIdx="2" presStyleCnt="4">
        <dgm:presLayoutVars>
          <dgm:bulletEnabled val="1"/>
        </dgm:presLayoutVars>
      </dgm:prSet>
      <dgm:spPr/>
    </dgm:pt>
    <dgm:pt modelId="{74957437-A230-4B08-A7B9-CD02D1F44A5B}" type="pres">
      <dgm:prSet presAssocID="{C535DA15-9BE2-4773-B2B8-D5EE8648CB94}" presName="dotNode3" presStyleCnt="0"/>
      <dgm:spPr/>
    </dgm:pt>
    <dgm:pt modelId="{67D6B9DA-677D-489B-9843-3C94CCBB465C}" type="pres">
      <dgm:prSet presAssocID="{C535DA15-9BE2-4773-B2B8-D5EE8648CB94}" presName="dotRepeatNode" presStyleLbl="fgShp" presStyleIdx="1" presStyleCnt="2"/>
      <dgm:spPr/>
    </dgm:pt>
    <dgm:pt modelId="{405D1A2B-2C57-40B0-973D-BA93BF52F080}" type="pres">
      <dgm:prSet presAssocID="{B62919D0-BB24-4AB1-8365-E49C12099D55}" presName="txNode4" presStyleLbl="revTx" presStyleIdx="3" presStyleCnt="4" custLinFactNeighborX="39589" custLinFactNeighborY="-22034">
        <dgm:presLayoutVars>
          <dgm:bulletEnabled val="1"/>
        </dgm:presLayoutVars>
      </dgm:prSet>
      <dgm:spPr/>
    </dgm:pt>
  </dgm:ptLst>
  <dgm:cxnLst>
    <dgm:cxn modelId="{66E7D501-D400-43CD-9518-E76FF3D64483}" type="presOf" srcId="{C535DA15-9BE2-4773-B2B8-D5EE8648CB94}" destId="{67D6B9DA-677D-489B-9843-3C94CCBB465C}" srcOrd="0" destOrd="0" presId="urn:microsoft.com/office/officeart/2009/3/layout/DescendingProcess"/>
    <dgm:cxn modelId="{DB210D04-5B34-4F62-8C09-83C4C9B91B9D}" type="presOf" srcId="{EDDBB11C-8AA3-41E2-B209-229F775CE086}" destId="{1DAA4F17-3741-4777-907D-5C4666D14BF2}" srcOrd="0" destOrd="0" presId="urn:microsoft.com/office/officeart/2009/3/layout/DescendingProcess"/>
    <dgm:cxn modelId="{E78D6515-04F1-4708-9B1F-EEAE9A887EDC}" srcId="{22379134-2560-4B10-BAA1-9F2658BA875C}" destId="{EDDBB11C-8AA3-41E2-B209-229F775CE086}" srcOrd="1" destOrd="0" parTransId="{317CC27E-64E9-40D6-8BCF-6AC190DFAA05}" sibTransId="{7C2BC8B3-6511-4C71-9AA9-760E18064079}"/>
    <dgm:cxn modelId="{E1F6311D-2B09-4978-9B51-9FA38609C7B6}" type="presOf" srcId="{22379134-2560-4B10-BAA1-9F2658BA875C}" destId="{713AC06D-A2E1-4B00-A830-E8669A34F95A}" srcOrd="0" destOrd="0" presId="urn:microsoft.com/office/officeart/2009/3/layout/DescendingProcess"/>
    <dgm:cxn modelId="{BE82FC2E-F4F3-4506-8699-33CD4ECC9855}" srcId="{22379134-2560-4B10-BAA1-9F2658BA875C}" destId="{B62919D0-BB24-4AB1-8365-E49C12099D55}" srcOrd="3" destOrd="0" parTransId="{26A635D6-F073-4822-987C-D42E0E5BF99E}" sibTransId="{7DFFA7C6-25ED-4A47-AC69-41B461A2D485}"/>
    <dgm:cxn modelId="{A723445E-7091-4A78-947E-7C1C99E761BC}" type="presOf" srcId="{7C2BC8B3-6511-4C71-9AA9-760E18064079}" destId="{B04C1E84-BC13-433F-BCB1-CD16E65816B7}" srcOrd="0" destOrd="0" presId="urn:microsoft.com/office/officeart/2009/3/layout/DescendingProcess"/>
    <dgm:cxn modelId="{E44BE7B1-7AD4-4B72-A95A-8F11A779FE80}" type="presOf" srcId="{06ED71DA-854B-4CFD-B8E3-A6C0A6F217D7}" destId="{610611C9-82E3-4AE2-89E8-8FF11D1D1A62}" srcOrd="0" destOrd="0" presId="urn:microsoft.com/office/officeart/2009/3/layout/DescendingProcess"/>
    <dgm:cxn modelId="{56E132D7-C897-4D1A-959C-659AE9DCD4CE}" srcId="{22379134-2560-4B10-BAA1-9F2658BA875C}" destId="{06ED71DA-854B-4CFD-B8E3-A6C0A6F217D7}" srcOrd="0" destOrd="0" parTransId="{18CB40C4-72B9-457D-A118-9A1393885269}" sibTransId="{095B6897-2304-4427-BF98-0C14A33F7A08}"/>
    <dgm:cxn modelId="{48755EE1-8EFA-4399-A171-2BF2D1B34AD6}" type="presOf" srcId="{6385DAF0-40BA-492F-B8C1-2164883A1A0D}" destId="{53929C37-13E4-41A0-87F8-129C5B3E8CFD}" srcOrd="0" destOrd="0" presId="urn:microsoft.com/office/officeart/2009/3/layout/DescendingProcess"/>
    <dgm:cxn modelId="{3B8F2EE2-B1E8-4EC3-AFBC-478EB9BA7EA3}" srcId="{22379134-2560-4B10-BAA1-9F2658BA875C}" destId="{6385DAF0-40BA-492F-B8C1-2164883A1A0D}" srcOrd="2" destOrd="0" parTransId="{26876593-10A5-40C2-96B2-006BC66AB326}" sibTransId="{C535DA15-9BE2-4773-B2B8-D5EE8648CB94}"/>
    <dgm:cxn modelId="{A61037E5-9B2A-48F6-8148-F397FF9D71FE}" type="presOf" srcId="{B62919D0-BB24-4AB1-8365-E49C12099D55}" destId="{405D1A2B-2C57-40B0-973D-BA93BF52F080}" srcOrd="0" destOrd="0" presId="urn:microsoft.com/office/officeart/2009/3/layout/DescendingProcess"/>
    <dgm:cxn modelId="{C0BA1938-671F-43E1-8B6C-CB1A80BAEE9D}" type="presParOf" srcId="{713AC06D-A2E1-4B00-A830-E8669A34F95A}" destId="{FB8EEF01-78FD-41F3-84CB-8F6D6126B5F7}" srcOrd="0" destOrd="0" presId="urn:microsoft.com/office/officeart/2009/3/layout/DescendingProcess"/>
    <dgm:cxn modelId="{62A791F2-B0FB-47F2-BF7C-7C4DB3F3B680}" type="presParOf" srcId="{713AC06D-A2E1-4B00-A830-E8669A34F95A}" destId="{610611C9-82E3-4AE2-89E8-8FF11D1D1A62}" srcOrd="1" destOrd="0" presId="urn:microsoft.com/office/officeart/2009/3/layout/DescendingProcess"/>
    <dgm:cxn modelId="{8D1E2BD6-B096-4FC4-AEAD-38FBF4DE7EE5}" type="presParOf" srcId="{713AC06D-A2E1-4B00-A830-E8669A34F95A}" destId="{1DAA4F17-3741-4777-907D-5C4666D14BF2}" srcOrd="2" destOrd="0" presId="urn:microsoft.com/office/officeart/2009/3/layout/DescendingProcess"/>
    <dgm:cxn modelId="{452BFCCF-DDF9-40ED-86FE-F7454C979CB1}" type="presParOf" srcId="{713AC06D-A2E1-4B00-A830-E8669A34F95A}" destId="{53F17BE7-6EDB-48D3-B79F-C1732109452D}" srcOrd="3" destOrd="0" presId="urn:microsoft.com/office/officeart/2009/3/layout/DescendingProcess"/>
    <dgm:cxn modelId="{698E0F35-CA31-45F7-8BD5-B03CAB863D14}" type="presParOf" srcId="{53F17BE7-6EDB-48D3-B79F-C1732109452D}" destId="{B04C1E84-BC13-433F-BCB1-CD16E65816B7}" srcOrd="0" destOrd="0" presId="urn:microsoft.com/office/officeart/2009/3/layout/DescendingProcess"/>
    <dgm:cxn modelId="{1F5960B7-B6A9-4D0D-93B9-ABA72BC12795}" type="presParOf" srcId="{713AC06D-A2E1-4B00-A830-E8669A34F95A}" destId="{53929C37-13E4-41A0-87F8-129C5B3E8CFD}" srcOrd="4" destOrd="0" presId="urn:microsoft.com/office/officeart/2009/3/layout/DescendingProcess"/>
    <dgm:cxn modelId="{BA3AE938-5782-47BE-9406-9B58A226F7FC}" type="presParOf" srcId="{713AC06D-A2E1-4B00-A830-E8669A34F95A}" destId="{74957437-A230-4B08-A7B9-CD02D1F44A5B}" srcOrd="5" destOrd="0" presId="urn:microsoft.com/office/officeart/2009/3/layout/DescendingProcess"/>
    <dgm:cxn modelId="{D89D2298-74E8-4391-891D-FA34DD462C33}" type="presParOf" srcId="{74957437-A230-4B08-A7B9-CD02D1F44A5B}" destId="{67D6B9DA-677D-489B-9843-3C94CCBB465C}" srcOrd="0" destOrd="0" presId="urn:microsoft.com/office/officeart/2009/3/layout/DescendingProcess"/>
    <dgm:cxn modelId="{5B7309C5-769E-4ADD-B935-3C70CBCDE877}" type="presParOf" srcId="{713AC06D-A2E1-4B00-A830-E8669A34F95A}" destId="{405D1A2B-2C57-40B0-973D-BA93BF52F080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EEF01-78FD-41F3-84CB-8F6D6126B5F7}">
      <dsp:nvSpPr>
        <dsp:cNvPr id="0" name=""/>
        <dsp:cNvSpPr/>
      </dsp:nvSpPr>
      <dsp:spPr>
        <a:xfrm rot="4396374">
          <a:off x="1294482" y="940118"/>
          <a:ext cx="4078382" cy="284416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C1E84-BC13-433F-BCB1-CD16E65816B7}">
      <dsp:nvSpPr>
        <dsp:cNvPr id="0" name=""/>
        <dsp:cNvSpPr/>
      </dsp:nvSpPr>
      <dsp:spPr>
        <a:xfrm>
          <a:off x="2996351" y="1438107"/>
          <a:ext cx="102991" cy="1029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6B9DA-677D-489B-9843-3C94CCBB465C}">
      <dsp:nvSpPr>
        <dsp:cNvPr id="0" name=""/>
        <dsp:cNvSpPr/>
      </dsp:nvSpPr>
      <dsp:spPr>
        <a:xfrm>
          <a:off x="3893326" y="2312593"/>
          <a:ext cx="102991" cy="10299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611C9-82E3-4AE2-89E8-8FF11D1D1A62}">
      <dsp:nvSpPr>
        <dsp:cNvPr id="0" name=""/>
        <dsp:cNvSpPr/>
      </dsp:nvSpPr>
      <dsp:spPr>
        <a:xfrm>
          <a:off x="1021080" y="0"/>
          <a:ext cx="1922830" cy="7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Blackadder ITC" panose="04020505051007020D02" pitchFamily="82" charset="0"/>
            </a:rPr>
            <a:t>Dataset &amp; Application Software</a:t>
          </a:r>
          <a:endParaRPr lang="en-US" sz="2000" kern="1200" dirty="0"/>
        </a:p>
      </dsp:txBody>
      <dsp:txXfrm>
        <a:off x="1021080" y="0"/>
        <a:ext cx="1922830" cy="755904"/>
      </dsp:txXfrm>
    </dsp:sp>
    <dsp:sp modelId="{1DAA4F17-3741-4777-907D-5C4666D14BF2}">
      <dsp:nvSpPr>
        <dsp:cNvPr id="0" name=""/>
        <dsp:cNvSpPr/>
      </dsp:nvSpPr>
      <dsp:spPr>
        <a:xfrm>
          <a:off x="3567531" y="1111651"/>
          <a:ext cx="2650388" cy="7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kern="1200" dirty="0">
              <a:latin typeface="Blackadder ITC" panose="04020505051007020D02" pitchFamily="82" charset="0"/>
            </a:rPr>
            <a:t>Business reason</a:t>
          </a:r>
          <a:endParaRPr lang="en-US" sz="2500" kern="1200" dirty="0"/>
        </a:p>
      </dsp:txBody>
      <dsp:txXfrm>
        <a:off x="3567531" y="1111651"/>
        <a:ext cx="2650388" cy="755904"/>
      </dsp:txXfrm>
    </dsp:sp>
    <dsp:sp modelId="{53929C37-13E4-41A0-87F8-129C5B3E8CFD}">
      <dsp:nvSpPr>
        <dsp:cNvPr id="0" name=""/>
        <dsp:cNvSpPr/>
      </dsp:nvSpPr>
      <dsp:spPr>
        <a:xfrm>
          <a:off x="1021080" y="1986137"/>
          <a:ext cx="2598419" cy="7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kern="1200" dirty="0">
              <a:latin typeface="Blackadder ITC" panose="04020505051007020D02" pitchFamily="82" charset="0"/>
            </a:rPr>
            <a:t>ML models &amp; Results</a:t>
          </a:r>
          <a:endParaRPr lang="en-US" sz="2500" kern="1200" dirty="0"/>
        </a:p>
      </dsp:txBody>
      <dsp:txXfrm>
        <a:off x="1021080" y="1986137"/>
        <a:ext cx="2598419" cy="755904"/>
      </dsp:txXfrm>
    </dsp:sp>
    <dsp:sp modelId="{405D1A2B-2C57-40B0-973D-BA93BF52F080}">
      <dsp:nvSpPr>
        <dsp:cNvPr id="0" name=""/>
        <dsp:cNvSpPr/>
      </dsp:nvSpPr>
      <dsp:spPr>
        <a:xfrm>
          <a:off x="4640580" y="3801940"/>
          <a:ext cx="2598419" cy="7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kern="1200" dirty="0">
              <a:latin typeface="Blackadder ITC" panose="04020505051007020D02" pitchFamily="82" charset="0"/>
            </a:rPr>
            <a:t>Final thoughts</a:t>
          </a:r>
          <a:endParaRPr lang="en-US" sz="2500" kern="1200" dirty="0"/>
        </a:p>
      </dsp:txBody>
      <dsp:txXfrm>
        <a:off x="4640580" y="3801940"/>
        <a:ext cx="2598419" cy="755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ealaxi/banksim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lackadder ITC" panose="04020505051007020D02" pitchFamily="82" charset="0"/>
              </a:rPr>
              <a:t>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lackadder ITC" panose="04020505051007020D02" pitchFamily="82" charset="0"/>
              </a:rPr>
              <a:t>Nicholas Catani 		</a:t>
            </a:r>
          </a:p>
          <a:p>
            <a:pPr algn="r"/>
            <a:r>
              <a:rPr lang="en-US" dirty="0">
                <a:latin typeface="Blackadder ITC" panose="04020505051007020D02" pitchFamily="82" charset="0"/>
              </a:rPr>
              <a:t>			ISM-6359 Data Mining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624FE-71AB-FD7A-E57C-460F84D1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10466">
            <a:off x="4875212" y="1447800"/>
            <a:ext cx="5418557" cy="1676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6511">
        <p:fade/>
      </p:transition>
    </mc:Choice>
    <mc:Fallback>
      <p:transition spd="med" advTm="365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lackadder ITC" panose="04020505051007020D02" pitchFamily="82" charset="0"/>
              </a:rPr>
              <a:t>Content Layout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E9A57-DC1D-E84F-6DAE-B8E9C270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8519">
            <a:off x="7007241" y="2732011"/>
            <a:ext cx="4405312" cy="24812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3DACDA-D569-FD71-346E-487C16CC3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94532"/>
              </p:ext>
            </p:extLst>
          </p:nvPr>
        </p:nvGraphicFramePr>
        <p:xfrm>
          <a:off x="912812" y="2025520"/>
          <a:ext cx="7239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917">
        <p:fade/>
      </p:transition>
    </mc:Choice>
    <mc:Fallback>
      <p:transition spd="med" advTm="9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B8EEF01-78FD-41F3-84CB-8F6D6126B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graphicEl>
                                              <a:dgm id="{FB8EEF01-78FD-41F3-84CB-8F6D6126B5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0611C9-82E3-4AE2-89E8-8FF11D1D1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graphicEl>
                                              <a:dgm id="{610611C9-82E3-4AE2-89E8-8FF11D1D1A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A4F17-3741-4777-907D-5C4666D14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graphicEl>
                                              <a:dgm id="{1DAA4F17-3741-4777-907D-5C4666D14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04C1E84-BC13-433F-BCB1-CD16E6581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graphicEl>
                                              <a:dgm id="{B04C1E84-BC13-433F-BCB1-CD16E6581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929C37-13E4-41A0-87F8-129C5B3E8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graphicEl>
                                              <a:dgm id="{53929C37-13E4-41A0-87F8-129C5B3E8C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7D6B9DA-677D-489B-9843-3C94CCBB46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graphicEl>
                                              <a:dgm id="{67D6B9DA-677D-489B-9843-3C94CCBB46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5D1A2B-2C57-40B0-973D-BA93BF52F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graphicEl>
                                              <a:dgm id="{405D1A2B-2C57-40B0-973D-BA93BF52F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B138E78E-2CC7-E6EE-E7FC-98B0651B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28600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lackadder ITC" panose="04020505051007020D02" pitchFamily="82" charset="0"/>
              </a:rPr>
              <a:t>Dataset &amp; Application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FBA53-E075-38DE-B988-22F16C20F87F}"/>
              </a:ext>
            </a:extLst>
          </p:cNvPr>
          <p:cNvSpPr txBox="1"/>
          <p:nvPr/>
        </p:nvSpPr>
        <p:spPr>
          <a:xfrm>
            <a:off x="1506830" y="2514600"/>
            <a:ext cx="8534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list of transactions from various customers made in different time and amount at </a:t>
            </a:r>
            <a:r>
              <a:rPr lang="en-US" sz="2400" dirty="0" err="1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BankSim</a:t>
            </a:r>
            <a:r>
              <a:rPr lang="en-US" sz="2400" dirty="0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(an agent-based simulator of payments based on a sample of aggregate transactional data provided by a bank in Europe).</a:t>
            </a:r>
          </a:p>
          <a:p>
            <a:pPr algn="ctr">
              <a:lnSpc>
                <a:spcPct val="90000"/>
              </a:lnSpc>
            </a:pPr>
            <a:r>
              <a:rPr lang="en-US" sz="2400" u="sng" dirty="0">
                <a:solidFill>
                  <a:srgbClr val="0000FF"/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Synthetic data from a financial payment system | Kaggle</a:t>
            </a:r>
            <a:endParaRPr lang="en-US" sz="2400" dirty="0">
              <a:effectLst/>
              <a:latin typeface="Blackadder ITC" panose="04020505051007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63DC8-3BF6-F4D9-3698-2B3BB777E81D}"/>
              </a:ext>
            </a:extLst>
          </p:cNvPr>
          <p:cNvSpPr txBox="1"/>
          <p:nvPr/>
        </p:nvSpPr>
        <p:spPr>
          <a:xfrm>
            <a:off x="1522414" y="4449380"/>
            <a:ext cx="8534400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KNIME Analytics Platform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16227-591D-021D-0692-217E6C1F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4477372"/>
            <a:ext cx="3714750" cy="1488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510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EA9AF2EC-823F-306F-606E-306F322E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28600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lackadder ITC" panose="04020505051007020D02" pitchFamily="82" charset="0"/>
              </a:rPr>
              <a:t>Business reason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1EA0F-EED1-323A-994A-A0D39C2031D8}"/>
              </a:ext>
            </a:extLst>
          </p:cNvPr>
          <p:cNvSpPr txBox="1"/>
          <p:nvPr/>
        </p:nvSpPr>
        <p:spPr>
          <a:xfrm>
            <a:off x="1522414" y="2514600"/>
            <a:ext cx="3428998" cy="10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Back in 2020, I’ve experienced a sim swap fraud that cost me $50000</a:t>
            </a:r>
            <a:endParaRPr lang="en-US" sz="2400" dirty="0">
              <a:effectLst/>
              <a:latin typeface="Blackadder ITC" panose="04020505051007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0D3EA-FA05-88EA-3A93-4249E9131F9D}"/>
              </a:ext>
            </a:extLst>
          </p:cNvPr>
          <p:cNvSpPr txBox="1"/>
          <p:nvPr/>
        </p:nvSpPr>
        <p:spPr>
          <a:xfrm>
            <a:off x="1522414" y="4419600"/>
            <a:ext cx="3428998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Fraudulent behaviors affect peoples’ lives everyday!</a:t>
            </a:r>
            <a:endParaRPr lang="en-US" sz="2400" dirty="0">
              <a:effectLst/>
              <a:latin typeface="Blackadder ITC" panose="04020505051007020D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DA42655-55AF-9A35-E2BD-F8379E2C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2209800"/>
            <a:ext cx="4779257" cy="3584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453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B138E78E-2CC7-E6EE-E7FC-98B0651B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lackadder ITC" panose="04020505051007020D02" pitchFamily="82" charset="0"/>
              </a:rPr>
              <a:t>ML models &amp; Results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E2A0940-C45C-A658-9228-7D10E27C7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3" y="1682621"/>
            <a:ext cx="3962400" cy="2351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F28F5E-BF81-B32D-10A2-87E97CA1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682620"/>
            <a:ext cx="3962401" cy="2351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5A3FF27C-D2B4-82F9-DD22-87CFF506E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94" y="4215994"/>
            <a:ext cx="3962400" cy="2351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6B99873-6AAB-693B-7812-55D1935F6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231544"/>
            <a:ext cx="3962400" cy="2351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2986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>
            <a:extLst>
              <a:ext uri="{FF2B5EF4-FFF2-40B4-BE49-F238E27FC236}">
                <a16:creationId xmlns:a16="http://schemas.microsoft.com/office/drawing/2014/main" id="{B138E78E-2CC7-E6EE-E7FC-98B0651B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lackadder ITC" panose="04020505051007020D02" pitchFamily="82" charset="0"/>
              </a:rPr>
              <a:t>Final Thoughts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614F7-EB16-C6EE-F17A-2C286E9D3D98}"/>
              </a:ext>
            </a:extLst>
          </p:cNvPr>
          <p:cNvSpPr txBox="1"/>
          <p:nvPr/>
        </p:nvSpPr>
        <p:spPr>
          <a:xfrm>
            <a:off x="1522414" y="2438400"/>
            <a:ext cx="8763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The Dataset did not require considerable effort in data prep.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A8187-17A7-22FC-9918-BC17E31B0D51}"/>
              </a:ext>
            </a:extLst>
          </p:cNvPr>
          <p:cNvSpPr txBox="1"/>
          <p:nvPr/>
        </p:nvSpPr>
        <p:spPr>
          <a:xfrm>
            <a:off x="1534822" y="3394977"/>
            <a:ext cx="668003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X  Most of my models choked due to weak CPU.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X  Dataset not large enough to run the experiment.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B2979-3F21-963F-3673-FBE0BFC75DEB}"/>
              </a:ext>
            </a:extLst>
          </p:cNvPr>
          <p:cNvSpPr txBox="1"/>
          <p:nvPr/>
        </p:nvSpPr>
        <p:spPr>
          <a:xfrm>
            <a:off x="1534822" y="4683952"/>
            <a:ext cx="836959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Buy a more powerful computer.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Invest more time into an application software to master it.</a:t>
            </a:r>
          </a:p>
        </p:txBody>
      </p:sp>
    </p:spTree>
    <p:extLst>
      <p:ext uri="{BB962C8B-B14F-4D97-AF65-F5344CB8AC3E}">
        <p14:creationId xmlns:p14="http://schemas.microsoft.com/office/powerpoint/2010/main" val="306575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|2.8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3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88</TotalTime>
  <Words>158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Blackadder ITC</vt:lpstr>
      <vt:lpstr>Consolas</vt:lpstr>
      <vt:lpstr>Corbel</vt:lpstr>
      <vt:lpstr>Wingdings</vt:lpstr>
      <vt:lpstr>Chalkboard 16x9</vt:lpstr>
      <vt:lpstr>Fraud Detection</vt:lpstr>
      <vt:lpstr>Content Layout</vt:lpstr>
      <vt:lpstr>Dataset &amp; Application Software</vt:lpstr>
      <vt:lpstr>Business reason</vt:lpstr>
      <vt:lpstr>ML models &amp; Results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Catani, Nicholas</dc:creator>
  <cp:lastModifiedBy>Catani, Nicholas</cp:lastModifiedBy>
  <cp:revision>3</cp:revision>
  <dcterms:created xsi:type="dcterms:W3CDTF">2023-02-13T01:51:03Z</dcterms:created>
  <dcterms:modified xsi:type="dcterms:W3CDTF">2023-02-14T06:30:16Z</dcterms:modified>
</cp:coreProperties>
</file>