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5"/>
  </p:notesMasterIdLst>
  <p:handoutMasterIdLst>
    <p:handoutMasterId r:id="rId16"/>
  </p:handoutMasterIdLst>
  <p:sldIdLst>
    <p:sldId id="368" r:id="rId2"/>
    <p:sldId id="369" r:id="rId3"/>
    <p:sldId id="370" r:id="rId4"/>
    <p:sldId id="371" r:id="rId5"/>
    <p:sldId id="372" r:id="rId6"/>
    <p:sldId id="374" r:id="rId7"/>
    <p:sldId id="377" r:id="rId8"/>
    <p:sldId id="378" r:id="rId9"/>
    <p:sldId id="379" r:id="rId10"/>
    <p:sldId id="381" r:id="rId11"/>
    <p:sldId id="384" r:id="rId12"/>
    <p:sldId id="385" r:id="rId13"/>
    <p:sldId id="3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1" autoAdjust="0"/>
  </p:normalViewPr>
  <p:slideViewPr>
    <p:cSldViewPr snapToGrid="0" snapToObjects="1">
      <p:cViewPr varScale="1">
        <p:scale>
          <a:sx n="80" d="100"/>
          <a:sy n="80" d="100"/>
        </p:scale>
        <p:origin x="14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F2B55-9DF4-44BA-821D-BA43F1F241D5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61197-562A-4B55-BAC3-619CF3BD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25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D5B35-1407-4C12-89EC-59422AE2BDFD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3176-CC76-4FDB-BFDA-F836E761F9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6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044222-15D5-46F0-91AE-4157204443FF}" type="slidenum">
              <a:rPr lang="es-ES" sz="1200"/>
              <a:pPr algn="r"/>
              <a:t>3</a:t>
            </a:fld>
            <a:endParaRPr lang="es-E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351338"/>
            <a:ext cx="5076825" cy="2714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8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583825-2A83-40C3-B1E5-2F35B0034C57}" type="slidenum">
              <a:rPr lang="es-ES" sz="1200"/>
              <a:pPr algn="r"/>
              <a:t>4</a:t>
            </a:fld>
            <a:endParaRPr lang="es-E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351338"/>
            <a:ext cx="5076825" cy="2714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203DB2-744B-4FC7-A5B2-91130C2C4421}" type="slidenum">
              <a:rPr lang="es-ES" sz="1200"/>
              <a:pPr algn="r"/>
              <a:t>6</a:t>
            </a:fld>
            <a:endParaRPr lang="es-E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351338"/>
            <a:ext cx="5076825" cy="2714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FA1312-9C2F-4410-BEE3-8250F68FD9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351338"/>
            <a:ext cx="5076825" cy="2446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98B95-8C8F-4F7C-8F10-E5566C20A3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351338"/>
            <a:ext cx="5076825" cy="31972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84905-9E4D-4DD3-99DD-EDDCF81ED8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351338"/>
            <a:ext cx="5076825" cy="28559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3B787D-0496-47B9-80DD-BBA1AE4CB406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56875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15434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57BD-F6A0-4014-A10A-761A92644361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68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2216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49798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8619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751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E97A-5695-4762-A1E1-A3E3A6991A96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47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6166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94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767E79-EBC5-4B63-BD7D-10597FFFF178}" type="datetime1">
              <a:rPr lang="en-US" smtClean="0"/>
              <a:t>2/5/2023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/>
              <a:t>Gerhard Steinke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AB879B-71AC-AA45-94EB-FF196C60F781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2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57350" y="5075872"/>
            <a:ext cx="5829300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Computer Forensics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Gerhard Steinke</a:t>
            </a:r>
            <a:br>
              <a:rPr lang="en-US" dirty="0"/>
            </a:b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415408" y="6356350"/>
            <a:ext cx="1423792" cy="365125"/>
          </a:xfrm>
        </p:spPr>
        <p:txBody>
          <a:bodyPr/>
          <a:lstStyle/>
          <a:p>
            <a:fld id="{DEAB879B-71AC-AA45-94EB-FF196C60F781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43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Port Scanners</a:t>
            </a:r>
          </a:p>
        </p:txBody>
      </p:sp>
      <p:sp>
        <p:nvSpPr>
          <p:cNvPr id="337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Tools used by both attackers and defenders to identify computers active on a network and other useful information</a:t>
            </a:r>
          </a:p>
          <a:p>
            <a:pPr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Can scan for specific types of computers, protocols, or resources, or their scans can be generic</a:t>
            </a:r>
          </a:p>
          <a:p>
            <a:pPr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more specific the scanner is, the better it can give attackers and defenders useful information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500430" y="6492875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AE0519-3677-4771-907A-BA4171F9D4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6"/>
          <p:cNvSpPr>
            <a:spLocks noGrp="1" noChangeArrowheads="1"/>
          </p:cNvSpPr>
          <p:nvPr>
            <p:ph type="title"/>
          </p:nvPr>
        </p:nvSpPr>
        <p:spPr>
          <a:xfrm>
            <a:off x="555032" y="393192"/>
            <a:ext cx="7290054" cy="1499616"/>
          </a:xfrm>
        </p:spPr>
        <p:txBody>
          <a:bodyPr/>
          <a:lstStyle/>
          <a:p>
            <a:pPr eaLnBrk="1" hangingPunct="1"/>
            <a:r>
              <a:rPr lang="en-US" dirty="0"/>
              <a:t>Vulnerability Scanners</a:t>
            </a:r>
          </a:p>
        </p:txBody>
      </p:sp>
      <p:sp>
        <p:nvSpPr>
          <p:cNvPr id="36866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Active vulnerability scanners scan networks for highly detailed information</a:t>
            </a:r>
          </a:p>
          <a:p>
            <a:pPr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Initiate traffic to determine holes</a:t>
            </a:r>
          </a:p>
          <a:p>
            <a:pPr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Passive vulnerability scanners listen in on network and determine vulnerable versions of both server and client software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Administrators feel wary of using the same tools that attackers use?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 order to defend a computer or network well, it is necessary to understand ways it can be attacked</a:t>
            </a:r>
          </a:p>
          <a:p>
            <a:pPr eaLnBrk="1" hangingPunct="1">
              <a:spcBef>
                <a:spcPct val="100000"/>
              </a:spcBef>
            </a:pPr>
            <a:endParaRPr lang="en-US" sz="2800" dirty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500430" y="6492875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73C8083-4580-4F21-9461-EC3925EDF12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Packet Sniffers</a:t>
            </a:r>
          </a:p>
        </p:txBody>
      </p:sp>
      <p:sp>
        <p:nvSpPr>
          <p:cNvPr id="37890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8096" y="1939814"/>
            <a:ext cx="6347714" cy="388077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Network tool that collects copies of packets from network and analyzes them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Can provide network administrator with valuable information for diagnosing and resolving networking issues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In the wrong hands, a sniffer can be used to eavesdrop on network traffic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To use packet sniffer legally, administrator must be on network that organization owns, be under direct authorization of owners of network, and have knowledge and consent of the content creators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500430" y="6492875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703F219-BDFC-4F01-91BF-1FD0B03B61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A171-6190-8E55-6CBF-E78FDF9E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7A60-5D0C-20C6-2ECF-4EFBE54E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B3DC0-BE78-D18D-BE4B-9A159AAA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Gerhard Steinke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D4D36-F08E-5B70-620B-F5B28D2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0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Computer Forensics</a:t>
            </a:r>
            <a:endParaRPr lang="en-US" altLang="zh-CN" sz="2000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58174" y="2195512"/>
            <a:ext cx="6184463" cy="4525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Identifying, preserving, analyzing and presenting digital evidence in a manner that is legally acceptable…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Gathering and analyzing data … to reconstruct data or what has happened in the past on a system</a:t>
            </a:r>
            <a:endParaRPr lang="zh-CN" alt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043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88066" name="Picture 2" descr="https://encrypted-tbn1.google.com/images?q=tbn:ANd9GcSg5ejDS140fe6zx29or-Z7nKBETA-N_85u9UE6PNDvBxzk1Xc8x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2637" y="585216"/>
            <a:ext cx="1667908" cy="2195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89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can Computer Forensics do?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Discover data that resides in a computer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Recover files that have been deleted, encrypted, or damaged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Collect, analyze and present computer data to a Court of Law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Provide evidence in cases of computer crime or misuse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043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7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58833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Forensics Process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730444" y="1604036"/>
            <a:ext cx="6347714" cy="388077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Secure the (crime) scene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Note date and start/end time of exam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Leave computer in original state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Photograph the suspect computer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Image Capture – Make another copy of the hard drive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Image Processing - index and extract data from all areas of the target image.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Analyze and report</a:t>
            </a:r>
          </a:p>
          <a:p>
            <a:pPr lvl="1" eaLnBrk="1" hangingPunct="1"/>
            <a:endParaRPr lang="zh-CN" alt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043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84994" name="Picture 2" descr="http://georgiatechdopp.files.wordpress.com/2011/03/computer-forensic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175" y="0"/>
            <a:ext cx="2649824" cy="2242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45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Computer Forensics Capabilities</a:t>
            </a:r>
            <a:endParaRPr lang="zh-CN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730443" y="1819739"/>
            <a:ext cx="6786979" cy="45867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Safe seizure of computer systems and files, avoiding contamination and/or interference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Safe and non-contaminating copying of disks and other data media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Recovery / reconstruction of deleted files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Recovery of data from "swap" and "cache" files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Collecting an image of the contents of the active memory of a computer at a particular time – core dump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zh-CN" dirty="0"/>
              <a:t>Review of single computer for "proper" working during relevant period, including service logs, fault records, etc.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zh-CN" alt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043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3" name="Picture 2" descr="https://encrypted-tbn3.google.com/images?q=tbn:ANd9GcRD4yUlqAEORYEsS0wthJ5u92C27oa1C4CqZeRqDyWwJPxjLPWDZA">
            <a:extLst>
              <a:ext uri="{FF2B5EF4-FFF2-40B4-BE49-F238E27FC236}">
                <a16:creationId xmlns:a16="http://schemas.microsoft.com/office/drawing/2014/main" id="{08C2FF39-B5B4-DDEC-A139-867573478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3611118"/>
            <a:ext cx="1971675" cy="2324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64103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Computer Forensics Methods</a:t>
            </a:r>
            <a:endParaRPr lang="zh-CN" altLang="en-US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926432" y="1928718"/>
            <a:ext cx="6629400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Inter-action with third parties, e.g. suppliers, emergency response teams, law enforcement agencies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Use of purpose-written search programs to examine the contents of a file </a:t>
            </a:r>
            <a:endParaRPr lang="zh-CN" altLang="en-US" sz="24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Examination of telecoms devices, location of associated activity logs and other records perhaps held by third parties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Event reconstruction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043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879B-71AC-AA45-94EB-FF196C60F78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6742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Tools: Logging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invaluable clues as to what's going on in your system as well as to what others are attempting to do with your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Understand each service on your machines and its logging capabilities.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Know where your logs are and learn how to analyze them. 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500430" y="6492875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724A73C-9130-43AF-B989-672E60922C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376472"/>
          </a:xfrm>
        </p:spPr>
        <p:txBody>
          <a:bodyPr/>
          <a:lstStyle/>
          <a:p>
            <a:r>
              <a:rPr lang="en-US" sz="4400" dirty="0"/>
              <a:t>Automated analysis of logs </a:t>
            </a:r>
            <a:br>
              <a:rPr lang="en-US" sz="4400" dirty="0"/>
            </a:b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598" y="1961688"/>
            <a:ext cx="6347714" cy="388077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/>
              <a:t>Tools help by summarizing activity and establishing a base-line of normal activity to help detect suspicious behavior.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043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30225-6E82-46CC-B0BF-B035AD4B33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5778" name="Picture 2" descr="https://encrypted-tbn3.google.com/images?q=tbn:ANd9GcTFVeL_30j9a_LJ_DwkF9nGQfSu7PpQlZ304d8IMO7sV2eg6LrD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940" y="3708713"/>
            <a:ext cx="3325372" cy="2513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801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62685" y="1688764"/>
            <a:ext cx="7181903" cy="42812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Log utility allows systems administrators to log various events occurring on the systems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Disable the ability for another machine to log to your </a:t>
            </a:r>
            <a:r>
              <a:rPr lang="en-US" sz="2600" dirty="0" err="1"/>
              <a:t>syslogd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Set the logging level as verbose as disk space will allow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Log to a separate file system.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Enable logging of as many system services as possible.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Older logs should be dumped to tape or transferred to another system for archival.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500430" y="6492875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Gerhard Steinke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492875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37C125E-0523-46F5-B1CD-BCFE4429BD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4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</TotalTime>
  <Words>667</Words>
  <Application>Microsoft Office PowerPoint</Application>
  <PresentationFormat>On-screen Show (4:3)</PresentationFormat>
  <Paragraphs>88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Computer Forensics  Gerhard Steinke </vt:lpstr>
      <vt:lpstr>Computer Forensics</vt:lpstr>
      <vt:lpstr>What can Computer Forensics do?</vt:lpstr>
      <vt:lpstr>Forensics Process</vt:lpstr>
      <vt:lpstr>Computer Forensics Capabilities</vt:lpstr>
      <vt:lpstr>Computer Forensics Methods</vt:lpstr>
      <vt:lpstr>Forensic Tools: Logging</vt:lpstr>
      <vt:lpstr>Automated analysis of logs  </vt:lpstr>
      <vt:lpstr>Log Files</vt:lpstr>
      <vt:lpstr>Port Scanners</vt:lpstr>
      <vt:lpstr>Vulnerability Scanners</vt:lpstr>
      <vt:lpstr>Packet Sniffers</vt:lpstr>
      <vt:lpstr>PowerPoint Presentation</vt:lpstr>
    </vt:vector>
  </TitlesOfParts>
  <Company>INFOTEC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Steinke</dc:creator>
  <cp:lastModifiedBy>Steinke, Gerhard</cp:lastModifiedBy>
  <cp:revision>31</cp:revision>
  <dcterms:created xsi:type="dcterms:W3CDTF">2013-07-04T22:41:32Z</dcterms:created>
  <dcterms:modified xsi:type="dcterms:W3CDTF">2023-02-06T00:45:00Z</dcterms:modified>
</cp:coreProperties>
</file>