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9"/>
  </p:notesMasterIdLst>
  <p:handoutMasterIdLst>
    <p:handoutMasterId r:id="rId30"/>
  </p:handoutMasterIdLst>
  <p:sldIdLst>
    <p:sldId id="257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65" r:id="rId10"/>
    <p:sldId id="367" r:id="rId11"/>
    <p:sldId id="369" r:id="rId12"/>
    <p:sldId id="371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371FF8-246B-470E-871A-501DECFE521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A89F893-F4AD-41FB-9412-8B24D8776547}">
      <dgm:prSet/>
      <dgm:spPr/>
      <dgm:t>
        <a:bodyPr/>
        <a:lstStyle/>
        <a:p>
          <a:pPr>
            <a:defRPr cap="all"/>
          </a:pPr>
          <a:r>
            <a:rPr lang="en-US"/>
            <a:t>Phishing</a:t>
          </a:r>
        </a:p>
      </dgm:t>
    </dgm:pt>
    <dgm:pt modelId="{3545912E-FD6E-4BF5-AB1B-46CB6D248006}" type="parTrans" cxnId="{A640D3E0-A310-4CCE-A5FE-C5093C1D0B74}">
      <dgm:prSet/>
      <dgm:spPr/>
      <dgm:t>
        <a:bodyPr/>
        <a:lstStyle/>
        <a:p>
          <a:endParaRPr lang="en-US"/>
        </a:p>
      </dgm:t>
    </dgm:pt>
    <dgm:pt modelId="{84E0B943-90DB-477E-81D4-F89D59F16B01}" type="sibTrans" cxnId="{A640D3E0-A310-4CCE-A5FE-C5093C1D0B74}">
      <dgm:prSet/>
      <dgm:spPr/>
      <dgm:t>
        <a:bodyPr/>
        <a:lstStyle/>
        <a:p>
          <a:endParaRPr lang="en-US"/>
        </a:p>
      </dgm:t>
    </dgm:pt>
    <dgm:pt modelId="{457A0C54-BE2F-414F-B61C-AC64640E31E4}">
      <dgm:prSet/>
      <dgm:spPr/>
      <dgm:t>
        <a:bodyPr/>
        <a:lstStyle/>
        <a:p>
          <a:pPr>
            <a:defRPr cap="all"/>
          </a:pPr>
          <a:r>
            <a:rPr lang="en-US"/>
            <a:t>Shoulder surfing</a:t>
          </a:r>
        </a:p>
      </dgm:t>
    </dgm:pt>
    <dgm:pt modelId="{3DA22D04-FA2E-4189-A4DC-46A29B612721}" type="parTrans" cxnId="{7FC2CAEB-345B-4471-A89C-C231F3DFB92D}">
      <dgm:prSet/>
      <dgm:spPr/>
      <dgm:t>
        <a:bodyPr/>
        <a:lstStyle/>
        <a:p>
          <a:endParaRPr lang="en-US"/>
        </a:p>
      </dgm:t>
    </dgm:pt>
    <dgm:pt modelId="{51BC8325-80EB-46E8-947D-E3068A0909D6}" type="sibTrans" cxnId="{7FC2CAEB-345B-4471-A89C-C231F3DFB92D}">
      <dgm:prSet/>
      <dgm:spPr/>
      <dgm:t>
        <a:bodyPr/>
        <a:lstStyle/>
        <a:p>
          <a:endParaRPr lang="en-US"/>
        </a:p>
      </dgm:t>
    </dgm:pt>
    <dgm:pt modelId="{17147268-16F7-456C-89FD-B8672B5A7FE6}">
      <dgm:prSet/>
      <dgm:spPr/>
      <dgm:t>
        <a:bodyPr/>
        <a:lstStyle/>
        <a:p>
          <a:pPr>
            <a:defRPr cap="all"/>
          </a:pPr>
          <a:r>
            <a:rPr lang="en-US"/>
            <a:t>Post-it notes</a:t>
          </a:r>
        </a:p>
      </dgm:t>
    </dgm:pt>
    <dgm:pt modelId="{55C45566-1EE5-4CB3-A931-E442162A5A18}" type="parTrans" cxnId="{93520CE4-3EE8-4F8E-9245-F2487569BE89}">
      <dgm:prSet/>
      <dgm:spPr/>
      <dgm:t>
        <a:bodyPr/>
        <a:lstStyle/>
        <a:p>
          <a:endParaRPr lang="en-US"/>
        </a:p>
      </dgm:t>
    </dgm:pt>
    <dgm:pt modelId="{321E3368-CE85-406D-B5F6-D2C50920E8B0}" type="sibTrans" cxnId="{93520CE4-3EE8-4F8E-9245-F2487569BE89}">
      <dgm:prSet/>
      <dgm:spPr/>
      <dgm:t>
        <a:bodyPr/>
        <a:lstStyle/>
        <a:p>
          <a:endParaRPr lang="en-US"/>
        </a:p>
      </dgm:t>
    </dgm:pt>
    <dgm:pt modelId="{354CF452-8BC7-4074-B049-F9909FCADA6C}">
      <dgm:prSet/>
      <dgm:spPr/>
      <dgm:t>
        <a:bodyPr/>
        <a:lstStyle/>
        <a:p>
          <a:pPr>
            <a:defRPr cap="all"/>
          </a:pPr>
          <a:r>
            <a:rPr lang="en-US"/>
            <a:t>Company directory, website</a:t>
          </a:r>
        </a:p>
      </dgm:t>
    </dgm:pt>
    <dgm:pt modelId="{7B9A5D94-1738-49FA-B009-54F710D586EC}" type="parTrans" cxnId="{67B4AE65-163F-4AC2-BF2A-C81A818CAF66}">
      <dgm:prSet/>
      <dgm:spPr/>
      <dgm:t>
        <a:bodyPr/>
        <a:lstStyle/>
        <a:p>
          <a:endParaRPr lang="en-US"/>
        </a:p>
      </dgm:t>
    </dgm:pt>
    <dgm:pt modelId="{AB26E44A-A152-4968-B001-14E2DA9D6BD3}" type="sibTrans" cxnId="{67B4AE65-163F-4AC2-BF2A-C81A818CAF66}">
      <dgm:prSet/>
      <dgm:spPr/>
      <dgm:t>
        <a:bodyPr/>
        <a:lstStyle/>
        <a:p>
          <a:endParaRPr lang="en-US"/>
        </a:p>
      </dgm:t>
    </dgm:pt>
    <dgm:pt modelId="{3976D457-A642-4AC4-8058-D7FAC3CFC7CA}">
      <dgm:prSet/>
      <dgm:spPr/>
      <dgm:t>
        <a:bodyPr/>
        <a:lstStyle/>
        <a:p>
          <a:pPr>
            <a:defRPr cap="all"/>
          </a:pPr>
          <a:r>
            <a:rPr lang="en-US"/>
            <a:t>Dumpster diving</a:t>
          </a:r>
        </a:p>
      </dgm:t>
    </dgm:pt>
    <dgm:pt modelId="{FB8513BB-86AD-4CA8-9F6B-6C6775B64DDB}" type="parTrans" cxnId="{589FE2C7-1D51-4DA6-AAEA-380B09F9F451}">
      <dgm:prSet/>
      <dgm:spPr/>
      <dgm:t>
        <a:bodyPr/>
        <a:lstStyle/>
        <a:p>
          <a:endParaRPr lang="en-US"/>
        </a:p>
      </dgm:t>
    </dgm:pt>
    <dgm:pt modelId="{54DC9A51-A8D0-4A98-B766-D86770DCAE8D}" type="sibTrans" cxnId="{589FE2C7-1D51-4DA6-AAEA-380B09F9F451}">
      <dgm:prSet/>
      <dgm:spPr/>
      <dgm:t>
        <a:bodyPr/>
        <a:lstStyle/>
        <a:p>
          <a:endParaRPr lang="en-US"/>
        </a:p>
      </dgm:t>
    </dgm:pt>
    <dgm:pt modelId="{A64D1C42-7D38-4666-A282-8A762C19ADA4}" type="pres">
      <dgm:prSet presAssocID="{C9371FF8-246B-470E-871A-501DECFE521F}" presName="root" presStyleCnt="0">
        <dgm:presLayoutVars>
          <dgm:dir/>
          <dgm:resizeHandles val="exact"/>
        </dgm:presLayoutVars>
      </dgm:prSet>
      <dgm:spPr/>
    </dgm:pt>
    <dgm:pt modelId="{9BB4CE69-2EEF-4F1D-994B-B31B717FA248}" type="pres">
      <dgm:prSet presAssocID="{0A89F893-F4AD-41FB-9412-8B24D8776547}" presName="compNode" presStyleCnt="0"/>
      <dgm:spPr/>
    </dgm:pt>
    <dgm:pt modelId="{D7CD38E0-D18A-4AB6-B8A4-E62AC68F1726}" type="pres">
      <dgm:prSet presAssocID="{0A89F893-F4AD-41FB-9412-8B24D8776547}" presName="iconBgRect" presStyleLbl="bgShp" presStyleIdx="0" presStyleCnt="5"/>
      <dgm:spPr/>
    </dgm:pt>
    <dgm:pt modelId="{0FB38092-2D1D-42F3-86B0-F2B94DB057D7}" type="pres">
      <dgm:prSet presAssocID="{0A89F893-F4AD-41FB-9412-8B24D877654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4F515B9C-C3B7-4604-A2CF-478E98EC446F}" type="pres">
      <dgm:prSet presAssocID="{0A89F893-F4AD-41FB-9412-8B24D8776547}" presName="spaceRect" presStyleCnt="0"/>
      <dgm:spPr/>
    </dgm:pt>
    <dgm:pt modelId="{9B36B1F6-84AE-476D-AD03-AE30E8482AC5}" type="pres">
      <dgm:prSet presAssocID="{0A89F893-F4AD-41FB-9412-8B24D8776547}" presName="textRect" presStyleLbl="revTx" presStyleIdx="0" presStyleCnt="5">
        <dgm:presLayoutVars>
          <dgm:chMax val="1"/>
          <dgm:chPref val="1"/>
        </dgm:presLayoutVars>
      </dgm:prSet>
      <dgm:spPr/>
    </dgm:pt>
    <dgm:pt modelId="{8FEBE838-3AC7-4C18-B502-8051104E4B39}" type="pres">
      <dgm:prSet presAssocID="{84E0B943-90DB-477E-81D4-F89D59F16B01}" presName="sibTrans" presStyleCnt="0"/>
      <dgm:spPr/>
    </dgm:pt>
    <dgm:pt modelId="{6D395528-5817-4FD0-A145-65F7F850AB77}" type="pres">
      <dgm:prSet presAssocID="{457A0C54-BE2F-414F-B61C-AC64640E31E4}" presName="compNode" presStyleCnt="0"/>
      <dgm:spPr/>
    </dgm:pt>
    <dgm:pt modelId="{6570C770-23C7-4D6D-8102-B670663B10BF}" type="pres">
      <dgm:prSet presAssocID="{457A0C54-BE2F-414F-B61C-AC64640E31E4}" presName="iconBgRect" presStyleLbl="bgShp" presStyleIdx="1" presStyleCnt="5"/>
      <dgm:spPr/>
    </dgm:pt>
    <dgm:pt modelId="{3746504E-C508-4D7B-A115-3AF93AAE9521}" type="pres">
      <dgm:prSet presAssocID="{457A0C54-BE2F-414F-B61C-AC64640E31E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wim"/>
        </a:ext>
      </dgm:extLst>
    </dgm:pt>
    <dgm:pt modelId="{BD66224C-151C-4866-B6CB-86198D78410B}" type="pres">
      <dgm:prSet presAssocID="{457A0C54-BE2F-414F-B61C-AC64640E31E4}" presName="spaceRect" presStyleCnt="0"/>
      <dgm:spPr/>
    </dgm:pt>
    <dgm:pt modelId="{671B9A88-699E-4190-8D15-5FF7E31C0541}" type="pres">
      <dgm:prSet presAssocID="{457A0C54-BE2F-414F-B61C-AC64640E31E4}" presName="textRect" presStyleLbl="revTx" presStyleIdx="1" presStyleCnt="5">
        <dgm:presLayoutVars>
          <dgm:chMax val="1"/>
          <dgm:chPref val="1"/>
        </dgm:presLayoutVars>
      </dgm:prSet>
      <dgm:spPr/>
    </dgm:pt>
    <dgm:pt modelId="{91FE0361-386A-4109-8ADD-2CBA8E6BDF0F}" type="pres">
      <dgm:prSet presAssocID="{51BC8325-80EB-46E8-947D-E3068A0909D6}" presName="sibTrans" presStyleCnt="0"/>
      <dgm:spPr/>
    </dgm:pt>
    <dgm:pt modelId="{D35B7247-1056-4DEB-8890-4CC99D5C9CDF}" type="pres">
      <dgm:prSet presAssocID="{17147268-16F7-456C-89FD-B8672B5A7FE6}" presName="compNode" presStyleCnt="0"/>
      <dgm:spPr/>
    </dgm:pt>
    <dgm:pt modelId="{82DDBAE2-64A0-4FAE-9569-879FC8ED22E4}" type="pres">
      <dgm:prSet presAssocID="{17147268-16F7-456C-89FD-B8672B5A7FE6}" presName="iconBgRect" presStyleLbl="bgShp" presStyleIdx="2" presStyleCnt="5"/>
      <dgm:spPr/>
    </dgm:pt>
    <dgm:pt modelId="{ADFE4648-3431-486C-B7D2-71E17B0C6AD5}" type="pres">
      <dgm:prSet presAssocID="{17147268-16F7-456C-89FD-B8672B5A7FE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ilbox"/>
        </a:ext>
      </dgm:extLst>
    </dgm:pt>
    <dgm:pt modelId="{68832B2E-0E48-4ECE-9F22-BBD50540A2D6}" type="pres">
      <dgm:prSet presAssocID="{17147268-16F7-456C-89FD-B8672B5A7FE6}" presName="spaceRect" presStyleCnt="0"/>
      <dgm:spPr/>
    </dgm:pt>
    <dgm:pt modelId="{14750ED3-0C9D-47F8-BB87-4D2C6AFF3649}" type="pres">
      <dgm:prSet presAssocID="{17147268-16F7-456C-89FD-B8672B5A7FE6}" presName="textRect" presStyleLbl="revTx" presStyleIdx="2" presStyleCnt="5">
        <dgm:presLayoutVars>
          <dgm:chMax val="1"/>
          <dgm:chPref val="1"/>
        </dgm:presLayoutVars>
      </dgm:prSet>
      <dgm:spPr/>
    </dgm:pt>
    <dgm:pt modelId="{05BB5651-C1B6-4495-A2C6-1A2E1CA81DED}" type="pres">
      <dgm:prSet presAssocID="{321E3368-CE85-406D-B5F6-D2C50920E8B0}" presName="sibTrans" presStyleCnt="0"/>
      <dgm:spPr/>
    </dgm:pt>
    <dgm:pt modelId="{CCC9C092-79D5-4A04-AE6D-4EDE92EA8872}" type="pres">
      <dgm:prSet presAssocID="{354CF452-8BC7-4074-B049-F9909FCADA6C}" presName="compNode" presStyleCnt="0"/>
      <dgm:spPr/>
    </dgm:pt>
    <dgm:pt modelId="{0CF20EA9-08CA-4E64-98E1-25BDB3B3B989}" type="pres">
      <dgm:prSet presAssocID="{354CF452-8BC7-4074-B049-F9909FCADA6C}" presName="iconBgRect" presStyleLbl="bgShp" presStyleIdx="3" presStyleCnt="5"/>
      <dgm:spPr/>
    </dgm:pt>
    <dgm:pt modelId="{515827FD-5D04-46F6-91C2-89E279D816C3}" type="pres">
      <dgm:prSet presAssocID="{354CF452-8BC7-4074-B049-F9909FCADA6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E864C0DB-FBDC-48A8-8D6B-92AA27BCDC50}" type="pres">
      <dgm:prSet presAssocID="{354CF452-8BC7-4074-B049-F9909FCADA6C}" presName="spaceRect" presStyleCnt="0"/>
      <dgm:spPr/>
    </dgm:pt>
    <dgm:pt modelId="{E05FB847-97D1-4FCA-924F-A7EDCBC51A87}" type="pres">
      <dgm:prSet presAssocID="{354CF452-8BC7-4074-B049-F9909FCADA6C}" presName="textRect" presStyleLbl="revTx" presStyleIdx="3" presStyleCnt="5">
        <dgm:presLayoutVars>
          <dgm:chMax val="1"/>
          <dgm:chPref val="1"/>
        </dgm:presLayoutVars>
      </dgm:prSet>
      <dgm:spPr/>
    </dgm:pt>
    <dgm:pt modelId="{867158E4-479E-4BA4-8028-833D03D83C78}" type="pres">
      <dgm:prSet presAssocID="{AB26E44A-A152-4968-B001-14E2DA9D6BD3}" presName="sibTrans" presStyleCnt="0"/>
      <dgm:spPr/>
    </dgm:pt>
    <dgm:pt modelId="{8BA6829A-117A-41F6-8B5C-57A8107E2FB9}" type="pres">
      <dgm:prSet presAssocID="{3976D457-A642-4AC4-8058-D7FAC3CFC7CA}" presName="compNode" presStyleCnt="0"/>
      <dgm:spPr/>
    </dgm:pt>
    <dgm:pt modelId="{FA61A659-37DF-4D7A-A5F1-0819DFD45D84}" type="pres">
      <dgm:prSet presAssocID="{3976D457-A642-4AC4-8058-D7FAC3CFC7CA}" presName="iconBgRect" presStyleLbl="bgShp" presStyleIdx="4" presStyleCnt="5"/>
      <dgm:spPr/>
    </dgm:pt>
    <dgm:pt modelId="{EBCD7755-9C9F-48CE-8A3C-765AF367D47E}" type="pres">
      <dgm:prSet presAssocID="{3976D457-A642-4AC4-8058-D7FAC3CFC7C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ve"/>
        </a:ext>
      </dgm:extLst>
    </dgm:pt>
    <dgm:pt modelId="{D65A3837-FCE2-46CD-9122-2A522CE27F79}" type="pres">
      <dgm:prSet presAssocID="{3976D457-A642-4AC4-8058-D7FAC3CFC7CA}" presName="spaceRect" presStyleCnt="0"/>
      <dgm:spPr/>
    </dgm:pt>
    <dgm:pt modelId="{6A7BD020-4AD4-49E2-86B9-C2FC79D9FEBF}" type="pres">
      <dgm:prSet presAssocID="{3976D457-A642-4AC4-8058-D7FAC3CFC7C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0848407-EF9B-4CAF-B200-BB0DF00E61F7}" type="presOf" srcId="{C9371FF8-246B-470E-871A-501DECFE521F}" destId="{A64D1C42-7D38-4666-A282-8A762C19ADA4}" srcOrd="0" destOrd="0" presId="urn:microsoft.com/office/officeart/2018/5/layout/IconCircleLabelList"/>
    <dgm:cxn modelId="{3C5EBC1E-A351-4F94-AD59-0DC73321682B}" type="presOf" srcId="{457A0C54-BE2F-414F-B61C-AC64640E31E4}" destId="{671B9A88-699E-4190-8D15-5FF7E31C0541}" srcOrd="0" destOrd="0" presId="urn:microsoft.com/office/officeart/2018/5/layout/IconCircleLabelList"/>
    <dgm:cxn modelId="{8AA9FC61-3BE2-4E1D-A7D8-6C10C7265565}" type="presOf" srcId="{17147268-16F7-456C-89FD-B8672B5A7FE6}" destId="{14750ED3-0C9D-47F8-BB87-4D2C6AFF3649}" srcOrd="0" destOrd="0" presId="urn:microsoft.com/office/officeart/2018/5/layout/IconCircleLabelList"/>
    <dgm:cxn modelId="{67B4AE65-163F-4AC2-BF2A-C81A818CAF66}" srcId="{C9371FF8-246B-470E-871A-501DECFE521F}" destId="{354CF452-8BC7-4074-B049-F9909FCADA6C}" srcOrd="3" destOrd="0" parTransId="{7B9A5D94-1738-49FA-B009-54F710D586EC}" sibTransId="{AB26E44A-A152-4968-B001-14E2DA9D6BD3}"/>
    <dgm:cxn modelId="{C761A189-D357-4D45-ABE4-3F361A11A2EA}" type="presOf" srcId="{354CF452-8BC7-4074-B049-F9909FCADA6C}" destId="{E05FB847-97D1-4FCA-924F-A7EDCBC51A87}" srcOrd="0" destOrd="0" presId="urn:microsoft.com/office/officeart/2018/5/layout/IconCircleLabelList"/>
    <dgm:cxn modelId="{2FB49895-2A17-47D7-9B5B-B693A1FB3003}" type="presOf" srcId="{3976D457-A642-4AC4-8058-D7FAC3CFC7CA}" destId="{6A7BD020-4AD4-49E2-86B9-C2FC79D9FEBF}" srcOrd="0" destOrd="0" presId="urn:microsoft.com/office/officeart/2018/5/layout/IconCircleLabelList"/>
    <dgm:cxn modelId="{A35A4AB8-ED05-4F0D-84E9-85B663EB6087}" type="presOf" srcId="{0A89F893-F4AD-41FB-9412-8B24D8776547}" destId="{9B36B1F6-84AE-476D-AD03-AE30E8482AC5}" srcOrd="0" destOrd="0" presId="urn:microsoft.com/office/officeart/2018/5/layout/IconCircleLabelList"/>
    <dgm:cxn modelId="{589FE2C7-1D51-4DA6-AAEA-380B09F9F451}" srcId="{C9371FF8-246B-470E-871A-501DECFE521F}" destId="{3976D457-A642-4AC4-8058-D7FAC3CFC7CA}" srcOrd="4" destOrd="0" parTransId="{FB8513BB-86AD-4CA8-9F6B-6C6775B64DDB}" sibTransId="{54DC9A51-A8D0-4A98-B766-D86770DCAE8D}"/>
    <dgm:cxn modelId="{A640D3E0-A310-4CCE-A5FE-C5093C1D0B74}" srcId="{C9371FF8-246B-470E-871A-501DECFE521F}" destId="{0A89F893-F4AD-41FB-9412-8B24D8776547}" srcOrd="0" destOrd="0" parTransId="{3545912E-FD6E-4BF5-AB1B-46CB6D248006}" sibTransId="{84E0B943-90DB-477E-81D4-F89D59F16B01}"/>
    <dgm:cxn modelId="{93520CE4-3EE8-4F8E-9245-F2487569BE89}" srcId="{C9371FF8-246B-470E-871A-501DECFE521F}" destId="{17147268-16F7-456C-89FD-B8672B5A7FE6}" srcOrd="2" destOrd="0" parTransId="{55C45566-1EE5-4CB3-A931-E442162A5A18}" sibTransId="{321E3368-CE85-406D-B5F6-D2C50920E8B0}"/>
    <dgm:cxn modelId="{7FC2CAEB-345B-4471-A89C-C231F3DFB92D}" srcId="{C9371FF8-246B-470E-871A-501DECFE521F}" destId="{457A0C54-BE2F-414F-B61C-AC64640E31E4}" srcOrd="1" destOrd="0" parTransId="{3DA22D04-FA2E-4189-A4DC-46A29B612721}" sibTransId="{51BC8325-80EB-46E8-947D-E3068A0909D6}"/>
    <dgm:cxn modelId="{504046CC-BD73-4802-9327-85BD3449EA06}" type="presParOf" srcId="{A64D1C42-7D38-4666-A282-8A762C19ADA4}" destId="{9BB4CE69-2EEF-4F1D-994B-B31B717FA248}" srcOrd="0" destOrd="0" presId="urn:microsoft.com/office/officeart/2018/5/layout/IconCircleLabelList"/>
    <dgm:cxn modelId="{9824C6ED-7CEB-489D-A505-F6A55AE759DF}" type="presParOf" srcId="{9BB4CE69-2EEF-4F1D-994B-B31B717FA248}" destId="{D7CD38E0-D18A-4AB6-B8A4-E62AC68F1726}" srcOrd="0" destOrd="0" presId="urn:microsoft.com/office/officeart/2018/5/layout/IconCircleLabelList"/>
    <dgm:cxn modelId="{143104D6-B467-48C6-9065-0484BA622734}" type="presParOf" srcId="{9BB4CE69-2EEF-4F1D-994B-B31B717FA248}" destId="{0FB38092-2D1D-42F3-86B0-F2B94DB057D7}" srcOrd="1" destOrd="0" presId="urn:microsoft.com/office/officeart/2018/5/layout/IconCircleLabelList"/>
    <dgm:cxn modelId="{90C98F96-4E70-42E7-B928-4DA194C630C2}" type="presParOf" srcId="{9BB4CE69-2EEF-4F1D-994B-B31B717FA248}" destId="{4F515B9C-C3B7-4604-A2CF-478E98EC446F}" srcOrd="2" destOrd="0" presId="urn:microsoft.com/office/officeart/2018/5/layout/IconCircleLabelList"/>
    <dgm:cxn modelId="{E2A87437-CFBE-427B-B51C-4A26099C708B}" type="presParOf" srcId="{9BB4CE69-2EEF-4F1D-994B-B31B717FA248}" destId="{9B36B1F6-84AE-476D-AD03-AE30E8482AC5}" srcOrd="3" destOrd="0" presId="urn:microsoft.com/office/officeart/2018/5/layout/IconCircleLabelList"/>
    <dgm:cxn modelId="{58D2D3B3-D920-4CCB-8E05-CB2C7B2F1058}" type="presParOf" srcId="{A64D1C42-7D38-4666-A282-8A762C19ADA4}" destId="{8FEBE838-3AC7-4C18-B502-8051104E4B39}" srcOrd="1" destOrd="0" presId="urn:microsoft.com/office/officeart/2018/5/layout/IconCircleLabelList"/>
    <dgm:cxn modelId="{C6039F87-A04D-43BD-A58C-9FD60356255C}" type="presParOf" srcId="{A64D1C42-7D38-4666-A282-8A762C19ADA4}" destId="{6D395528-5817-4FD0-A145-65F7F850AB77}" srcOrd="2" destOrd="0" presId="urn:microsoft.com/office/officeart/2018/5/layout/IconCircleLabelList"/>
    <dgm:cxn modelId="{DC7D2B4B-89F5-45E7-8B48-F3435622E881}" type="presParOf" srcId="{6D395528-5817-4FD0-A145-65F7F850AB77}" destId="{6570C770-23C7-4D6D-8102-B670663B10BF}" srcOrd="0" destOrd="0" presId="urn:microsoft.com/office/officeart/2018/5/layout/IconCircleLabelList"/>
    <dgm:cxn modelId="{89B037E3-7834-4437-BBB3-236B692C4D81}" type="presParOf" srcId="{6D395528-5817-4FD0-A145-65F7F850AB77}" destId="{3746504E-C508-4D7B-A115-3AF93AAE9521}" srcOrd="1" destOrd="0" presId="urn:microsoft.com/office/officeart/2018/5/layout/IconCircleLabelList"/>
    <dgm:cxn modelId="{135AFF52-90C9-40AC-AC76-4979024A34FC}" type="presParOf" srcId="{6D395528-5817-4FD0-A145-65F7F850AB77}" destId="{BD66224C-151C-4866-B6CB-86198D78410B}" srcOrd="2" destOrd="0" presId="urn:microsoft.com/office/officeart/2018/5/layout/IconCircleLabelList"/>
    <dgm:cxn modelId="{B0E09A05-20D5-4614-B87C-AFFCFA092B36}" type="presParOf" srcId="{6D395528-5817-4FD0-A145-65F7F850AB77}" destId="{671B9A88-699E-4190-8D15-5FF7E31C0541}" srcOrd="3" destOrd="0" presId="urn:microsoft.com/office/officeart/2018/5/layout/IconCircleLabelList"/>
    <dgm:cxn modelId="{5FFE6129-1924-4B1F-99F8-E89D77471CC1}" type="presParOf" srcId="{A64D1C42-7D38-4666-A282-8A762C19ADA4}" destId="{91FE0361-386A-4109-8ADD-2CBA8E6BDF0F}" srcOrd="3" destOrd="0" presId="urn:microsoft.com/office/officeart/2018/5/layout/IconCircleLabelList"/>
    <dgm:cxn modelId="{FEDB8F00-0CCF-4286-B9DD-352976CA9307}" type="presParOf" srcId="{A64D1C42-7D38-4666-A282-8A762C19ADA4}" destId="{D35B7247-1056-4DEB-8890-4CC99D5C9CDF}" srcOrd="4" destOrd="0" presId="urn:microsoft.com/office/officeart/2018/5/layout/IconCircleLabelList"/>
    <dgm:cxn modelId="{2AF0A24E-F209-4EA0-A30B-6D2D65D45D6A}" type="presParOf" srcId="{D35B7247-1056-4DEB-8890-4CC99D5C9CDF}" destId="{82DDBAE2-64A0-4FAE-9569-879FC8ED22E4}" srcOrd="0" destOrd="0" presId="urn:microsoft.com/office/officeart/2018/5/layout/IconCircleLabelList"/>
    <dgm:cxn modelId="{D89EF367-3415-48A4-8C42-6399F88CBD01}" type="presParOf" srcId="{D35B7247-1056-4DEB-8890-4CC99D5C9CDF}" destId="{ADFE4648-3431-486C-B7D2-71E17B0C6AD5}" srcOrd="1" destOrd="0" presId="urn:microsoft.com/office/officeart/2018/5/layout/IconCircleLabelList"/>
    <dgm:cxn modelId="{1F04AA80-E954-456E-806C-042B44BFC270}" type="presParOf" srcId="{D35B7247-1056-4DEB-8890-4CC99D5C9CDF}" destId="{68832B2E-0E48-4ECE-9F22-BBD50540A2D6}" srcOrd="2" destOrd="0" presId="urn:microsoft.com/office/officeart/2018/5/layout/IconCircleLabelList"/>
    <dgm:cxn modelId="{62CF7192-CB60-4D55-9256-1A090AB78C53}" type="presParOf" srcId="{D35B7247-1056-4DEB-8890-4CC99D5C9CDF}" destId="{14750ED3-0C9D-47F8-BB87-4D2C6AFF3649}" srcOrd="3" destOrd="0" presId="urn:microsoft.com/office/officeart/2018/5/layout/IconCircleLabelList"/>
    <dgm:cxn modelId="{4C530B12-D36B-44FA-A41A-7C1FA97BE41A}" type="presParOf" srcId="{A64D1C42-7D38-4666-A282-8A762C19ADA4}" destId="{05BB5651-C1B6-4495-A2C6-1A2E1CA81DED}" srcOrd="5" destOrd="0" presId="urn:microsoft.com/office/officeart/2018/5/layout/IconCircleLabelList"/>
    <dgm:cxn modelId="{9E0F7E1A-6DC5-4E52-830F-2056BFD22C78}" type="presParOf" srcId="{A64D1C42-7D38-4666-A282-8A762C19ADA4}" destId="{CCC9C092-79D5-4A04-AE6D-4EDE92EA8872}" srcOrd="6" destOrd="0" presId="urn:microsoft.com/office/officeart/2018/5/layout/IconCircleLabelList"/>
    <dgm:cxn modelId="{AA70CD00-B131-4AF8-978A-5057B52648F5}" type="presParOf" srcId="{CCC9C092-79D5-4A04-AE6D-4EDE92EA8872}" destId="{0CF20EA9-08CA-4E64-98E1-25BDB3B3B989}" srcOrd="0" destOrd="0" presId="urn:microsoft.com/office/officeart/2018/5/layout/IconCircleLabelList"/>
    <dgm:cxn modelId="{E5B7A54C-E5AE-430E-8B6E-49CCDF34F95D}" type="presParOf" srcId="{CCC9C092-79D5-4A04-AE6D-4EDE92EA8872}" destId="{515827FD-5D04-46F6-91C2-89E279D816C3}" srcOrd="1" destOrd="0" presId="urn:microsoft.com/office/officeart/2018/5/layout/IconCircleLabelList"/>
    <dgm:cxn modelId="{6326F7A2-4AC5-44B7-A48F-AE455C2E4810}" type="presParOf" srcId="{CCC9C092-79D5-4A04-AE6D-4EDE92EA8872}" destId="{E864C0DB-FBDC-48A8-8D6B-92AA27BCDC50}" srcOrd="2" destOrd="0" presId="urn:microsoft.com/office/officeart/2018/5/layout/IconCircleLabelList"/>
    <dgm:cxn modelId="{36D0FD28-AA9F-4D42-921C-8FEDE79BE8B9}" type="presParOf" srcId="{CCC9C092-79D5-4A04-AE6D-4EDE92EA8872}" destId="{E05FB847-97D1-4FCA-924F-A7EDCBC51A87}" srcOrd="3" destOrd="0" presId="urn:microsoft.com/office/officeart/2018/5/layout/IconCircleLabelList"/>
    <dgm:cxn modelId="{6ED53949-D541-4997-B6CA-3C9448634F23}" type="presParOf" srcId="{A64D1C42-7D38-4666-A282-8A762C19ADA4}" destId="{867158E4-479E-4BA4-8028-833D03D83C78}" srcOrd="7" destOrd="0" presId="urn:microsoft.com/office/officeart/2018/5/layout/IconCircleLabelList"/>
    <dgm:cxn modelId="{5A5DFFFD-E820-4FE2-A073-FF2310BA0D41}" type="presParOf" srcId="{A64D1C42-7D38-4666-A282-8A762C19ADA4}" destId="{8BA6829A-117A-41F6-8B5C-57A8107E2FB9}" srcOrd="8" destOrd="0" presId="urn:microsoft.com/office/officeart/2018/5/layout/IconCircleLabelList"/>
    <dgm:cxn modelId="{2B5270F6-E3E1-428E-A236-12E2746B3940}" type="presParOf" srcId="{8BA6829A-117A-41F6-8B5C-57A8107E2FB9}" destId="{FA61A659-37DF-4D7A-A5F1-0819DFD45D84}" srcOrd="0" destOrd="0" presId="urn:microsoft.com/office/officeart/2018/5/layout/IconCircleLabelList"/>
    <dgm:cxn modelId="{91A3AB01-574A-4860-A1D3-7691799A124A}" type="presParOf" srcId="{8BA6829A-117A-41F6-8B5C-57A8107E2FB9}" destId="{EBCD7755-9C9F-48CE-8A3C-765AF367D47E}" srcOrd="1" destOrd="0" presId="urn:microsoft.com/office/officeart/2018/5/layout/IconCircleLabelList"/>
    <dgm:cxn modelId="{0CD5CBF4-2A88-441F-967F-18864ED520EF}" type="presParOf" srcId="{8BA6829A-117A-41F6-8B5C-57A8107E2FB9}" destId="{D65A3837-FCE2-46CD-9122-2A522CE27F79}" srcOrd="2" destOrd="0" presId="urn:microsoft.com/office/officeart/2018/5/layout/IconCircleLabelList"/>
    <dgm:cxn modelId="{8A5CB6C7-DB94-41C5-815C-6A3DE3E43F6B}" type="presParOf" srcId="{8BA6829A-117A-41F6-8B5C-57A8107E2FB9}" destId="{6A7BD020-4AD4-49E2-86B9-C2FC79D9FEB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2F2464-520A-467A-A432-8F6E19FA3D7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605EFE-9253-4489-8FCF-CACEF7952BCF}">
      <dgm:prSet/>
      <dgm:spPr/>
      <dgm:t>
        <a:bodyPr/>
        <a:lstStyle/>
        <a:p>
          <a:r>
            <a:rPr lang="en-US"/>
            <a:t>Trust</a:t>
          </a:r>
        </a:p>
      </dgm:t>
    </dgm:pt>
    <dgm:pt modelId="{DC5E7706-C1A0-48F2-A621-4DB5D0D1F04F}" type="parTrans" cxnId="{F63016DE-F966-4889-B7EE-D36FC852A02B}">
      <dgm:prSet/>
      <dgm:spPr/>
      <dgm:t>
        <a:bodyPr/>
        <a:lstStyle/>
        <a:p>
          <a:endParaRPr lang="en-US"/>
        </a:p>
      </dgm:t>
    </dgm:pt>
    <dgm:pt modelId="{5F916392-F697-4942-9A02-BD94F241D4CC}" type="sibTrans" cxnId="{F63016DE-F966-4889-B7EE-D36FC852A02B}">
      <dgm:prSet/>
      <dgm:spPr/>
      <dgm:t>
        <a:bodyPr/>
        <a:lstStyle/>
        <a:p>
          <a:endParaRPr lang="en-US"/>
        </a:p>
      </dgm:t>
    </dgm:pt>
    <dgm:pt modelId="{D8485FFD-9E8F-4164-9606-428DFE35AE4C}">
      <dgm:prSet/>
      <dgm:spPr/>
      <dgm:t>
        <a:bodyPr/>
        <a:lstStyle/>
        <a:p>
          <a:r>
            <a:rPr lang="en-US"/>
            <a:t>Use of the phone</a:t>
          </a:r>
        </a:p>
      </dgm:t>
    </dgm:pt>
    <dgm:pt modelId="{29FC242B-0324-4197-8F38-221227A3B9A3}" type="parTrans" cxnId="{F3515E7D-426F-4E0B-974D-F4DEC30137EF}">
      <dgm:prSet/>
      <dgm:spPr/>
      <dgm:t>
        <a:bodyPr/>
        <a:lstStyle/>
        <a:p>
          <a:endParaRPr lang="en-US"/>
        </a:p>
      </dgm:t>
    </dgm:pt>
    <dgm:pt modelId="{D42D46D5-E15C-42FC-BDB3-6DC6289B5DED}" type="sibTrans" cxnId="{F3515E7D-426F-4E0B-974D-F4DEC30137EF}">
      <dgm:prSet/>
      <dgm:spPr/>
      <dgm:t>
        <a:bodyPr/>
        <a:lstStyle/>
        <a:p>
          <a:endParaRPr lang="en-US"/>
        </a:p>
      </dgm:t>
    </dgm:pt>
    <dgm:pt modelId="{C099BABC-EC78-4363-B6EB-C3CE1F514D95}">
      <dgm:prSet/>
      <dgm:spPr/>
      <dgm:t>
        <a:bodyPr/>
        <a:lstStyle/>
        <a:p>
          <a:r>
            <a:rPr lang="en-US"/>
            <a:t>Non-arousal of suspicion</a:t>
          </a:r>
        </a:p>
      </dgm:t>
    </dgm:pt>
    <dgm:pt modelId="{876784B2-495C-4177-AF0D-2101A9F025C8}" type="parTrans" cxnId="{F51ECD25-6DE1-4DF7-8651-4FCC79E2642B}">
      <dgm:prSet/>
      <dgm:spPr/>
      <dgm:t>
        <a:bodyPr/>
        <a:lstStyle/>
        <a:p>
          <a:endParaRPr lang="en-US"/>
        </a:p>
      </dgm:t>
    </dgm:pt>
    <dgm:pt modelId="{F70CD662-6650-4B57-B285-4C1F222CAB4B}" type="sibTrans" cxnId="{F51ECD25-6DE1-4DF7-8651-4FCC79E2642B}">
      <dgm:prSet/>
      <dgm:spPr/>
      <dgm:t>
        <a:bodyPr/>
        <a:lstStyle/>
        <a:p>
          <a:endParaRPr lang="en-US"/>
        </a:p>
      </dgm:t>
    </dgm:pt>
    <dgm:pt modelId="{B1B13360-6C37-43A4-96ED-37A21E4FC34B}">
      <dgm:prSet/>
      <dgm:spPr/>
      <dgm:t>
        <a:bodyPr/>
        <a:lstStyle/>
        <a:p>
          <a:r>
            <a:rPr lang="en-US"/>
            <a:t>Making person feel useful</a:t>
          </a:r>
        </a:p>
      </dgm:t>
    </dgm:pt>
    <dgm:pt modelId="{6CE7A2A1-7230-4081-B81C-7E1A401FC52A}" type="parTrans" cxnId="{EC68C494-7D6A-46D9-A6E6-F059DFDE4E93}">
      <dgm:prSet/>
      <dgm:spPr/>
      <dgm:t>
        <a:bodyPr/>
        <a:lstStyle/>
        <a:p>
          <a:endParaRPr lang="en-US"/>
        </a:p>
      </dgm:t>
    </dgm:pt>
    <dgm:pt modelId="{A1731FD5-9CC3-4547-B04D-859F4A885E82}" type="sibTrans" cxnId="{EC68C494-7D6A-46D9-A6E6-F059DFDE4E93}">
      <dgm:prSet/>
      <dgm:spPr/>
      <dgm:t>
        <a:bodyPr/>
        <a:lstStyle/>
        <a:p>
          <a:endParaRPr lang="en-US"/>
        </a:p>
      </dgm:t>
    </dgm:pt>
    <dgm:pt modelId="{F16D7F35-4F9D-465A-A0F2-9E86E46D37D1}">
      <dgm:prSet/>
      <dgm:spPr/>
      <dgm:t>
        <a:bodyPr/>
        <a:lstStyle/>
        <a:p>
          <a:r>
            <a:rPr lang="en-US"/>
            <a:t>Authority</a:t>
          </a:r>
        </a:p>
      </dgm:t>
    </dgm:pt>
    <dgm:pt modelId="{789767A6-0523-47BE-A981-87558FD980EA}" type="parTrans" cxnId="{10F7F7A0-0782-406C-A5BF-D97952E000C7}">
      <dgm:prSet/>
      <dgm:spPr/>
      <dgm:t>
        <a:bodyPr/>
        <a:lstStyle/>
        <a:p>
          <a:endParaRPr lang="en-US"/>
        </a:p>
      </dgm:t>
    </dgm:pt>
    <dgm:pt modelId="{A74549AE-4EB7-4C61-A44C-CA394718C24C}" type="sibTrans" cxnId="{10F7F7A0-0782-406C-A5BF-D97952E000C7}">
      <dgm:prSet/>
      <dgm:spPr/>
      <dgm:t>
        <a:bodyPr/>
        <a:lstStyle/>
        <a:p>
          <a:endParaRPr lang="en-US"/>
        </a:p>
      </dgm:t>
    </dgm:pt>
    <dgm:pt modelId="{B689031B-0911-421D-B839-346AC44499A6}">
      <dgm:prSet/>
      <dgm:spPr/>
      <dgm:t>
        <a:bodyPr/>
        <a:lstStyle/>
        <a:p>
          <a:r>
            <a:rPr lang="en-US"/>
            <a:t>Reciprocation</a:t>
          </a:r>
        </a:p>
      </dgm:t>
    </dgm:pt>
    <dgm:pt modelId="{6F2AD3D2-F122-4963-BB9E-F01304A6D32F}" type="parTrans" cxnId="{0B02E1A9-B3C5-4D08-9ACF-7B68A012F061}">
      <dgm:prSet/>
      <dgm:spPr/>
      <dgm:t>
        <a:bodyPr/>
        <a:lstStyle/>
        <a:p>
          <a:endParaRPr lang="en-US"/>
        </a:p>
      </dgm:t>
    </dgm:pt>
    <dgm:pt modelId="{170EBA91-E30E-4337-8E0C-507CDBD64516}" type="sibTrans" cxnId="{0B02E1A9-B3C5-4D08-9ACF-7B68A012F061}">
      <dgm:prSet/>
      <dgm:spPr/>
      <dgm:t>
        <a:bodyPr/>
        <a:lstStyle/>
        <a:p>
          <a:endParaRPr lang="en-US"/>
        </a:p>
      </dgm:t>
    </dgm:pt>
    <dgm:pt modelId="{39727DC1-3956-4E16-8630-B54569E4DA80}" type="pres">
      <dgm:prSet presAssocID="{112F2464-520A-467A-A432-8F6E19FA3D7C}" presName="diagram" presStyleCnt="0">
        <dgm:presLayoutVars>
          <dgm:dir/>
          <dgm:resizeHandles val="exact"/>
        </dgm:presLayoutVars>
      </dgm:prSet>
      <dgm:spPr/>
    </dgm:pt>
    <dgm:pt modelId="{50C87E02-EA07-4D4D-B232-AB897FD73F2D}" type="pres">
      <dgm:prSet presAssocID="{75605EFE-9253-4489-8FCF-CACEF7952BCF}" presName="node" presStyleLbl="node1" presStyleIdx="0" presStyleCnt="6">
        <dgm:presLayoutVars>
          <dgm:bulletEnabled val="1"/>
        </dgm:presLayoutVars>
      </dgm:prSet>
      <dgm:spPr/>
    </dgm:pt>
    <dgm:pt modelId="{FFFFFE31-563D-4789-921E-C69605D50C78}" type="pres">
      <dgm:prSet presAssocID="{5F916392-F697-4942-9A02-BD94F241D4CC}" presName="sibTrans" presStyleCnt="0"/>
      <dgm:spPr/>
    </dgm:pt>
    <dgm:pt modelId="{094209A2-BE6D-4E98-94BC-D090747115A1}" type="pres">
      <dgm:prSet presAssocID="{D8485FFD-9E8F-4164-9606-428DFE35AE4C}" presName="node" presStyleLbl="node1" presStyleIdx="1" presStyleCnt="6">
        <dgm:presLayoutVars>
          <dgm:bulletEnabled val="1"/>
        </dgm:presLayoutVars>
      </dgm:prSet>
      <dgm:spPr/>
    </dgm:pt>
    <dgm:pt modelId="{0078F3D3-F75F-472A-921B-E937D1D88DBC}" type="pres">
      <dgm:prSet presAssocID="{D42D46D5-E15C-42FC-BDB3-6DC6289B5DED}" presName="sibTrans" presStyleCnt="0"/>
      <dgm:spPr/>
    </dgm:pt>
    <dgm:pt modelId="{063C3B71-E0D0-4E97-8CB2-E9F35C5CE629}" type="pres">
      <dgm:prSet presAssocID="{C099BABC-EC78-4363-B6EB-C3CE1F514D95}" presName="node" presStyleLbl="node1" presStyleIdx="2" presStyleCnt="6">
        <dgm:presLayoutVars>
          <dgm:bulletEnabled val="1"/>
        </dgm:presLayoutVars>
      </dgm:prSet>
      <dgm:spPr/>
    </dgm:pt>
    <dgm:pt modelId="{63F03B23-165C-48C6-AB93-7F0BACCD8BBF}" type="pres">
      <dgm:prSet presAssocID="{F70CD662-6650-4B57-B285-4C1F222CAB4B}" presName="sibTrans" presStyleCnt="0"/>
      <dgm:spPr/>
    </dgm:pt>
    <dgm:pt modelId="{02E3E596-5E7A-4A62-B40B-BBDDFFB9F36C}" type="pres">
      <dgm:prSet presAssocID="{B1B13360-6C37-43A4-96ED-37A21E4FC34B}" presName="node" presStyleLbl="node1" presStyleIdx="3" presStyleCnt="6">
        <dgm:presLayoutVars>
          <dgm:bulletEnabled val="1"/>
        </dgm:presLayoutVars>
      </dgm:prSet>
      <dgm:spPr/>
    </dgm:pt>
    <dgm:pt modelId="{7A1EFCF8-E9A2-440E-967E-7046EDF14B68}" type="pres">
      <dgm:prSet presAssocID="{A1731FD5-9CC3-4547-B04D-859F4A885E82}" presName="sibTrans" presStyleCnt="0"/>
      <dgm:spPr/>
    </dgm:pt>
    <dgm:pt modelId="{1589070D-9DAC-488C-B8E5-B1700877E735}" type="pres">
      <dgm:prSet presAssocID="{F16D7F35-4F9D-465A-A0F2-9E86E46D37D1}" presName="node" presStyleLbl="node1" presStyleIdx="4" presStyleCnt="6">
        <dgm:presLayoutVars>
          <dgm:bulletEnabled val="1"/>
        </dgm:presLayoutVars>
      </dgm:prSet>
      <dgm:spPr/>
    </dgm:pt>
    <dgm:pt modelId="{D8DB78C7-7041-4389-97B8-6B0C791382F7}" type="pres">
      <dgm:prSet presAssocID="{A74549AE-4EB7-4C61-A44C-CA394718C24C}" presName="sibTrans" presStyleCnt="0"/>
      <dgm:spPr/>
    </dgm:pt>
    <dgm:pt modelId="{30480C1C-49CC-48EE-9947-5D2D94CCE932}" type="pres">
      <dgm:prSet presAssocID="{B689031B-0911-421D-B839-346AC44499A6}" presName="node" presStyleLbl="node1" presStyleIdx="5" presStyleCnt="6">
        <dgm:presLayoutVars>
          <dgm:bulletEnabled val="1"/>
        </dgm:presLayoutVars>
      </dgm:prSet>
      <dgm:spPr/>
    </dgm:pt>
  </dgm:ptLst>
  <dgm:cxnLst>
    <dgm:cxn modelId="{AEF2B608-4994-4B23-841E-6BBF107ABADF}" type="presOf" srcId="{75605EFE-9253-4489-8FCF-CACEF7952BCF}" destId="{50C87E02-EA07-4D4D-B232-AB897FD73F2D}" srcOrd="0" destOrd="0" presId="urn:microsoft.com/office/officeart/2005/8/layout/default"/>
    <dgm:cxn modelId="{B72DE21A-23FB-48C3-AED4-9DA1C66D345E}" type="presOf" srcId="{112F2464-520A-467A-A432-8F6E19FA3D7C}" destId="{39727DC1-3956-4E16-8630-B54569E4DA80}" srcOrd="0" destOrd="0" presId="urn:microsoft.com/office/officeart/2005/8/layout/default"/>
    <dgm:cxn modelId="{F51ECD25-6DE1-4DF7-8651-4FCC79E2642B}" srcId="{112F2464-520A-467A-A432-8F6E19FA3D7C}" destId="{C099BABC-EC78-4363-B6EB-C3CE1F514D95}" srcOrd="2" destOrd="0" parTransId="{876784B2-495C-4177-AF0D-2101A9F025C8}" sibTransId="{F70CD662-6650-4B57-B285-4C1F222CAB4B}"/>
    <dgm:cxn modelId="{8116D842-FB3E-4749-88A1-7F72EEFF22EB}" type="presOf" srcId="{C099BABC-EC78-4363-B6EB-C3CE1F514D95}" destId="{063C3B71-E0D0-4E97-8CB2-E9F35C5CE629}" srcOrd="0" destOrd="0" presId="urn:microsoft.com/office/officeart/2005/8/layout/default"/>
    <dgm:cxn modelId="{6047B464-5F9F-4AD9-9D11-FC84DDF78270}" type="presOf" srcId="{D8485FFD-9E8F-4164-9606-428DFE35AE4C}" destId="{094209A2-BE6D-4E98-94BC-D090747115A1}" srcOrd="0" destOrd="0" presId="urn:microsoft.com/office/officeart/2005/8/layout/default"/>
    <dgm:cxn modelId="{76AD644D-32B2-4D11-9499-FF8360EF017F}" type="presOf" srcId="{F16D7F35-4F9D-465A-A0F2-9E86E46D37D1}" destId="{1589070D-9DAC-488C-B8E5-B1700877E735}" srcOrd="0" destOrd="0" presId="urn:microsoft.com/office/officeart/2005/8/layout/default"/>
    <dgm:cxn modelId="{7FC34974-0CA3-49FA-9812-CD21FA25DD81}" type="presOf" srcId="{B689031B-0911-421D-B839-346AC44499A6}" destId="{30480C1C-49CC-48EE-9947-5D2D94CCE932}" srcOrd="0" destOrd="0" presId="urn:microsoft.com/office/officeart/2005/8/layout/default"/>
    <dgm:cxn modelId="{F3515E7D-426F-4E0B-974D-F4DEC30137EF}" srcId="{112F2464-520A-467A-A432-8F6E19FA3D7C}" destId="{D8485FFD-9E8F-4164-9606-428DFE35AE4C}" srcOrd="1" destOrd="0" parTransId="{29FC242B-0324-4197-8F38-221227A3B9A3}" sibTransId="{D42D46D5-E15C-42FC-BDB3-6DC6289B5DED}"/>
    <dgm:cxn modelId="{698F118B-6CCF-49FE-9E0B-1B5DC0641B12}" type="presOf" srcId="{B1B13360-6C37-43A4-96ED-37A21E4FC34B}" destId="{02E3E596-5E7A-4A62-B40B-BBDDFFB9F36C}" srcOrd="0" destOrd="0" presId="urn:microsoft.com/office/officeart/2005/8/layout/default"/>
    <dgm:cxn modelId="{EC68C494-7D6A-46D9-A6E6-F059DFDE4E93}" srcId="{112F2464-520A-467A-A432-8F6E19FA3D7C}" destId="{B1B13360-6C37-43A4-96ED-37A21E4FC34B}" srcOrd="3" destOrd="0" parTransId="{6CE7A2A1-7230-4081-B81C-7E1A401FC52A}" sibTransId="{A1731FD5-9CC3-4547-B04D-859F4A885E82}"/>
    <dgm:cxn modelId="{10F7F7A0-0782-406C-A5BF-D97952E000C7}" srcId="{112F2464-520A-467A-A432-8F6E19FA3D7C}" destId="{F16D7F35-4F9D-465A-A0F2-9E86E46D37D1}" srcOrd="4" destOrd="0" parTransId="{789767A6-0523-47BE-A981-87558FD980EA}" sibTransId="{A74549AE-4EB7-4C61-A44C-CA394718C24C}"/>
    <dgm:cxn modelId="{0B02E1A9-B3C5-4D08-9ACF-7B68A012F061}" srcId="{112F2464-520A-467A-A432-8F6E19FA3D7C}" destId="{B689031B-0911-421D-B839-346AC44499A6}" srcOrd="5" destOrd="0" parTransId="{6F2AD3D2-F122-4963-BB9E-F01304A6D32F}" sibTransId="{170EBA91-E30E-4337-8E0C-507CDBD64516}"/>
    <dgm:cxn modelId="{F63016DE-F966-4889-B7EE-D36FC852A02B}" srcId="{112F2464-520A-467A-A432-8F6E19FA3D7C}" destId="{75605EFE-9253-4489-8FCF-CACEF7952BCF}" srcOrd="0" destOrd="0" parTransId="{DC5E7706-C1A0-48F2-A621-4DB5D0D1F04F}" sibTransId="{5F916392-F697-4942-9A02-BD94F241D4CC}"/>
    <dgm:cxn modelId="{98429314-AC07-4DBA-9773-0EC19152EC06}" type="presParOf" srcId="{39727DC1-3956-4E16-8630-B54569E4DA80}" destId="{50C87E02-EA07-4D4D-B232-AB897FD73F2D}" srcOrd="0" destOrd="0" presId="urn:microsoft.com/office/officeart/2005/8/layout/default"/>
    <dgm:cxn modelId="{B530351C-9571-43ED-9685-405D3F297618}" type="presParOf" srcId="{39727DC1-3956-4E16-8630-B54569E4DA80}" destId="{FFFFFE31-563D-4789-921E-C69605D50C78}" srcOrd="1" destOrd="0" presId="urn:microsoft.com/office/officeart/2005/8/layout/default"/>
    <dgm:cxn modelId="{6AAD4C30-3276-4016-BAD8-068099D11567}" type="presParOf" srcId="{39727DC1-3956-4E16-8630-B54569E4DA80}" destId="{094209A2-BE6D-4E98-94BC-D090747115A1}" srcOrd="2" destOrd="0" presId="urn:microsoft.com/office/officeart/2005/8/layout/default"/>
    <dgm:cxn modelId="{41482304-9F7C-4DC5-96D0-D0CCFF9C4FBC}" type="presParOf" srcId="{39727DC1-3956-4E16-8630-B54569E4DA80}" destId="{0078F3D3-F75F-472A-921B-E937D1D88DBC}" srcOrd="3" destOrd="0" presId="urn:microsoft.com/office/officeart/2005/8/layout/default"/>
    <dgm:cxn modelId="{A13A6806-4C5F-4EE8-A604-F4468D690C90}" type="presParOf" srcId="{39727DC1-3956-4E16-8630-B54569E4DA80}" destId="{063C3B71-E0D0-4E97-8CB2-E9F35C5CE629}" srcOrd="4" destOrd="0" presId="urn:microsoft.com/office/officeart/2005/8/layout/default"/>
    <dgm:cxn modelId="{AA22751F-BCF2-45C4-A6BF-197C0524EB1D}" type="presParOf" srcId="{39727DC1-3956-4E16-8630-B54569E4DA80}" destId="{63F03B23-165C-48C6-AB93-7F0BACCD8BBF}" srcOrd="5" destOrd="0" presId="urn:microsoft.com/office/officeart/2005/8/layout/default"/>
    <dgm:cxn modelId="{6102B48A-CA97-43CB-9567-A46D8F413212}" type="presParOf" srcId="{39727DC1-3956-4E16-8630-B54569E4DA80}" destId="{02E3E596-5E7A-4A62-B40B-BBDDFFB9F36C}" srcOrd="6" destOrd="0" presId="urn:microsoft.com/office/officeart/2005/8/layout/default"/>
    <dgm:cxn modelId="{7852D90D-2A96-4D31-92F9-4C703129F7A0}" type="presParOf" srcId="{39727DC1-3956-4E16-8630-B54569E4DA80}" destId="{7A1EFCF8-E9A2-440E-967E-7046EDF14B68}" srcOrd="7" destOrd="0" presId="urn:microsoft.com/office/officeart/2005/8/layout/default"/>
    <dgm:cxn modelId="{1CC14F1C-3D47-4478-8E19-DD02CAEB9B42}" type="presParOf" srcId="{39727DC1-3956-4E16-8630-B54569E4DA80}" destId="{1589070D-9DAC-488C-B8E5-B1700877E735}" srcOrd="8" destOrd="0" presId="urn:microsoft.com/office/officeart/2005/8/layout/default"/>
    <dgm:cxn modelId="{72FB7C61-B377-44CE-B69A-2A0538E8043C}" type="presParOf" srcId="{39727DC1-3956-4E16-8630-B54569E4DA80}" destId="{D8DB78C7-7041-4389-97B8-6B0C791382F7}" srcOrd="9" destOrd="0" presId="urn:microsoft.com/office/officeart/2005/8/layout/default"/>
    <dgm:cxn modelId="{D73E87C5-FD1A-4162-B089-E994FC7DCAE0}" type="presParOf" srcId="{39727DC1-3956-4E16-8630-B54569E4DA80}" destId="{30480C1C-49CC-48EE-9947-5D2D94CCE93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5D2EB8-DB36-4F6D-B050-21ACFB613625}" type="doc">
      <dgm:prSet loTypeId="urn:microsoft.com/office/officeart/2005/8/layout/cycle8" loCatId="cycle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C2E750F-C65D-4D4B-9CE6-5ED6E03C37A5}">
      <dgm:prSet/>
      <dgm:spPr/>
      <dgm:t>
        <a:bodyPr/>
        <a:lstStyle/>
        <a:p>
          <a:r>
            <a:rPr lang="en-US"/>
            <a:t>Clear policy and processes</a:t>
          </a:r>
        </a:p>
      </dgm:t>
    </dgm:pt>
    <dgm:pt modelId="{4E009BC0-4299-4A21-9C8A-BC9BCF31A3FA}" type="parTrans" cxnId="{0B443002-CA2F-4A09-A302-6173CA74CFC3}">
      <dgm:prSet/>
      <dgm:spPr/>
      <dgm:t>
        <a:bodyPr/>
        <a:lstStyle/>
        <a:p>
          <a:endParaRPr lang="en-US"/>
        </a:p>
      </dgm:t>
    </dgm:pt>
    <dgm:pt modelId="{7F77867A-5557-4BDD-A35E-F3A1491A3684}" type="sibTrans" cxnId="{0B443002-CA2F-4A09-A302-6173CA74CFC3}">
      <dgm:prSet/>
      <dgm:spPr/>
      <dgm:t>
        <a:bodyPr/>
        <a:lstStyle/>
        <a:p>
          <a:endParaRPr lang="en-US"/>
        </a:p>
      </dgm:t>
    </dgm:pt>
    <dgm:pt modelId="{D49F8ED9-9DF4-4A4F-B95F-86EE267C4D0B}">
      <dgm:prSet/>
      <dgm:spPr/>
      <dgm:t>
        <a:bodyPr/>
        <a:lstStyle/>
        <a:p>
          <a:r>
            <a:rPr lang="en-US"/>
            <a:t>Balance between suspicion and efficiency/trust</a:t>
          </a:r>
        </a:p>
      </dgm:t>
    </dgm:pt>
    <dgm:pt modelId="{346054E4-AEC7-4F9A-A2B4-6168A395753B}" type="parTrans" cxnId="{E0A75949-77B2-49AF-8F00-EED3EBA9A498}">
      <dgm:prSet/>
      <dgm:spPr/>
      <dgm:t>
        <a:bodyPr/>
        <a:lstStyle/>
        <a:p>
          <a:endParaRPr lang="en-US"/>
        </a:p>
      </dgm:t>
    </dgm:pt>
    <dgm:pt modelId="{285AE478-9E8A-4154-8582-D0D496D52464}" type="sibTrans" cxnId="{E0A75949-77B2-49AF-8F00-EED3EBA9A498}">
      <dgm:prSet/>
      <dgm:spPr/>
      <dgm:t>
        <a:bodyPr/>
        <a:lstStyle/>
        <a:p>
          <a:endParaRPr lang="en-US"/>
        </a:p>
      </dgm:t>
    </dgm:pt>
    <dgm:pt modelId="{D2C4A6DF-44E3-43A1-A8A8-45320D4A4F47}">
      <dgm:prSet/>
      <dgm:spPr/>
      <dgm:t>
        <a:bodyPr/>
        <a:lstStyle/>
        <a:p>
          <a:r>
            <a:rPr lang="en-US"/>
            <a:t>Classification of data</a:t>
          </a:r>
        </a:p>
      </dgm:t>
    </dgm:pt>
    <dgm:pt modelId="{8DC06829-1C73-4822-BA71-EFF5017EF956}" type="parTrans" cxnId="{88C49607-8051-4228-88E3-3787309F2491}">
      <dgm:prSet/>
      <dgm:spPr/>
      <dgm:t>
        <a:bodyPr/>
        <a:lstStyle/>
        <a:p>
          <a:endParaRPr lang="en-US"/>
        </a:p>
      </dgm:t>
    </dgm:pt>
    <dgm:pt modelId="{2AE9FB97-8AF8-4DE2-92CB-FFACCF5E666C}" type="sibTrans" cxnId="{88C49607-8051-4228-88E3-3787309F2491}">
      <dgm:prSet/>
      <dgm:spPr/>
      <dgm:t>
        <a:bodyPr/>
        <a:lstStyle/>
        <a:p>
          <a:endParaRPr lang="en-US"/>
        </a:p>
      </dgm:t>
    </dgm:pt>
    <dgm:pt modelId="{062066E0-FFD1-428B-834F-8362BE5D12E8}">
      <dgm:prSet/>
      <dgm:spPr/>
      <dgm:t>
        <a:bodyPr/>
        <a:lstStyle/>
        <a:p>
          <a:r>
            <a:rPr lang="en-US"/>
            <a:t>Securing the trash</a:t>
          </a:r>
        </a:p>
      </dgm:t>
    </dgm:pt>
    <dgm:pt modelId="{EA38E581-A8D8-41B5-B254-A32D34CCD061}" type="parTrans" cxnId="{8FFCF88A-4898-47FE-A372-3323C35C35A3}">
      <dgm:prSet/>
      <dgm:spPr/>
      <dgm:t>
        <a:bodyPr/>
        <a:lstStyle/>
        <a:p>
          <a:endParaRPr lang="en-US"/>
        </a:p>
      </dgm:t>
    </dgm:pt>
    <dgm:pt modelId="{600F5EFC-17DA-4641-9AD8-6C03C484C024}" type="sibTrans" cxnId="{8FFCF88A-4898-47FE-A372-3323C35C35A3}">
      <dgm:prSet/>
      <dgm:spPr/>
      <dgm:t>
        <a:bodyPr/>
        <a:lstStyle/>
        <a:p>
          <a:endParaRPr lang="en-US"/>
        </a:p>
      </dgm:t>
    </dgm:pt>
    <dgm:pt modelId="{972208DD-67CC-4A11-8C5C-437FCCE846D9}">
      <dgm:prSet/>
      <dgm:spPr/>
      <dgm:t>
        <a:bodyPr/>
        <a:lstStyle/>
        <a:p>
          <a:r>
            <a:rPr lang="en-US"/>
            <a:t>Background checks</a:t>
          </a:r>
        </a:p>
      </dgm:t>
    </dgm:pt>
    <dgm:pt modelId="{8FE8B03D-2FA5-46C8-B138-FB14732F7732}" type="parTrans" cxnId="{EE6B86B2-3780-4FFC-96C9-9FD3E2BA2189}">
      <dgm:prSet/>
      <dgm:spPr/>
      <dgm:t>
        <a:bodyPr/>
        <a:lstStyle/>
        <a:p>
          <a:endParaRPr lang="en-US"/>
        </a:p>
      </dgm:t>
    </dgm:pt>
    <dgm:pt modelId="{E79DE041-3E86-4F1C-9966-721C18A52CFA}" type="sibTrans" cxnId="{EE6B86B2-3780-4FFC-96C9-9FD3E2BA2189}">
      <dgm:prSet/>
      <dgm:spPr/>
      <dgm:t>
        <a:bodyPr/>
        <a:lstStyle/>
        <a:p>
          <a:endParaRPr lang="en-US"/>
        </a:p>
      </dgm:t>
    </dgm:pt>
    <dgm:pt modelId="{818E4A9F-FF74-42D4-8A6A-72DDEA7E49BA}">
      <dgm:prSet/>
      <dgm:spPr/>
      <dgm:t>
        <a:bodyPr/>
        <a:lstStyle/>
        <a:p>
          <a:r>
            <a:rPr lang="en-US"/>
            <a:t>Routine training</a:t>
          </a:r>
        </a:p>
      </dgm:t>
    </dgm:pt>
    <dgm:pt modelId="{903B6CD0-4947-4D43-97D7-19CC7FCDEDA7}" type="parTrans" cxnId="{34BBB77D-B825-4302-949D-03769227F3DA}">
      <dgm:prSet/>
      <dgm:spPr/>
      <dgm:t>
        <a:bodyPr/>
        <a:lstStyle/>
        <a:p>
          <a:endParaRPr lang="en-US"/>
        </a:p>
      </dgm:t>
    </dgm:pt>
    <dgm:pt modelId="{C1CD56B8-60C0-4596-A90B-8DF6173C01F1}" type="sibTrans" cxnId="{34BBB77D-B825-4302-949D-03769227F3DA}">
      <dgm:prSet/>
      <dgm:spPr/>
      <dgm:t>
        <a:bodyPr/>
        <a:lstStyle/>
        <a:p>
          <a:endParaRPr lang="en-US"/>
        </a:p>
      </dgm:t>
    </dgm:pt>
    <dgm:pt modelId="{858D0072-1500-41F2-AED7-141147DFD881}">
      <dgm:prSet/>
      <dgm:spPr/>
      <dgm:t>
        <a:bodyPr/>
        <a:lstStyle/>
        <a:p>
          <a:r>
            <a:rPr lang="en-US"/>
            <a:t>Verification, verification, verification</a:t>
          </a:r>
        </a:p>
      </dgm:t>
    </dgm:pt>
    <dgm:pt modelId="{6CEFF4D1-5BDC-47C5-8DE0-2F4640D013A9}" type="parTrans" cxnId="{A4575EFA-3295-4719-9A49-756A10E4DC39}">
      <dgm:prSet/>
      <dgm:spPr/>
      <dgm:t>
        <a:bodyPr/>
        <a:lstStyle/>
        <a:p>
          <a:endParaRPr lang="en-US"/>
        </a:p>
      </dgm:t>
    </dgm:pt>
    <dgm:pt modelId="{88409C1C-6771-462F-B367-3F98307B9DAC}" type="sibTrans" cxnId="{A4575EFA-3295-4719-9A49-756A10E4DC39}">
      <dgm:prSet/>
      <dgm:spPr/>
      <dgm:t>
        <a:bodyPr/>
        <a:lstStyle/>
        <a:p>
          <a:endParaRPr lang="en-US"/>
        </a:p>
      </dgm:t>
    </dgm:pt>
    <dgm:pt modelId="{BC46476C-AA75-4573-A94C-D8E97322FD64}" type="pres">
      <dgm:prSet presAssocID="{C35D2EB8-DB36-4F6D-B050-21ACFB613625}" presName="compositeShape" presStyleCnt="0">
        <dgm:presLayoutVars>
          <dgm:chMax val="7"/>
          <dgm:dir/>
          <dgm:resizeHandles val="exact"/>
        </dgm:presLayoutVars>
      </dgm:prSet>
      <dgm:spPr/>
    </dgm:pt>
    <dgm:pt modelId="{9C1E11F3-9F79-4356-A55B-F3AD5576A3E5}" type="pres">
      <dgm:prSet presAssocID="{C35D2EB8-DB36-4F6D-B050-21ACFB613625}" presName="wedge1" presStyleLbl="node1" presStyleIdx="0" presStyleCnt="7"/>
      <dgm:spPr/>
    </dgm:pt>
    <dgm:pt modelId="{D24F77B9-25DC-46DA-88DA-3B31EC9A178C}" type="pres">
      <dgm:prSet presAssocID="{C35D2EB8-DB36-4F6D-B050-21ACFB613625}" presName="dummy1a" presStyleCnt="0"/>
      <dgm:spPr/>
    </dgm:pt>
    <dgm:pt modelId="{74EF1131-B14E-4B5E-B5DC-E00C15A29FE6}" type="pres">
      <dgm:prSet presAssocID="{C35D2EB8-DB36-4F6D-B050-21ACFB613625}" presName="dummy1b" presStyleCnt="0"/>
      <dgm:spPr/>
    </dgm:pt>
    <dgm:pt modelId="{070B6182-E661-450B-B5DE-BA8369B45CBB}" type="pres">
      <dgm:prSet presAssocID="{C35D2EB8-DB36-4F6D-B050-21ACFB613625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E05C796-F731-4C5E-99E8-CCA858AF894D}" type="pres">
      <dgm:prSet presAssocID="{C35D2EB8-DB36-4F6D-B050-21ACFB613625}" presName="wedge2" presStyleLbl="node1" presStyleIdx="1" presStyleCnt="7"/>
      <dgm:spPr/>
    </dgm:pt>
    <dgm:pt modelId="{B96D3E93-65DA-48AD-A48C-54ED45ED5490}" type="pres">
      <dgm:prSet presAssocID="{C35D2EB8-DB36-4F6D-B050-21ACFB613625}" presName="dummy2a" presStyleCnt="0"/>
      <dgm:spPr/>
    </dgm:pt>
    <dgm:pt modelId="{DA9892B2-B194-45C9-9C83-04D8AD4FE0A2}" type="pres">
      <dgm:prSet presAssocID="{C35D2EB8-DB36-4F6D-B050-21ACFB613625}" presName="dummy2b" presStyleCnt="0"/>
      <dgm:spPr/>
    </dgm:pt>
    <dgm:pt modelId="{8C60784D-6BAC-49D3-8F8B-E7146569B0A4}" type="pres">
      <dgm:prSet presAssocID="{C35D2EB8-DB36-4F6D-B050-21ACFB613625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7E3A33C1-BBE2-40EE-A5DD-C01E79633A3D}" type="pres">
      <dgm:prSet presAssocID="{C35D2EB8-DB36-4F6D-B050-21ACFB613625}" presName="wedge3" presStyleLbl="node1" presStyleIdx="2" presStyleCnt="7"/>
      <dgm:spPr/>
    </dgm:pt>
    <dgm:pt modelId="{50C9F917-F7C4-46E0-8C79-39E77EB808E9}" type="pres">
      <dgm:prSet presAssocID="{C35D2EB8-DB36-4F6D-B050-21ACFB613625}" presName="dummy3a" presStyleCnt="0"/>
      <dgm:spPr/>
    </dgm:pt>
    <dgm:pt modelId="{8574C447-2034-473B-9AA5-FFD0FA71000B}" type="pres">
      <dgm:prSet presAssocID="{C35D2EB8-DB36-4F6D-B050-21ACFB613625}" presName="dummy3b" presStyleCnt="0"/>
      <dgm:spPr/>
    </dgm:pt>
    <dgm:pt modelId="{435B3498-1570-46DD-B11F-B37A29734F9F}" type="pres">
      <dgm:prSet presAssocID="{C35D2EB8-DB36-4F6D-B050-21ACFB613625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C6482308-2BDA-4F17-9F63-6B0F5352D9E9}" type="pres">
      <dgm:prSet presAssocID="{C35D2EB8-DB36-4F6D-B050-21ACFB613625}" presName="wedge4" presStyleLbl="node1" presStyleIdx="3" presStyleCnt="7"/>
      <dgm:spPr/>
    </dgm:pt>
    <dgm:pt modelId="{B9D277DF-3E71-43AE-AD3E-725087A2D7DA}" type="pres">
      <dgm:prSet presAssocID="{C35D2EB8-DB36-4F6D-B050-21ACFB613625}" presName="dummy4a" presStyleCnt="0"/>
      <dgm:spPr/>
    </dgm:pt>
    <dgm:pt modelId="{81DD38F6-6D6A-489E-B7DA-8B8498E20E9D}" type="pres">
      <dgm:prSet presAssocID="{C35D2EB8-DB36-4F6D-B050-21ACFB613625}" presName="dummy4b" presStyleCnt="0"/>
      <dgm:spPr/>
    </dgm:pt>
    <dgm:pt modelId="{5D382C67-BE94-411B-B0C6-89EEAB902662}" type="pres">
      <dgm:prSet presAssocID="{C35D2EB8-DB36-4F6D-B050-21ACFB613625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5E71CE35-302B-426E-B0CF-5FBF38B87615}" type="pres">
      <dgm:prSet presAssocID="{C35D2EB8-DB36-4F6D-B050-21ACFB613625}" presName="wedge5" presStyleLbl="node1" presStyleIdx="4" presStyleCnt="7"/>
      <dgm:spPr/>
    </dgm:pt>
    <dgm:pt modelId="{52DB3D9C-4AC9-4D0D-A4B8-CC9262B29808}" type="pres">
      <dgm:prSet presAssocID="{C35D2EB8-DB36-4F6D-B050-21ACFB613625}" presName="dummy5a" presStyleCnt="0"/>
      <dgm:spPr/>
    </dgm:pt>
    <dgm:pt modelId="{043D353C-317C-4309-A370-1E3465169FF6}" type="pres">
      <dgm:prSet presAssocID="{C35D2EB8-DB36-4F6D-B050-21ACFB613625}" presName="dummy5b" presStyleCnt="0"/>
      <dgm:spPr/>
    </dgm:pt>
    <dgm:pt modelId="{D4E8026B-1FCB-40AA-8902-B17C17EA9D68}" type="pres">
      <dgm:prSet presAssocID="{C35D2EB8-DB36-4F6D-B050-21ACFB613625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A8FBC0C4-1E8E-4A78-AF5C-A1C53134AF13}" type="pres">
      <dgm:prSet presAssocID="{C35D2EB8-DB36-4F6D-B050-21ACFB613625}" presName="wedge6" presStyleLbl="node1" presStyleIdx="5" presStyleCnt="7"/>
      <dgm:spPr/>
    </dgm:pt>
    <dgm:pt modelId="{38AE8941-FFE2-4F23-9231-18D5717596C8}" type="pres">
      <dgm:prSet presAssocID="{C35D2EB8-DB36-4F6D-B050-21ACFB613625}" presName="dummy6a" presStyleCnt="0"/>
      <dgm:spPr/>
    </dgm:pt>
    <dgm:pt modelId="{D2E466D7-FE35-4077-8B6D-151C2C80CA6B}" type="pres">
      <dgm:prSet presAssocID="{C35D2EB8-DB36-4F6D-B050-21ACFB613625}" presName="dummy6b" presStyleCnt="0"/>
      <dgm:spPr/>
    </dgm:pt>
    <dgm:pt modelId="{02CA1FBE-756C-4802-BB46-4D0C7A6F807B}" type="pres">
      <dgm:prSet presAssocID="{C35D2EB8-DB36-4F6D-B050-21ACFB613625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9CC6E58E-090C-4343-ADC3-07CBD4A65056}" type="pres">
      <dgm:prSet presAssocID="{C35D2EB8-DB36-4F6D-B050-21ACFB613625}" presName="wedge7" presStyleLbl="node1" presStyleIdx="6" presStyleCnt="7" custLinFactNeighborX="-16131" custLinFactNeighborY="-28771"/>
      <dgm:spPr/>
    </dgm:pt>
    <dgm:pt modelId="{43AEE32C-69BE-4524-B181-C3242DF10AD4}" type="pres">
      <dgm:prSet presAssocID="{C35D2EB8-DB36-4F6D-B050-21ACFB613625}" presName="dummy7a" presStyleCnt="0"/>
      <dgm:spPr/>
    </dgm:pt>
    <dgm:pt modelId="{EF803D35-1C6D-4F49-9B9A-53EF2999ADD8}" type="pres">
      <dgm:prSet presAssocID="{C35D2EB8-DB36-4F6D-B050-21ACFB613625}" presName="dummy7b" presStyleCnt="0"/>
      <dgm:spPr/>
    </dgm:pt>
    <dgm:pt modelId="{D5DFDC83-A08A-40DA-AE50-91038D199800}" type="pres">
      <dgm:prSet presAssocID="{C35D2EB8-DB36-4F6D-B050-21ACFB613625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0F922527-E01F-4486-8432-D3D6551D6897}" type="pres">
      <dgm:prSet presAssocID="{7F77867A-5557-4BDD-A35E-F3A1491A3684}" presName="arrowWedge1" presStyleLbl="fgSibTrans2D1" presStyleIdx="0" presStyleCnt="7"/>
      <dgm:spPr/>
    </dgm:pt>
    <dgm:pt modelId="{F6DFAC58-6665-4655-82AD-8A1A91C24B77}" type="pres">
      <dgm:prSet presAssocID="{285AE478-9E8A-4154-8582-D0D496D52464}" presName="arrowWedge2" presStyleLbl="fgSibTrans2D1" presStyleIdx="1" presStyleCnt="7"/>
      <dgm:spPr/>
    </dgm:pt>
    <dgm:pt modelId="{DA7C5B03-0B0E-4600-B960-64CB4E78DD65}" type="pres">
      <dgm:prSet presAssocID="{2AE9FB97-8AF8-4DE2-92CB-FFACCF5E666C}" presName="arrowWedge3" presStyleLbl="fgSibTrans2D1" presStyleIdx="2" presStyleCnt="7"/>
      <dgm:spPr/>
    </dgm:pt>
    <dgm:pt modelId="{F5F93189-3CBE-48D8-8CCA-8C7B58218691}" type="pres">
      <dgm:prSet presAssocID="{600F5EFC-17DA-4641-9AD8-6C03C484C024}" presName="arrowWedge4" presStyleLbl="fgSibTrans2D1" presStyleIdx="3" presStyleCnt="7"/>
      <dgm:spPr/>
    </dgm:pt>
    <dgm:pt modelId="{21C13B49-DFB7-4305-8039-9E13D2DB4A38}" type="pres">
      <dgm:prSet presAssocID="{E79DE041-3E86-4F1C-9966-721C18A52CFA}" presName="arrowWedge5" presStyleLbl="fgSibTrans2D1" presStyleIdx="4" presStyleCnt="7"/>
      <dgm:spPr/>
    </dgm:pt>
    <dgm:pt modelId="{F527B994-8C1E-457E-9E7B-4FF653663EB1}" type="pres">
      <dgm:prSet presAssocID="{C1CD56B8-60C0-4596-A90B-8DF6173C01F1}" presName="arrowWedge6" presStyleLbl="fgSibTrans2D1" presStyleIdx="5" presStyleCnt="7"/>
      <dgm:spPr/>
    </dgm:pt>
    <dgm:pt modelId="{F6C72430-A075-4022-92B5-F81E0846A893}" type="pres">
      <dgm:prSet presAssocID="{88409C1C-6771-462F-B367-3F98307B9DAC}" presName="arrowWedge7" presStyleLbl="fgSibTrans2D1" presStyleIdx="6" presStyleCnt="7"/>
      <dgm:spPr/>
    </dgm:pt>
  </dgm:ptLst>
  <dgm:cxnLst>
    <dgm:cxn modelId="{A388D400-0F2D-4C19-A1EE-82D9DA7134F4}" type="presOf" srcId="{858D0072-1500-41F2-AED7-141147DFD881}" destId="{9CC6E58E-090C-4343-ADC3-07CBD4A65056}" srcOrd="0" destOrd="0" presId="urn:microsoft.com/office/officeart/2005/8/layout/cycle8"/>
    <dgm:cxn modelId="{0B443002-CA2F-4A09-A302-6173CA74CFC3}" srcId="{C35D2EB8-DB36-4F6D-B050-21ACFB613625}" destId="{1C2E750F-C65D-4D4B-9CE6-5ED6E03C37A5}" srcOrd="0" destOrd="0" parTransId="{4E009BC0-4299-4A21-9C8A-BC9BCF31A3FA}" sibTransId="{7F77867A-5557-4BDD-A35E-F3A1491A3684}"/>
    <dgm:cxn modelId="{88C49607-8051-4228-88E3-3787309F2491}" srcId="{C35D2EB8-DB36-4F6D-B050-21ACFB613625}" destId="{D2C4A6DF-44E3-43A1-A8A8-45320D4A4F47}" srcOrd="2" destOrd="0" parTransId="{8DC06829-1C73-4822-BA71-EFF5017EF956}" sibTransId="{2AE9FB97-8AF8-4DE2-92CB-FFACCF5E666C}"/>
    <dgm:cxn modelId="{EA9CC71A-4DBC-4CEC-88AB-365A3202712A}" type="presOf" srcId="{818E4A9F-FF74-42D4-8A6A-72DDEA7E49BA}" destId="{02CA1FBE-756C-4802-BB46-4D0C7A6F807B}" srcOrd="1" destOrd="0" presId="urn:microsoft.com/office/officeart/2005/8/layout/cycle8"/>
    <dgm:cxn modelId="{3B5A6129-795C-4F39-852D-5B998263BAF3}" type="presOf" srcId="{818E4A9F-FF74-42D4-8A6A-72DDEA7E49BA}" destId="{A8FBC0C4-1E8E-4A78-AF5C-A1C53134AF13}" srcOrd="0" destOrd="0" presId="urn:microsoft.com/office/officeart/2005/8/layout/cycle8"/>
    <dgm:cxn modelId="{D0A3805E-457F-4D52-AA63-EB19695F6FF8}" type="presOf" srcId="{D2C4A6DF-44E3-43A1-A8A8-45320D4A4F47}" destId="{7E3A33C1-BBE2-40EE-A5DD-C01E79633A3D}" srcOrd="0" destOrd="0" presId="urn:microsoft.com/office/officeart/2005/8/layout/cycle8"/>
    <dgm:cxn modelId="{E0A75949-77B2-49AF-8F00-EED3EBA9A498}" srcId="{C35D2EB8-DB36-4F6D-B050-21ACFB613625}" destId="{D49F8ED9-9DF4-4A4F-B95F-86EE267C4D0B}" srcOrd="1" destOrd="0" parTransId="{346054E4-AEC7-4F9A-A2B4-6168A395753B}" sibTransId="{285AE478-9E8A-4154-8582-D0D496D52464}"/>
    <dgm:cxn modelId="{70A2124B-ABDE-4DBF-86D1-F93A25D73216}" type="presOf" srcId="{858D0072-1500-41F2-AED7-141147DFD881}" destId="{D5DFDC83-A08A-40DA-AE50-91038D199800}" srcOrd="1" destOrd="0" presId="urn:microsoft.com/office/officeart/2005/8/layout/cycle8"/>
    <dgm:cxn modelId="{34BBB77D-B825-4302-949D-03769227F3DA}" srcId="{C35D2EB8-DB36-4F6D-B050-21ACFB613625}" destId="{818E4A9F-FF74-42D4-8A6A-72DDEA7E49BA}" srcOrd="5" destOrd="0" parTransId="{903B6CD0-4947-4D43-97D7-19CC7FCDEDA7}" sibTransId="{C1CD56B8-60C0-4596-A90B-8DF6173C01F1}"/>
    <dgm:cxn modelId="{8FFCF88A-4898-47FE-A372-3323C35C35A3}" srcId="{C35D2EB8-DB36-4F6D-B050-21ACFB613625}" destId="{062066E0-FFD1-428B-834F-8362BE5D12E8}" srcOrd="3" destOrd="0" parTransId="{EA38E581-A8D8-41B5-B254-A32D34CCD061}" sibTransId="{600F5EFC-17DA-4641-9AD8-6C03C484C024}"/>
    <dgm:cxn modelId="{FAA465A6-1210-4634-8E47-DEBCEBEC36B3}" type="presOf" srcId="{972208DD-67CC-4A11-8C5C-437FCCE846D9}" destId="{D4E8026B-1FCB-40AA-8902-B17C17EA9D68}" srcOrd="1" destOrd="0" presId="urn:microsoft.com/office/officeart/2005/8/layout/cycle8"/>
    <dgm:cxn modelId="{EE6B86B2-3780-4FFC-96C9-9FD3E2BA2189}" srcId="{C35D2EB8-DB36-4F6D-B050-21ACFB613625}" destId="{972208DD-67CC-4A11-8C5C-437FCCE846D9}" srcOrd="4" destOrd="0" parTransId="{8FE8B03D-2FA5-46C8-B138-FB14732F7732}" sibTransId="{E79DE041-3E86-4F1C-9966-721C18A52CFA}"/>
    <dgm:cxn modelId="{E8F1DCBE-DEB0-4D72-84CD-C2D874DA012E}" type="presOf" srcId="{D49F8ED9-9DF4-4A4F-B95F-86EE267C4D0B}" destId="{8C60784D-6BAC-49D3-8F8B-E7146569B0A4}" srcOrd="1" destOrd="0" presId="urn:microsoft.com/office/officeart/2005/8/layout/cycle8"/>
    <dgm:cxn modelId="{BB37C7C4-E019-4BA1-BFFA-E2BF16950A3B}" type="presOf" srcId="{1C2E750F-C65D-4D4B-9CE6-5ED6E03C37A5}" destId="{9C1E11F3-9F79-4356-A55B-F3AD5576A3E5}" srcOrd="0" destOrd="0" presId="urn:microsoft.com/office/officeart/2005/8/layout/cycle8"/>
    <dgm:cxn modelId="{34F4A9C7-79C4-4E70-B613-C08927C78CB6}" type="presOf" srcId="{972208DD-67CC-4A11-8C5C-437FCCE846D9}" destId="{5E71CE35-302B-426E-B0CF-5FBF38B87615}" srcOrd="0" destOrd="0" presId="urn:microsoft.com/office/officeart/2005/8/layout/cycle8"/>
    <dgm:cxn modelId="{688E45C8-C427-4417-9F21-641DC8F85615}" type="presOf" srcId="{D2C4A6DF-44E3-43A1-A8A8-45320D4A4F47}" destId="{435B3498-1570-46DD-B11F-B37A29734F9F}" srcOrd="1" destOrd="0" presId="urn:microsoft.com/office/officeart/2005/8/layout/cycle8"/>
    <dgm:cxn modelId="{D5396AD8-108F-4BD5-8C30-4E8F5EF54127}" type="presOf" srcId="{C35D2EB8-DB36-4F6D-B050-21ACFB613625}" destId="{BC46476C-AA75-4573-A94C-D8E97322FD64}" srcOrd="0" destOrd="0" presId="urn:microsoft.com/office/officeart/2005/8/layout/cycle8"/>
    <dgm:cxn modelId="{85636EE4-67C5-47C9-A8A5-B428DDE2E53E}" type="presOf" srcId="{D49F8ED9-9DF4-4A4F-B95F-86EE267C4D0B}" destId="{FE05C796-F731-4C5E-99E8-CCA858AF894D}" srcOrd="0" destOrd="0" presId="urn:microsoft.com/office/officeart/2005/8/layout/cycle8"/>
    <dgm:cxn modelId="{0E132CE6-BAE6-448D-93D1-939EB094B774}" type="presOf" srcId="{1C2E750F-C65D-4D4B-9CE6-5ED6E03C37A5}" destId="{070B6182-E661-450B-B5DE-BA8369B45CBB}" srcOrd="1" destOrd="0" presId="urn:microsoft.com/office/officeart/2005/8/layout/cycle8"/>
    <dgm:cxn modelId="{2D11F9EF-9145-45B8-A404-1871E891867F}" type="presOf" srcId="{062066E0-FFD1-428B-834F-8362BE5D12E8}" destId="{C6482308-2BDA-4F17-9F63-6B0F5352D9E9}" srcOrd="0" destOrd="0" presId="urn:microsoft.com/office/officeart/2005/8/layout/cycle8"/>
    <dgm:cxn modelId="{A4575EFA-3295-4719-9A49-756A10E4DC39}" srcId="{C35D2EB8-DB36-4F6D-B050-21ACFB613625}" destId="{858D0072-1500-41F2-AED7-141147DFD881}" srcOrd="6" destOrd="0" parTransId="{6CEFF4D1-5BDC-47C5-8DE0-2F4640D013A9}" sibTransId="{88409C1C-6771-462F-B367-3F98307B9DAC}"/>
    <dgm:cxn modelId="{053558FD-F926-4F44-8CBA-733BBB59A0F2}" type="presOf" srcId="{062066E0-FFD1-428B-834F-8362BE5D12E8}" destId="{5D382C67-BE94-411B-B0C6-89EEAB902662}" srcOrd="1" destOrd="0" presId="urn:microsoft.com/office/officeart/2005/8/layout/cycle8"/>
    <dgm:cxn modelId="{988A3061-FEA2-403A-974B-2A41C9BFEFF1}" type="presParOf" srcId="{BC46476C-AA75-4573-A94C-D8E97322FD64}" destId="{9C1E11F3-9F79-4356-A55B-F3AD5576A3E5}" srcOrd="0" destOrd="0" presId="urn:microsoft.com/office/officeart/2005/8/layout/cycle8"/>
    <dgm:cxn modelId="{B2577FEC-0FA8-4C28-99EF-57B3F6D2E345}" type="presParOf" srcId="{BC46476C-AA75-4573-A94C-D8E97322FD64}" destId="{D24F77B9-25DC-46DA-88DA-3B31EC9A178C}" srcOrd="1" destOrd="0" presId="urn:microsoft.com/office/officeart/2005/8/layout/cycle8"/>
    <dgm:cxn modelId="{2490C1DB-AE4B-48E1-9E89-ECF1D26212E6}" type="presParOf" srcId="{BC46476C-AA75-4573-A94C-D8E97322FD64}" destId="{74EF1131-B14E-4B5E-B5DC-E00C15A29FE6}" srcOrd="2" destOrd="0" presId="urn:microsoft.com/office/officeart/2005/8/layout/cycle8"/>
    <dgm:cxn modelId="{8601DD3E-BFBD-4A80-8060-D988A1188DFD}" type="presParOf" srcId="{BC46476C-AA75-4573-A94C-D8E97322FD64}" destId="{070B6182-E661-450B-B5DE-BA8369B45CBB}" srcOrd="3" destOrd="0" presId="urn:microsoft.com/office/officeart/2005/8/layout/cycle8"/>
    <dgm:cxn modelId="{414E8420-BED1-43E2-B7A3-08E082900B63}" type="presParOf" srcId="{BC46476C-AA75-4573-A94C-D8E97322FD64}" destId="{FE05C796-F731-4C5E-99E8-CCA858AF894D}" srcOrd="4" destOrd="0" presId="urn:microsoft.com/office/officeart/2005/8/layout/cycle8"/>
    <dgm:cxn modelId="{735B5D8F-A0E8-4416-9393-AE4AD956DEE4}" type="presParOf" srcId="{BC46476C-AA75-4573-A94C-D8E97322FD64}" destId="{B96D3E93-65DA-48AD-A48C-54ED45ED5490}" srcOrd="5" destOrd="0" presId="urn:microsoft.com/office/officeart/2005/8/layout/cycle8"/>
    <dgm:cxn modelId="{F89B088D-3630-4AF9-83FF-545B0E16E8AE}" type="presParOf" srcId="{BC46476C-AA75-4573-A94C-D8E97322FD64}" destId="{DA9892B2-B194-45C9-9C83-04D8AD4FE0A2}" srcOrd="6" destOrd="0" presId="urn:microsoft.com/office/officeart/2005/8/layout/cycle8"/>
    <dgm:cxn modelId="{523C87CF-F95D-4E20-96D6-46B45F39FECE}" type="presParOf" srcId="{BC46476C-AA75-4573-A94C-D8E97322FD64}" destId="{8C60784D-6BAC-49D3-8F8B-E7146569B0A4}" srcOrd="7" destOrd="0" presId="urn:microsoft.com/office/officeart/2005/8/layout/cycle8"/>
    <dgm:cxn modelId="{C6282244-F6A3-4635-A642-75A7A59F15BA}" type="presParOf" srcId="{BC46476C-AA75-4573-A94C-D8E97322FD64}" destId="{7E3A33C1-BBE2-40EE-A5DD-C01E79633A3D}" srcOrd="8" destOrd="0" presId="urn:microsoft.com/office/officeart/2005/8/layout/cycle8"/>
    <dgm:cxn modelId="{C9442623-E3C8-4A84-ADD8-F3108EA96F0F}" type="presParOf" srcId="{BC46476C-AA75-4573-A94C-D8E97322FD64}" destId="{50C9F917-F7C4-46E0-8C79-39E77EB808E9}" srcOrd="9" destOrd="0" presId="urn:microsoft.com/office/officeart/2005/8/layout/cycle8"/>
    <dgm:cxn modelId="{B0B11AE8-7834-4C77-A661-CA9117B96053}" type="presParOf" srcId="{BC46476C-AA75-4573-A94C-D8E97322FD64}" destId="{8574C447-2034-473B-9AA5-FFD0FA71000B}" srcOrd="10" destOrd="0" presId="urn:microsoft.com/office/officeart/2005/8/layout/cycle8"/>
    <dgm:cxn modelId="{D8497E9F-2431-4B62-BF54-D276733B840B}" type="presParOf" srcId="{BC46476C-AA75-4573-A94C-D8E97322FD64}" destId="{435B3498-1570-46DD-B11F-B37A29734F9F}" srcOrd="11" destOrd="0" presId="urn:microsoft.com/office/officeart/2005/8/layout/cycle8"/>
    <dgm:cxn modelId="{97ABB748-3F32-45A3-95B0-525D8BF112D0}" type="presParOf" srcId="{BC46476C-AA75-4573-A94C-D8E97322FD64}" destId="{C6482308-2BDA-4F17-9F63-6B0F5352D9E9}" srcOrd="12" destOrd="0" presId="urn:microsoft.com/office/officeart/2005/8/layout/cycle8"/>
    <dgm:cxn modelId="{1A744EA6-245D-45B9-B637-B8D142048365}" type="presParOf" srcId="{BC46476C-AA75-4573-A94C-D8E97322FD64}" destId="{B9D277DF-3E71-43AE-AD3E-725087A2D7DA}" srcOrd="13" destOrd="0" presId="urn:microsoft.com/office/officeart/2005/8/layout/cycle8"/>
    <dgm:cxn modelId="{357D4F4E-1C54-43D3-A42D-20D6A1656AA7}" type="presParOf" srcId="{BC46476C-AA75-4573-A94C-D8E97322FD64}" destId="{81DD38F6-6D6A-489E-B7DA-8B8498E20E9D}" srcOrd="14" destOrd="0" presId="urn:microsoft.com/office/officeart/2005/8/layout/cycle8"/>
    <dgm:cxn modelId="{A2CC3ACA-07C7-4FF8-B49F-55163FCB531E}" type="presParOf" srcId="{BC46476C-AA75-4573-A94C-D8E97322FD64}" destId="{5D382C67-BE94-411B-B0C6-89EEAB902662}" srcOrd="15" destOrd="0" presId="urn:microsoft.com/office/officeart/2005/8/layout/cycle8"/>
    <dgm:cxn modelId="{6E6DEE13-180D-4A4C-88C3-785B63AF608C}" type="presParOf" srcId="{BC46476C-AA75-4573-A94C-D8E97322FD64}" destId="{5E71CE35-302B-426E-B0CF-5FBF38B87615}" srcOrd="16" destOrd="0" presId="urn:microsoft.com/office/officeart/2005/8/layout/cycle8"/>
    <dgm:cxn modelId="{193F9DB1-3F4F-4FA5-BE42-0EA515B8BB32}" type="presParOf" srcId="{BC46476C-AA75-4573-A94C-D8E97322FD64}" destId="{52DB3D9C-4AC9-4D0D-A4B8-CC9262B29808}" srcOrd="17" destOrd="0" presId="urn:microsoft.com/office/officeart/2005/8/layout/cycle8"/>
    <dgm:cxn modelId="{970F8491-D17E-45AC-AE87-D2C5DD42BF89}" type="presParOf" srcId="{BC46476C-AA75-4573-A94C-D8E97322FD64}" destId="{043D353C-317C-4309-A370-1E3465169FF6}" srcOrd="18" destOrd="0" presId="urn:microsoft.com/office/officeart/2005/8/layout/cycle8"/>
    <dgm:cxn modelId="{7DCF80D9-6D97-4FD2-AA0B-4128A9686DF3}" type="presParOf" srcId="{BC46476C-AA75-4573-A94C-D8E97322FD64}" destId="{D4E8026B-1FCB-40AA-8902-B17C17EA9D68}" srcOrd="19" destOrd="0" presId="urn:microsoft.com/office/officeart/2005/8/layout/cycle8"/>
    <dgm:cxn modelId="{39AB14F7-1CE2-433B-9007-09791E85F6A1}" type="presParOf" srcId="{BC46476C-AA75-4573-A94C-D8E97322FD64}" destId="{A8FBC0C4-1E8E-4A78-AF5C-A1C53134AF13}" srcOrd="20" destOrd="0" presId="urn:microsoft.com/office/officeart/2005/8/layout/cycle8"/>
    <dgm:cxn modelId="{54E6C94B-C437-43A6-9D4B-18EFF0D00E89}" type="presParOf" srcId="{BC46476C-AA75-4573-A94C-D8E97322FD64}" destId="{38AE8941-FFE2-4F23-9231-18D5717596C8}" srcOrd="21" destOrd="0" presId="urn:microsoft.com/office/officeart/2005/8/layout/cycle8"/>
    <dgm:cxn modelId="{82BE2D02-4E6D-4EDC-BA6E-A6CFD2B374B2}" type="presParOf" srcId="{BC46476C-AA75-4573-A94C-D8E97322FD64}" destId="{D2E466D7-FE35-4077-8B6D-151C2C80CA6B}" srcOrd="22" destOrd="0" presId="urn:microsoft.com/office/officeart/2005/8/layout/cycle8"/>
    <dgm:cxn modelId="{670EC53C-5389-4262-B5AF-A366D720D0CB}" type="presParOf" srcId="{BC46476C-AA75-4573-A94C-D8E97322FD64}" destId="{02CA1FBE-756C-4802-BB46-4D0C7A6F807B}" srcOrd="23" destOrd="0" presId="urn:microsoft.com/office/officeart/2005/8/layout/cycle8"/>
    <dgm:cxn modelId="{9A00DB2B-6BC8-4FE1-BA89-D28BB3214768}" type="presParOf" srcId="{BC46476C-AA75-4573-A94C-D8E97322FD64}" destId="{9CC6E58E-090C-4343-ADC3-07CBD4A65056}" srcOrd="24" destOrd="0" presId="urn:microsoft.com/office/officeart/2005/8/layout/cycle8"/>
    <dgm:cxn modelId="{04D6FA7D-5C8A-4A24-A76F-CABE84C5B7D5}" type="presParOf" srcId="{BC46476C-AA75-4573-A94C-D8E97322FD64}" destId="{43AEE32C-69BE-4524-B181-C3242DF10AD4}" srcOrd="25" destOrd="0" presId="urn:microsoft.com/office/officeart/2005/8/layout/cycle8"/>
    <dgm:cxn modelId="{80597266-9C5F-4563-A7B4-AC9AE5CB0D6D}" type="presParOf" srcId="{BC46476C-AA75-4573-A94C-D8E97322FD64}" destId="{EF803D35-1C6D-4F49-9B9A-53EF2999ADD8}" srcOrd="26" destOrd="0" presId="urn:microsoft.com/office/officeart/2005/8/layout/cycle8"/>
    <dgm:cxn modelId="{748628E8-5DA4-4E6F-9C03-842CC8400013}" type="presParOf" srcId="{BC46476C-AA75-4573-A94C-D8E97322FD64}" destId="{D5DFDC83-A08A-40DA-AE50-91038D199800}" srcOrd="27" destOrd="0" presId="urn:microsoft.com/office/officeart/2005/8/layout/cycle8"/>
    <dgm:cxn modelId="{5CC2D590-DF71-49CC-8DB1-6B84CF8CD58F}" type="presParOf" srcId="{BC46476C-AA75-4573-A94C-D8E97322FD64}" destId="{0F922527-E01F-4486-8432-D3D6551D6897}" srcOrd="28" destOrd="0" presId="urn:microsoft.com/office/officeart/2005/8/layout/cycle8"/>
    <dgm:cxn modelId="{AC9B56E2-988B-4D27-AAFD-CBCB0EF43BAF}" type="presParOf" srcId="{BC46476C-AA75-4573-A94C-D8E97322FD64}" destId="{F6DFAC58-6665-4655-82AD-8A1A91C24B77}" srcOrd="29" destOrd="0" presId="urn:microsoft.com/office/officeart/2005/8/layout/cycle8"/>
    <dgm:cxn modelId="{523B47F9-692A-4F5D-9F73-28E912475C18}" type="presParOf" srcId="{BC46476C-AA75-4573-A94C-D8E97322FD64}" destId="{DA7C5B03-0B0E-4600-B960-64CB4E78DD65}" srcOrd="30" destOrd="0" presId="urn:microsoft.com/office/officeart/2005/8/layout/cycle8"/>
    <dgm:cxn modelId="{B18CC370-37D6-4797-8C8E-675EA1D35946}" type="presParOf" srcId="{BC46476C-AA75-4573-A94C-D8E97322FD64}" destId="{F5F93189-3CBE-48D8-8CCA-8C7B58218691}" srcOrd="31" destOrd="0" presId="urn:microsoft.com/office/officeart/2005/8/layout/cycle8"/>
    <dgm:cxn modelId="{4E24CBE7-E7B0-431F-A34C-3ED9E86A8465}" type="presParOf" srcId="{BC46476C-AA75-4573-A94C-D8E97322FD64}" destId="{21C13B49-DFB7-4305-8039-9E13D2DB4A38}" srcOrd="32" destOrd="0" presId="urn:microsoft.com/office/officeart/2005/8/layout/cycle8"/>
    <dgm:cxn modelId="{7472D9A7-0221-40E0-B22C-22E110FEA6B4}" type="presParOf" srcId="{BC46476C-AA75-4573-A94C-D8E97322FD64}" destId="{F527B994-8C1E-457E-9E7B-4FF653663EB1}" srcOrd="33" destOrd="0" presId="urn:microsoft.com/office/officeart/2005/8/layout/cycle8"/>
    <dgm:cxn modelId="{8F021670-1ED0-4E18-844E-E3F93C1E14FE}" type="presParOf" srcId="{BC46476C-AA75-4573-A94C-D8E97322FD64}" destId="{F6C72430-A075-4022-92B5-F81E0846A893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976F24-CF16-4FFA-A35F-1BF972C0F90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925CF73-D03F-443A-B21B-C3AE97782DA3}">
      <dgm:prSet/>
      <dgm:spPr/>
      <dgm:t>
        <a:bodyPr/>
        <a:lstStyle/>
        <a:p>
          <a:r>
            <a:rPr lang="en-US"/>
            <a:t>Something that you know</a:t>
          </a:r>
        </a:p>
      </dgm:t>
    </dgm:pt>
    <dgm:pt modelId="{A934DDF7-AC14-41FA-B8D2-B3E0EA60DF2F}" type="parTrans" cxnId="{78C70E63-D943-4A1A-8A26-C787144B7010}">
      <dgm:prSet/>
      <dgm:spPr/>
      <dgm:t>
        <a:bodyPr/>
        <a:lstStyle/>
        <a:p>
          <a:endParaRPr lang="en-US"/>
        </a:p>
      </dgm:t>
    </dgm:pt>
    <dgm:pt modelId="{DBF37243-709B-47C6-829B-E7D4BEC7060D}" type="sibTrans" cxnId="{78C70E63-D943-4A1A-8A26-C787144B7010}">
      <dgm:prSet/>
      <dgm:spPr/>
      <dgm:t>
        <a:bodyPr/>
        <a:lstStyle/>
        <a:p>
          <a:endParaRPr lang="en-US"/>
        </a:p>
      </dgm:t>
    </dgm:pt>
    <dgm:pt modelId="{356AF634-5DDC-4700-8B85-293ADEA18E7D}">
      <dgm:prSet/>
      <dgm:spPr/>
      <dgm:t>
        <a:bodyPr/>
        <a:lstStyle/>
        <a:p>
          <a:r>
            <a:rPr lang="en-CA"/>
            <a:t>password, personal data, secret question</a:t>
          </a:r>
          <a:endParaRPr lang="en-US"/>
        </a:p>
      </dgm:t>
    </dgm:pt>
    <dgm:pt modelId="{39DD6673-BF66-46A3-9D6B-42FEDC4D7360}" type="parTrans" cxnId="{BDA3F11B-9594-4218-97F9-7EC161B65C75}">
      <dgm:prSet/>
      <dgm:spPr/>
      <dgm:t>
        <a:bodyPr/>
        <a:lstStyle/>
        <a:p>
          <a:endParaRPr lang="en-US"/>
        </a:p>
      </dgm:t>
    </dgm:pt>
    <dgm:pt modelId="{F71D9369-F969-4C0E-B6A5-A8FB308DE48C}" type="sibTrans" cxnId="{BDA3F11B-9594-4218-97F9-7EC161B65C75}">
      <dgm:prSet/>
      <dgm:spPr/>
      <dgm:t>
        <a:bodyPr/>
        <a:lstStyle/>
        <a:p>
          <a:endParaRPr lang="en-US"/>
        </a:p>
      </dgm:t>
    </dgm:pt>
    <dgm:pt modelId="{935F6A63-F4D7-4CCB-A10C-84A063C93738}">
      <dgm:prSet/>
      <dgm:spPr/>
      <dgm:t>
        <a:bodyPr/>
        <a:lstStyle/>
        <a:p>
          <a:r>
            <a:rPr lang="en-US"/>
            <a:t>Something that you have</a:t>
          </a:r>
        </a:p>
      </dgm:t>
    </dgm:pt>
    <dgm:pt modelId="{82233143-AB7A-4B9F-AC93-CD8076358EBB}" type="parTrans" cxnId="{EB328E1F-5882-46B8-9C63-047AE9DC97F8}">
      <dgm:prSet/>
      <dgm:spPr/>
      <dgm:t>
        <a:bodyPr/>
        <a:lstStyle/>
        <a:p>
          <a:endParaRPr lang="en-US"/>
        </a:p>
      </dgm:t>
    </dgm:pt>
    <dgm:pt modelId="{CF1D0D05-60D5-48B3-B138-7ED5B52C4B16}" type="sibTrans" cxnId="{EB328E1F-5882-46B8-9C63-047AE9DC97F8}">
      <dgm:prSet/>
      <dgm:spPr/>
      <dgm:t>
        <a:bodyPr/>
        <a:lstStyle/>
        <a:p>
          <a:endParaRPr lang="en-US"/>
        </a:p>
      </dgm:t>
    </dgm:pt>
    <dgm:pt modelId="{90FF2129-3555-4D38-B619-4EA60FA11F24}">
      <dgm:prSet/>
      <dgm:spPr/>
      <dgm:t>
        <a:bodyPr/>
        <a:lstStyle/>
        <a:p>
          <a:r>
            <a:rPr lang="en-CA"/>
            <a:t>a token, access card</a:t>
          </a:r>
          <a:endParaRPr lang="en-US"/>
        </a:p>
      </dgm:t>
    </dgm:pt>
    <dgm:pt modelId="{080B46A0-FD9E-4398-B672-A4CC0EEA891C}" type="parTrans" cxnId="{99F119E5-642C-4542-961A-E1810EA0B1CB}">
      <dgm:prSet/>
      <dgm:spPr/>
      <dgm:t>
        <a:bodyPr/>
        <a:lstStyle/>
        <a:p>
          <a:endParaRPr lang="en-US"/>
        </a:p>
      </dgm:t>
    </dgm:pt>
    <dgm:pt modelId="{777F5BF9-4729-4702-A36B-DB7359CF2DD4}" type="sibTrans" cxnId="{99F119E5-642C-4542-961A-E1810EA0B1CB}">
      <dgm:prSet/>
      <dgm:spPr/>
      <dgm:t>
        <a:bodyPr/>
        <a:lstStyle/>
        <a:p>
          <a:endParaRPr lang="en-US"/>
        </a:p>
      </dgm:t>
    </dgm:pt>
    <dgm:pt modelId="{9C3CBB57-2D1E-432E-9ACA-86C4C50F5CF7}">
      <dgm:prSet/>
      <dgm:spPr/>
      <dgm:t>
        <a:bodyPr/>
        <a:lstStyle/>
        <a:p>
          <a:r>
            <a:rPr lang="en-US"/>
            <a:t>Something that you are</a:t>
          </a:r>
          <a:r>
            <a:rPr lang="en-CA"/>
            <a:t> </a:t>
          </a:r>
          <a:endParaRPr lang="en-US"/>
        </a:p>
      </dgm:t>
    </dgm:pt>
    <dgm:pt modelId="{1BCC3AF8-D773-43C0-8963-36EDD3216C77}" type="parTrans" cxnId="{407A3D5A-6A90-49F5-9C3F-ADC140D9365A}">
      <dgm:prSet/>
      <dgm:spPr/>
      <dgm:t>
        <a:bodyPr/>
        <a:lstStyle/>
        <a:p>
          <a:endParaRPr lang="en-US"/>
        </a:p>
      </dgm:t>
    </dgm:pt>
    <dgm:pt modelId="{C33DDA54-0E3D-44BE-B0DB-C0D4FF741EE8}" type="sibTrans" cxnId="{407A3D5A-6A90-49F5-9C3F-ADC140D9365A}">
      <dgm:prSet/>
      <dgm:spPr/>
      <dgm:t>
        <a:bodyPr/>
        <a:lstStyle/>
        <a:p>
          <a:endParaRPr lang="en-US"/>
        </a:p>
      </dgm:t>
    </dgm:pt>
    <dgm:pt modelId="{EEF4A6FC-F818-49A9-94CE-EB3684A02E88}">
      <dgm:prSet/>
      <dgm:spPr/>
      <dgm:t>
        <a:bodyPr/>
        <a:lstStyle/>
        <a:p>
          <a:r>
            <a:rPr lang="en-CA"/>
            <a:t>Biometrics, fingerprint, signature</a:t>
          </a:r>
          <a:endParaRPr lang="en-US"/>
        </a:p>
      </dgm:t>
    </dgm:pt>
    <dgm:pt modelId="{7AD17368-EE99-4AD2-AE7E-91672E129000}" type="parTrans" cxnId="{0936623A-A17A-4353-B5F2-6799A7C7759D}">
      <dgm:prSet/>
      <dgm:spPr/>
      <dgm:t>
        <a:bodyPr/>
        <a:lstStyle/>
        <a:p>
          <a:endParaRPr lang="en-US"/>
        </a:p>
      </dgm:t>
    </dgm:pt>
    <dgm:pt modelId="{7BC6C88D-E01E-4292-B1E7-884478EF5D1F}" type="sibTrans" cxnId="{0936623A-A17A-4353-B5F2-6799A7C7759D}">
      <dgm:prSet/>
      <dgm:spPr/>
      <dgm:t>
        <a:bodyPr/>
        <a:lstStyle/>
        <a:p>
          <a:endParaRPr lang="en-US"/>
        </a:p>
      </dgm:t>
    </dgm:pt>
    <dgm:pt modelId="{2E3C15B0-6CD2-4557-AFFD-D87A8BF1DA16}">
      <dgm:prSet/>
      <dgm:spPr/>
      <dgm:t>
        <a:bodyPr/>
        <a:lstStyle/>
        <a:p>
          <a:r>
            <a:rPr lang="en-CA"/>
            <a:t>Something that says where you are</a:t>
          </a:r>
          <a:endParaRPr lang="en-US"/>
        </a:p>
      </dgm:t>
    </dgm:pt>
    <dgm:pt modelId="{BAC52897-03F0-44BD-ACB3-0830E92F2E55}" type="parTrans" cxnId="{B922DBF2-170B-4628-9CE9-4C43E4279101}">
      <dgm:prSet/>
      <dgm:spPr/>
      <dgm:t>
        <a:bodyPr/>
        <a:lstStyle/>
        <a:p>
          <a:endParaRPr lang="en-US"/>
        </a:p>
      </dgm:t>
    </dgm:pt>
    <dgm:pt modelId="{D94A508E-E126-4970-83EC-FC4F9F9F6F87}" type="sibTrans" cxnId="{B922DBF2-170B-4628-9CE9-4C43E4279101}">
      <dgm:prSet/>
      <dgm:spPr/>
      <dgm:t>
        <a:bodyPr/>
        <a:lstStyle/>
        <a:p>
          <a:endParaRPr lang="en-US"/>
        </a:p>
      </dgm:t>
    </dgm:pt>
    <dgm:pt modelId="{DA2DF987-7E91-46C4-86E7-9A3FDA77C560}">
      <dgm:prSet/>
      <dgm:spPr/>
      <dgm:t>
        <a:bodyPr/>
        <a:lstStyle/>
        <a:p>
          <a:r>
            <a:rPr lang="en-CA"/>
            <a:t>Location dependent</a:t>
          </a:r>
          <a:endParaRPr lang="en-US"/>
        </a:p>
      </dgm:t>
    </dgm:pt>
    <dgm:pt modelId="{17E0D463-5A56-489D-B03B-06FB7269FC52}" type="parTrans" cxnId="{81A35598-A64B-4FF4-B4A2-8CE98DA7E4C9}">
      <dgm:prSet/>
      <dgm:spPr/>
      <dgm:t>
        <a:bodyPr/>
        <a:lstStyle/>
        <a:p>
          <a:endParaRPr lang="en-US"/>
        </a:p>
      </dgm:t>
    </dgm:pt>
    <dgm:pt modelId="{F56D216A-5E52-4F95-94E4-8426702A2B6A}" type="sibTrans" cxnId="{81A35598-A64B-4FF4-B4A2-8CE98DA7E4C9}">
      <dgm:prSet/>
      <dgm:spPr/>
      <dgm:t>
        <a:bodyPr/>
        <a:lstStyle/>
        <a:p>
          <a:endParaRPr lang="en-US"/>
        </a:p>
      </dgm:t>
    </dgm:pt>
    <dgm:pt modelId="{ECB95F8C-FD82-4DE6-84A5-0A5384FD7E95}">
      <dgm:prSet/>
      <dgm:spPr/>
      <dgm:t>
        <a:bodyPr/>
        <a:lstStyle/>
        <a:p>
          <a:r>
            <a:rPr lang="en-US"/>
            <a:t>IP, Mac address of device</a:t>
          </a:r>
        </a:p>
      </dgm:t>
    </dgm:pt>
    <dgm:pt modelId="{4E397F4E-EF4A-424D-A114-2A246BD6FC31}" type="parTrans" cxnId="{CDFD12D8-3177-439F-A3FC-D8227A6473DE}">
      <dgm:prSet/>
      <dgm:spPr/>
      <dgm:t>
        <a:bodyPr/>
        <a:lstStyle/>
        <a:p>
          <a:endParaRPr lang="en-US"/>
        </a:p>
      </dgm:t>
    </dgm:pt>
    <dgm:pt modelId="{86537359-390E-46CD-A0E9-2F1262F89BB1}" type="sibTrans" cxnId="{CDFD12D8-3177-439F-A3FC-D8227A6473DE}">
      <dgm:prSet/>
      <dgm:spPr/>
      <dgm:t>
        <a:bodyPr/>
        <a:lstStyle/>
        <a:p>
          <a:endParaRPr lang="en-US"/>
        </a:p>
      </dgm:t>
    </dgm:pt>
    <dgm:pt modelId="{688037EB-574E-4E0C-8B50-DA73338D084F}" type="pres">
      <dgm:prSet presAssocID="{94976F24-CF16-4FFA-A35F-1BF972C0F90A}" presName="linear" presStyleCnt="0">
        <dgm:presLayoutVars>
          <dgm:animLvl val="lvl"/>
          <dgm:resizeHandles val="exact"/>
        </dgm:presLayoutVars>
      </dgm:prSet>
      <dgm:spPr/>
    </dgm:pt>
    <dgm:pt modelId="{E3A780A5-D216-494D-A6F4-B1BCF3E37E9E}" type="pres">
      <dgm:prSet presAssocID="{F925CF73-D03F-443A-B21B-C3AE97782DA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EBC6F0F-041C-470D-8F1E-23E551F4453A}" type="pres">
      <dgm:prSet presAssocID="{F925CF73-D03F-443A-B21B-C3AE97782DA3}" presName="childText" presStyleLbl="revTx" presStyleIdx="0" presStyleCnt="4">
        <dgm:presLayoutVars>
          <dgm:bulletEnabled val="1"/>
        </dgm:presLayoutVars>
      </dgm:prSet>
      <dgm:spPr/>
    </dgm:pt>
    <dgm:pt modelId="{619D9110-6255-432C-991F-E47AE831BAD9}" type="pres">
      <dgm:prSet presAssocID="{935F6A63-F4D7-4CCB-A10C-84A063C9373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C5B165E-2D41-42CC-B26F-6C1333366DA3}" type="pres">
      <dgm:prSet presAssocID="{935F6A63-F4D7-4CCB-A10C-84A063C93738}" presName="childText" presStyleLbl="revTx" presStyleIdx="1" presStyleCnt="4">
        <dgm:presLayoutVars>
          <dgm:bulletEnabled val="1"/>
        </dgm:presLayoutVars>
      </dgm:prSet>
      <dgm:spPr/>
    </dgm:pt>
    <dgm:pt modelId="{2DE9C60E-C54C-4E37-A88E-7BC36D170EB1}" type="pres">
      <dgm:prSet presAssocID="{9C3CBB57-2D1E-432E-9ACA-86C4C50F5CF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C740A58-DFD5-4060-8067-4537C6B86DDC}" type="pres">
      <dgm:prSet presAssocID="{9C3CBB57-2D1E-432E-9ACA-86C4C50F5CF7}" presName="childText" presStyleLbl="revTx" presStyleIdx="2" presStyleCnt="4">
        <dgm:presLayoutVars>
          <dgm:bulletEnabled val="1"/>
        </dgm:presLayoutVars>
      </dgm:prSet>
      <dgm:spPr/>
    </dgm:pt>
    <dgm:pt modelId="{A7ACBFFE-A944-4073-B946-D9BF04BBE380}" type="pres">
      <dgm:prSet presAssocID="{2E3C15B0-6CD2-4557-AFFD-D87A8BF1DA1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3E2C58E-AF13-4D64-89C7-8D70CA7C8BCD}" type="pres">
      <dgm:prSet presAssocID="{2E3C15B0-6CD2-4557-AFFD-D87A8BF1DA16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BDA3F11B-9594-4218-97F9-7EC161B65C75}" srcId="{F925CF73-D03F-443A-B21B-C3AE97782DA3}" destId="{356AF634-5DDC-4700-8B85-293ADEA18E7D}" srcOrd="0" destOrd="0" parTransId="{39DD6673-BF66-46A3-9D6B-42FEDC4D7360}" sibTransId="{F71D9369-F969-4C0E-B6A5-A8FB308DE48C}"/>
    <dgm:cxn modelId="{EB328E1F-5882-46B8-9C63-047AE9DC97F8}" srcId="{94976F24-CF16-4FFA-A35F-1BF972C0F90A}" destId="{935F6A63-F4D7-4CCB-A10C-84A063C93738}" srcOrd="1" destOrd="0" parTransId="{82233143-AB7A-4B9F-AC93-CD8076358EBB}" sibTransId="{CF1D0D05-60D5-48B3-B138-7ED5B52C4B16}"/>
    <dgm:cxn modelId="{71E5CA20-1A0A-4F26-8B98-BCE880052BEB}" type="presOf" srcId="{2E3C15B0-6CD2-4557-AFFD-D87A8BF1DA16}" destId="{A7ACBFFE-A944-4073-B946-D9BF04BBE380}" srcOrd="0" destOrd="0" presId="urn:microsoft.com/office/officeart/2005/8/layout/vList2"/>
    <dgm:cxn modelId="{B6774C24-3776-40AA-946F-98EED0230407}" type="presOf" srcId="{935F6A63-F4D7-4CCB-A10C-84A063C93738}" destId="{619D9110-6255-432C-991F-E47AE831BAD9}" srcOrd="0" destOrd="0" presId="urn:microsoft.com/office/officeart/2005/8/layout/vList2"/>
    <dgm:cxn modelId="{0936623A-A17A-4353-B5F2-6799A7C7759D}" srcId="{9C3CBB57-2D1E-432E-9ACA-86C4C50F5CF7}" destId="{EEF4A6FC-F818-49A9-94CE-EB3684A02E88}" srcOrd="0" destOrd="0" parTransId="{7AD17368-EE99-4AD2-AE7E-91672E129000}" sibTransId="{7BC6C88D-E01E-4292-B1E7-884478EF5D1F}"/>
    <dgm:cxn modelId="{78C70E63-D943-4A1A-8A26-C787144B7010}" srcId="{94976F24-CF16-4FFA-A35F-1BF972C0F90A}" destId="{F925CF73-D03F-443A-B21B-C3AE97782DA3}" srcOrd="0" destOrd="0" parTransId="{A934DDF7-AC14-41FA-B8D2-B3E0EA60DF2F}" sibTransId="{DBF37243-709B-47C6-829B-E7D4BEC7060D}"/>
    <dgm:cxn modelId="{D6F1B676-0F24-47C2-ADE0-D28F93842A86}" type="presOf" srcId="{ECB95F8C-FD82-4DE6-84A5-0A5384FD7E95}" destId="{63E2C58E-AF13-4D64-89C7-8D70CA7C8BCD}" srcOrd="0" destOrd="1" presId="urn:microsoft.com/office/officeart/2005/8/layout/vList2"/>
    <dgm:cxn modelId="{20BE1B59-B4BF-4A50-925C-4D39AA9BF064}" type="presOf" srcId="{EEF4A6FC-F818-49A9-94CE-EB3684A02E88}" destId="{1C740A58-DFD5-4060-8067-4537C6B86DDC}" srcOrd="0" destOrd="0" presId="urn:microsoft.com/office/officeart/2005/8/layout/vList2"/>
    <dgm:cxn modelId="{407A3D5A-6A90-49F5-9C3F-ADC140D9365A}" srcId="{94976F24-CF16-4FFA-A35F-1BF972C0F90A}" destId="{9C3CBB57-2D1E-432E-9ACA-86C4C50F5CF7}" srcOrd="2" destOrd="0" parTransId="{1BCC3AF8-D773-43C0-8963-36EDD3216C77}" sibTransId="{C33DDA54-0E3D-44BE-B0DB-C0D4FF741EE8}"/>
    <dgm:cxn modelId="{8593267C-3210-4478-9672-9D766D06ADEC}" type="presOf" srcId="{9C3CBB57-2D1E-432E-9ACA-86C4C50F5CF7}" destId="{2DE9C60E-C54C-4E37-A88E-7BC36D170EB1}" srcOrd="0" destOrd="0" presId="urn:microsoft.com/office/officeart/2005/8/layout/vList2"/>
    <dgm:cxn modelId="{81A35598-A64B-4FF4-B4A2-8CE98DA7E4C9}" srcId="{2E3C15B0-6CD2-4557-AFFD-D87A8BF1DA16}" destId="{DA2DF987-7E91-46C4-86E7-9A3FDA77C560}" srcOrd="0" destOrd="0" parTransId="{17E0D463-5A56-489D-B03B-06FB7269FC52}" sibTransId="{F56D216A-5E52-4F95-94E4-8426702A2B6A}"/>
    <dgm:cxn modelId="{76CA699B-2B08-4B10-B12A-1F57B83811AC}" type="presOf" srcId="{94976F24-CF16-4FFA-A35F-1BF972C0F90A}" destId="{688037EB-574E-4E0C-8B50-DA73338D084F}" srcOrd="0" destOrd="0" presId="urn:microsoft.com/office/officeart/2005/8/layout/vList2"/>
    <dgm:cxn modelId="{8CCBF2A8-EC0B-4372-ADC4-CD5E9C0BAFD3}" type="presOf" srcId="{F925CF73-D03F-443A-B21B-C3AE97782DA3}" destId="{E3A780A5-D216-494D-A6F4-B1BCF3E37E9E}" srcOrd="0" destOrd="0" presId="urn:microsoft.com/office/officeart/2005/8/layout/vList2"/>
    <dgm:cxn modelId="{868EE3CE-F1A4-4191-A629-71D88B433061}" type="presOf" srcId="{DA2DF987-7E91-46C4-86E7-9A3FDA77C560}" destId="{63E2C58E-AF13-4D64-89C7-8D70CA7C8BCD}" srcOrd="0" destOrd="0" presId="urn:microsoft.com/office/officeart/2005/8/layout/vList2"/>
    <dgm:cxn modelId="{CDFD12D8-3177-439F-A3FC-D8227A6473DE}" srcId="{2E3C15B0-6CD2-4557-AFFD-D87A8BF1DA16}" destId="{ECB95F8C-FD82-4DE6-84A5-0A5384FD7E95}" srcOrd="1" destOrd="0" parTransId="{4E397F4E-EF4A-424D-A114-2A246BD6FC31}" sibTransId="{86537359-390E-46CD-A0E9-2F1262F89BB1}"/>
    <dgm:cxn modelId="{D466C5E4-91F6-4BD5-B7E5-35B7A1F71C8A}" type="presOf" srcId="{356AF634-5DDC-4700-8B85-293ADEA18E7D}" destId="{FEBC6F0F-041C-470D-8F1E-23E551F4453A}" srcOrd="0" destOrd="0" presId="urn:microsoft.com/office/officeart/2005/8/layout/vList2"/>
    <dgm:cxn modelId="{99F119E5-642C-4542-961A-E1810EA0B1CB}" srcId="{935F6A63-F4D7-4CCB-A10C-84A063C93738}" destId="{90FF2129-3555-4D38-B619-4EA60FA11F24}" srcOrd="0" destOrd="0" parTransId="{080B46A0-FD9E-4398-B672-A4CC0EEA891C}" sibTransId="{777F5BF9-4729-4702-A36B-DB7359CF2DD4}"/>
    <dgm:cxn modelId="{B922DBF2-170B-4628-9CE9-4C43E4279101}" srcId="{94976F24-CF16-4FFA-A35F-1BF972C0F90A}" destId="{2E3C15B0-6CD2-4557-AFFD-D87A8BF1DA16}" srcOrd="3" destOrd="0" parTransId="{BAC52897-03F0-44BD-ACB3-0830E92F2E55}" sibTransId="{D94A508E-E126-4970-83EC-FC4F9F9F6F87}"/>
    <dgm:cxn modelId="{84AC1FFE-332F-4503-BB94-D690823662FA}" type="presOf" srcId="{90FF2129-3555-4D38-B619-4EA60FA11F24}" destId="{8C5B165E-2D41-42CC-B26F-6C1333366DA3}" srcOrd="0" destOrd="0" presId="urn:microsoft.com/office/officeart/2005/8/layout/vList2"/>
    <dgm:cxn modelId="{455C01D4-DE7D-4305-B216-17395FF8C8D3}" type="presParOf" srcId="{688037EB-574E-4E0C-8B50-DA73338D084F}" destId="{E3A780A5-D216-494D-A6F4-B1BCF3E37E9E}" srcOrd="0" destOrd="0" presId="urn:microsoft.com/office/officeart/2005/8/layout/vList2"/>
    <dgm:cxn modelId="{35BC40B9-2F2D-4B86-BA23-D52BAF852F17}" type="presParOf" srcId="{688037EB-574E-4E0C-8B50-DA73338D084F}" destId="{FEBC6F0F-041C-470D-8F1E-23E551F4453A}" srcOrd="1" destOrd="0" presId="urn:microsoft.com/office/officeart/2005/8/layout/vList2"/>
    <dgm:cxn modelId="{4BDC806D-09C9-4E94-BE7B-2A8AA004A349}" type="presParOf" srcId="{688037EB-574E-4E0C-8B50-DA73338D084F}" destId="{619D9110-6255-432C-991F-E47AE831BAD9}" srcOrd="2" destOrd="0" presId="urn:microsoft.com/office/officeart/2005/8/layout/vList2"/>
    <dgm:cxn modelId="{5B25397F-B95F-431E-8EDD-A5E8C6AA534B}" type="presParOf" srcId="{688037EB-574E-4E0C-8B50-DA73338D084F}" destId="{8C5B165E-2D41-42CC-B26F-6C1333366DA3}" srcOrd="3" destOrd="0" presId="urn:microsoft.com/office/officeart/2005/8/layout/vList2"/>
    <dgm:cxn modelId="{E6E4C9A7-148F-4A0D-A2A4-6CAA71B684C6}" type="presParOf" srcId="{688037EB-574E-4E0C-8B50-DA73338D084F}" destId="{2DE9C60E-C54C-4E37-A88E-7BC36D170EB1}" srcOrd="4" destOrd="0" presId="urn:microsoft.com/office/officeart/2005/8/layout/vList2"/>
    <dgm:cxn modelId="{9BA013F7-E7AE-4348-A981-BA5FB198F7D1}" type="presParOf" srcId="{688037EB-574E-4E0C-8B50-DA73338D084F}" destId="{1C740A58-DFD5-4060-8067-4537C6B86DDC}" srcOrd="5" destOrd="0" presId="urn:microsoft.com/office/officeart/2005/8/layout/vList2"/>
    <dgm:cxn modelId="{8D26E41D-A0BD-47ED-92A8-1D839C07B6EB}" type="presParOf" srcId="{688037EB-574E-4E0C-8B50-DA73338D084F}" destId="{A7ACBFFE-A944-4073-B946-D9BF04BBE380}" srcOrd="6" destOrd="0" presId="urn:microsoft.com/office/officeart/2005/8/layout/vList2"/>
    <dgm:cxn modelId="{BC1AA2AC-A12F-425A-ACBA-2EB88C66EFEA}" type="presParOf" srcId="{688037EB-574E-4E0C-8B50-DA73338D084F}" destId="{63E2C58E-AF13-4D64-89C7-8D70CA7C8BC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55498D-4201-46C1-A568-EBF9B40CF666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1175A56-E313-4FE0-B906-62C48D18D786}">
      <dgm:prSet/>
      <dgm:spPr/>
      <dgm:t>
        <a:bodyPr/>
        <a:lstStyle/>
        <a:p>
          <a:r>
            <a:rPr lang="en-US"/>
            <a:t>Stability of characteristic over lifetime</a:t>
          </a:r>
        </a:p>
      </dgm:t>
    </dgm:pt>
    <dgm:pt modelId="{3BA5E61A-A28F-4B98-BC5A-136102629109}" type="parTrans" cxnId="{61E1A567-E281-40BB-A7A1-599C6B65CA93}">
      <dgm:prSet/>
      <dgm:spPr/>
      <dgm:t>
        <a:bodyPr/>
        <a:lstStyle/>
        <a:p>
          <a:endParaRPr lang="en-US"/>
        </a:p>
      </dgm:t>
    </dgm:pt>
    <dgm:pt modelId="{32AE0C00-BBE0-4809-8E63-BFE1884E414B}" type="sibTrans" cxnId="{61E1A567-E281-40BB-A7A1-599C6B65CA93}">
      <dgm:prSet/>
      <dgm:spPr/>
      <dgm:t>
        <a:bodyPr/>
        <a:lstStyle/>
        <a:p>
          <a:endParaRPr lang="en-US"/>
        </a:p>
      </dgm:t>
    </dgm:pt>
    <dgm:pt modelId="{17C70699-1A62-4F0F-8B5C-4464678589A5}">
      <dgm:prSet/>
      <dgm:spPr/>
      <dgm:t>
        <a:bodyPr/>
        <a:lstStyle/>
        <a:p>
          <a:r>
            <a:rPr lang="en-US"/>
            <a:t>Suitability for logical and physical access</a:t>
          </a:r>
        </a:p>
      </dgm:t>
    </dgm:pt>
    <dgm:pt modelId="{E4FDC8B2-9541-4866-BBFF-6D32326C7CA8}" type="parTrans" cxnId="{A203E334-FE90-4B88-A4F9-514FB8859BFD}">
      <dgm:prSet/>
      <dgm:spPr/>
      <dgm:t>
        <a:bodyPr/>
        <a:lstStyle/>
        <a:p>
          <a:endParaRPr lang="en-US"/>
        </a:p>
      </dgm:t>
    </dgm:pt>
    <dgm:pt modelId="{A80A912B-3600-437F-81BE-5248DD5D4102}" type="sibTrans" cxnId="{A203E334-FE90-4B88-A4F9-514FB8859BFD}">
      <dgm:prSet/>
      <dgm:spPr/>
      <dgm:t>
        <a:bodyPr/>
        <a:lstStyle/>
        <a:p>
          <a:endParaRPr lang="en-US"/>
        </a:p>
      </dgm:t>
    </dgm:pt>
    <dgm:pt modelId="{86CC0865-9A46-41AC-9729-08520C866FD2}">
      <dgm:prSet/>
      <dgm:spPr/>
      <dgm:t>
        <a:bodyPr/>
        <a:lstStyle/>
        <a:p>
          <a:r>
            <a:rPr lang="en-US"/>
            <a:t>Difficulty of usage</a:t>
          </a:r>
        </a:p>
      </dgm:t>
    </dgm:pt>
    <dgm:pt modelId="{AE146B88-53B2-4AF4-B55C-D985FAA17F9E}" type="parTrans" cxnId="{4B3DB317-9F7B-40DA-AFE7-3D0C5C7C638B}">
      <dgm:prSet/>
      <dgm:spPr/>
      <dgm:t>
        <a:bodyPr/>
        <a:lstStyle/>
        <a:p>
          <a:endParaRPr lang="en-US"/>
        </a:p>
      </dgm:t>
    </dgm:pt>
    <dgm:pt modelId="{82CAF7FC-21C0-43CF-A445-E42893D49F2A}" type="sibTrans" cxnId="{4B3DB317-9F7B-40DA-AFE7-3D0C5C7C638B}">
      <dgm:prSet/>
      <dgm:spPr/>
      <dgm:t>
        <a:bodyPr/>
        <a:lstStyle/>
        <a:p>
          <a:endParaRPr lang="en-US"/>
        </a:p>
      </dgm:t>
    </dgm:pt>
    <dgm:pt modelId="{319E4CC5-07C7-4056-8ED8-0BED913257A2}" type="pres">
      <dgm:prSet presAssocID="{3B55498D-4201-46C1-A568-EBF9B40CF66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1C9217-D57B-43A8-9866-4B90AD73A66C}" type="pres">
      <dgm:prSet presAssocID="{81175A56-E313-4FE0-B906-62C48D18D786}" presName="hierRoot1" presStyleCnt="0"/>
      <dgm:spPr/>
    </dgm:pt>
    <dgm:pt modelId="{B6776BC1-5824-4331-A784-3735CCA30C25}" type="pres">
      <dgm:prSet presAssocID="{81175A56-E313-4FE0-B906-62C48D18D786}" presName="composite" presStyleCnt="0"/>
      <dgm:spPr/>
    </dgm:pt>
    <dgm:pt modelId="{04B9527F-6C2F-4F20-8238-541D1CD39C47}" type="pres">
      <dgm:prSet presAssocID="{81175A56-E313-4FE0-B906-62C48D18D786}" presName="background" presStyleLbl="node0" presStyleIdx="0" presStyleCnt="3"/>
      <dgm:spPr/>
    </dgm:pt>
    <dgm:pt modelId="{34DE103A-2BF3-40B2-ABE4-EF6ACAE18D9F}" type="pres">
      <dgm:prSet presAssocID="{81175A56-E313-4FE0-B906-62C48D18D786}" presName="text" presStyleLbl="fgAcc0" presStyleIdx="0" presStyleCnt="3">
        <dgm:presLayoutVars>
          <dgm:chPref val="3"/>
        </dgm:presLayoutVars>
      </dgm:prSet>
      <dgm:spPr/>
    </dgm:pt>
    <dgm:pt modelId="{A476A8CB-4F95-4B15-9B3F-D97B6290BDA0}" type="pres">
      <dgm:prSet presAssocID="{81175A56-E313-4FE0-B906-62C48D18D786}" presName="hierChild2" presStyleCnt="0"/>
      <dgm:spPr/>
    </dgm:pt>
    <dgm:pt modelId="{8AD6082D-9C60-455D-BBAC-2EC9D5063D17}" type="pres">
      <dgm:prSet presAssocID="{17C70699-1A62-4F0F-8B5C-4464678589A5}" presName="hierRoot1" presStyleCnt="0"/>
      <dgm:spPr/>
    </dgm:pt>
    <dgm:pt modelId="{63F52B4E-4F1C-4E04-95BB-37D6BDF39C64}" type="pres">
      <dgm:prSet presAssocID="{17C70699-1A62-4F0F-8B5C-4464678589A5}" presName="composite" presStyleCnt="0"/>
      <dgm:spPr/>
    </dgm:pt>
    <dgm:pt modelId="{BC7C1D77-A2A0-4CE0-8807-63DEE4788E98}" type="pres">
      <dgm:prSet presAssocID="{17C70699-1A62-4F0F-8B5C-4464678589A5}" presName="background" presStyleLbl="node0" presStyleIdx="1" presStyleCnt="3"/>
      <dgm:spPr/>
    </dgm:pt>
    <dgm:pt modelId="{3FC639A2-37EA-4CCE-B85C-46AC9AB320CE}" type="pres">
      <dgm:prSet presAssocID="{17C70699-1A62-4F0F-8B5C-4464678589A5}" presName="text" presStyleLbl="fgAcc0" presStyleIdx="1" presStyleCnt="3">
        <dgm:presLayoutVars>
          <dgm:chPref val="3"/>
        </dgm:presLayoutVars>
      </dgm:prSet>
      <dgm:spPr/>
    </dgm:pt>
    <dgm:pt modelId="{F899E657-6B1A-4036-A5B4-14BAAF0F7C63}" type="pres">
      <dgm:prSet presAssocID="{17C70699-1A62-4F0F-8B5C-4464678589A5}" presName="hierChild2" presStyleCnt="0"/>
      <dgm:spPr/>
    </dgm:pt>
    <dgm:pt modelId="{2E4253AE-1AC3-4183-AC4E-5AD69023BF14}" type="pres">
      <dgm:prSet presAssocID="{86CC0865-9A46-41AC-9729-08520C866FD2}" presName="hierRoot1" presStyleCnt="0"/>
      <dgm:spPr/>
    </dgm:pt>
    <dgm:pt modelId="{07237B1B-47F1-4E13-82D9-A7A04461A51B}" type="pres">
      <dgm:prSet presAssocID="{86CC0865-9A46-41AC-9729-08520C866FD2}" presName="composite" presStyleCnt="0"/>
      <dgm:spPr/>
    </dgm:pt>
    <dgm:pt modelId="{DF9A7F08-890E-4527-81FC-4331609AE3A8}" type="pres">
      <dgm:prSet presAssocID="{86CC0865-9A46-41AC-9729-08520C866FD2}" presName="background" presStyleLbl="node0" presStyleIdx="2" presStyleCnt="3"/>
      <dgm:spPr/>
    </dgm:pt>
    <dgm:pt modelId="{FB88E8B4-9846-427D-ADE7-39F9EA315F8A}" type="pres">
      <dgm:prSet presAssocID="{86CC0865-9A46-41AC-9729-08520C866FD2}" presName="text" presStyleLbl="fgAcc0" presStyleIdx="2" presStyleCnt="3">
        <dgm:presLayoutVars>
          <dgm:chPref val="3"/>
        </dgm:presLayoutVars>
      </dgm:prSet>
      <dgm:spPr/>
    </dgm:pt>
    <dgm:pt modelId="{A2C125B1-33D7-4BBE-8D52-6B4D227E7C6E}" type="pres">
      <dgm:prSet presAssocID="{86CC0865-9A46-41AC-9729-08520C866FD2}" presName="hierChild2" presStyleCnt="0"/>
      <dgm:spPr/>
    </dgm:pt>
  </dgm:ptLst>
  <dgm:cxnLst>
    <dgm:cxn modelId="{A8E50308-950C-4E10-BD03-4DD65F468858}" type="presOf" srcId="{81175A56-E313-4FE0-B906-62C48D18D786}" destId="{34DE103A-2BF3-40B2-ABE4-EF6ACAE18D9F}" srcOrd="0" destOrd="0" presId="urn:microsoft.com/office/officeart/2005/8/layout/hierarchy1"/>
    <dgm:cxn modelId="{4B3DB317-9F7B-40DA-AFE7-3D0C5C7C638B}" srcId="{3B55498D-4201-46C1-A568-EBF9B40CF666}" destId="{86CC0865-9A46-41AC-9729-08520C866FD2}" srcOrd="2" destOrd="0" parTransId="{AE146B88-53B2-4AF4-B55C-D985FAA17F9E}" sibTransId="{82CAF7FC-21C0-43CF-A445-E42893D49F2A}"/>
    <dgm:cxn modelId="{A203E334-FE90-4B88-A4F9-514FB8859BFD}" srcId="{3B55498D-4201-46C1-A568-EBF9B40CF666}" destId="{17C70699-1A62-4F0F-8B5C-4464678589A5}" srcOrd="1" destOrd="0" parTransId="{E4FDC8B2-9541-4866-BBFF-6D32326C7CA8}" sibTransId="{A80A912B-3600-437F-81BE-5248DD5D4102}"/>
    <dgm:cxn modelId="{B0A5EC42-2E28-429E-8F9E-7CAE7A97A3EF}" type="presOf" srcId="{17C70699-1A62-4F0F-8B5C-4464678589A5}" destId="{3FC639A2-37EA-4CCE-B85C-46AC9AB320CE}" srcOrd="0" destOrd="0" presId="urn:microsoft.com/office/officeart/2005/8/layout/hierarchy1"/>
    <dgm:cxn modelId="{8CB86844-B07F-4EF1-828E-4E8D3DA2F9C8}" type="presOf" srcId="{86CC0865-9A46-41AC-9729-08520C866FD2}" destId="{FB88E8B4-9846-427D-ADE7-39F9EA315F8A}" srcOrd="0" destOrd="0" presId="urn:microsoft.com/office/officeart/2005/8/layout/hierarchy1"/>
    <dgm:cxn modelId="{61E1A567-E281-40BB-A7A1-599C6B65CA93}" srcId="{3B55498D-4201-46C1-A568-EBF9B40CF666}" destId="{81175A56-E313-4FE0-B906-62C48D18D786}" srcOrd="0" destOrd="0" parTransId="{3BA5E61A-A28F-4B98-BC5A-136102629109}" sibTransId="{32AE0C00-BBE0-4809-8E63-BFE1884E414B}"/>
    <dgm:cxn modelId="{28E59097-3514-4589-9890-01B155F95615}" type="presOf" srcId="{3B55498D-4201-46C1-A568-EBF9B40CF666}" destId="{319E4CC5-07C7-4056-8ED8-0BED913257A2}" srcOrd="0" destOrd="0" presId="urn:microsoft.com/office/officeart/2005/8/layout/hierarchy1"/>
    <dgm:cxn modelId="{5790B797-29A6-4338-89F4-758C247F0C62}" type="presParOf" srcId="{319E4CC5-07C7-4056-8ED8-0BED913257A2}" destId="{441C9217-D57B-43A8-9866-4B90AD73A66C}" srcOrd="0" destOrd="0" presId="urn:microsoft.com/office/officeart/2005/8/layout/hierarchy1"/>
    <dgm:cxn modelId="{6FD8F185-1A8E-40D4-ACC8-B579857036FB}" type="presParOf" srcId="{441C9217-D57B-43A8-9866-4B90AD73A66C}" destId="{B6776BC1-5824-4331-A784-3735CCA30C25}" srcOrd="0" destOrd="0" presId="urn:microsoft.com/office/officeart/2005/8/layout/hierarchy1"/>
    <dgm:cxn modelId="{A80038A7-C6BD-4DC2-9F61-C4CF4BDE27C9}" type="presParOf" srcId="{B6776BC1-5824-4331-A784-3735CCA30C25}" destId="{04B9527F-6C2F-4F20-8238-541D1CD39C47}" srcOrd="0" destOrd="0" presId="urn:microsoft.com/office/officeart/2005/8/layout/hierarchy1"/>
    <dgm:cxn modelId="{9AC1E5F2-FFF7-4C1F-8A78-24914EBB6043}" type="presParOf" srcId="{B6776BC1-5824-4331-A784-3735CCA30C25}" destId="{34DE103A-2BF3-40B2-ABE4-EF6ACAE18D9F}" srcOrd="1" destOrd="0" presId="urn:microsoft.com/office/officeart/2005/8/layout/hierarchy1"/>
    <dgm:cxn modelId="{CA922DB1-CD1D-4393-B78A-4E377A8FC0C7}" type="presParOf" srcId="{441C9217-D57B-43A8-9866-4B90AD73A66C}" destId="{A476A8CB-4F95-4B15-9B3F-D97B6290BDA0}" srcOrd="1" destOrd="0" presId="urn:microsoft.com/office/officeart/2005/8/layout/hierarchy1"/>
    <dgm:cxn modelId="{24A5FC8D-A670-4473-AEA1-745503FF4C2D}" type="presParOf" srcId="{319E4CC5-07C7-4056-8ED8-0BED913257A2}" destId="{8AD6082D-9C60-455D-BBAC-2EC9D5063D17}" srcOrd="1" destOrd="0" presId="urn:microsoft.com/office/officeart/2005/8/layout/hierarchy1"/>
    <dgm:cxn modelId="{D7A37888-AC1B-4816-9BDB-612C569DE607}" type="presParOf" srcId="{8AD6082D-9C60-455D-BBAC-2EC9D5063D17}" destId="{63F52B4E-4F1C-4E04-95BB-37D6BDF39C64}" srcOrd="0" destOrd="0" presId="urn:microsoft.com/office/officeart/2005/8/layout/hierarchy1"/>
    <dgm:cxn modelId="{4AE13BA1-EAE1-4F13-8E2B-CAA2B69D4206}" type="presParOf" srcId="{63F52B4E-4F1C-4E04-95BB-37D6BDF39C64}" destId="{BC7C1D77-A2A0-4CE0-8807-63DEE4788E98}" srcOrd="0" destOrd="0" presId="urn:microsoft.com/office/officeart/2005/8/layout/hierarchy1"/>
    <dgm:cxn modelId="{6D5BBC4F-DA5B-48B5-9CB5-92540A466182}" type="presParOf" srcId="{63F52B4E-4F1C-4E04-95BB-37D6BDF39C64}" destId="{3FC639A2-37EA-4CCE-B85C-46AC9AB320CE}" srcOrd="1" destOrd="0" presId="urn:microsoft.com/office/officeart/2005/8/layout/hierarchy1"/>
    <dgm:cxn modelId="{337496A5-453E-4682-92FE-D1B33A318DED}" type="presParOf" srcId="{8AD6082D-9C60-455D-BBAC-2EC9D5063D17}" destId="{F899E657-6B1A-4036-A5B4-14BAAF0F7C63}" srcOrd="1" destOrd="0" presId="urn:microsoft.com/office/officeart/2005/8/layout/hierarchy1"/>
    <dgm:cxn modelId="{3C93C0D3-524C-4BD2-8623-9149FC13DB67}" type="presParOf" srcId="{319E4CC5-07C7-4056-8ED8-0BED913257A2}" destId="{2E4253AE-1AC3-4183-AC4E-5AD69023BF14}" srcOrd="2" destOrd="0" presId="urn:microsoft.com/office/officeart/2005/8/layout/hierarchy1"/>
    <dgm:cxn modelId="{ED7872F8-07C6-4FD5-9B93-93D21717378F}" type="presParOf" srcId="{2E4253AE-1AC3-4183-AC4E-5AD69023BF14}" destId="{07237B1B-47F1-4E13-82D9-A7A04461A51B}" srcOrd="0" destOrd="0" presId="urn:microsoft.com/office/officeart/2005/8/layout/hierarchy1"/>
    <dgm:cxn modelId="{500F4728-D0B2-4E28-B054-D8B4F51D5FE5}" type="presParOf" srcId="{07237B1B-47F1-4E13-82D9-A7A04461A51B}" destId="{DF9A7F08-890E-4527-81FC-4331609AE3A8}" srcOrd="0" destOrd="0" presId="urn:microsoft.com/office/officeart/2005/8/layout/hierarchy1"/>
    <dgm:cxn modelId="{2937551A-E86F-4D23-B360-8B3C4E2AFAD6}" type="presParOf" srcId="{07237B1B-47F1-4E13-82D9-A7A04461A51B}" destId="{FB88E8B4-9846-427D-ADE7-39F9EA315F8A}" srcOrd="1" destOrd="0" presId="urn:microsoft.com/office/officeart/2005/8/layout/hierarchy1"/>
    <dgm:cxn modelId="{C39FCA8E-0EA1-4ED6-A70C-B8E812D61127}" type="presParOf" srcId="{2E4253AE-1AC3-4183-AC4E-5AD69023BF14}" destId="{A2C125B1-33D7-4BBE-8D52-6B4D227E7C6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D38E0-D18A-4AB6-B8A4-E62AC68F1726}">
      <dsp:nvSpPr>
        <dsp:cNvPr id="0" name=""/>
        <dsp:cNvSpPr/>
      </dsp:nvSpPr>
      <dsp:spPr>
        <a:xfrm>
          <a:off x="282053" y="911788"/>
          <a:ext cx="867462" cy="8674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B38092-2D1D-42F3-86B0-F2B94DB057D7}">
      <dsp:nvSpPr>
        <dsp:cNvPr id="0" name=""/>
        <dsp:cNvSpPr/>
      </dsp:nvSpPr>
      <dsp:spPr>
        <a:xfrm>
          <a:off x="466922" y="1096657"/>
          <a:ext cx="497724" cy="49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6B1F6-84AE-476D-AD03-AE30E8482AC5}">
      <dsp:nvSpPr>
        <dsp:cNvPr id="0" name=""/>
        <dsp:cNvSpPr/>
      </dsp:nvSpPr>
      <dsp:spPr>
        <a:xfrm>
          <a:off x="4749" y="2049445"/>
          <a:ext cx="1422070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Phishing</a:t>
          </a:r>
        </a:p>
      </dsp:txBody>
      <dsp:txXfrm>
        <a:off x="4749" y="2049445"/>
        <a:ext cx="1422070" cy="568828"/>
      </dsp:txXfrm>
    </dsp:sp>
    <dsp:sp modelId="{6570C770-23C7-4D6D-8102-B670663B10BF}">
      <dsp:nvSpPr>
        <dsp:cNvPr id="0" name=""/>
        <dsp:cNvSpPr/>
      </dsp:nvSpPr>
      <dsp:spPr>
        <a:xfrm>
          <a:off x="1952985" y="911788"/>
          <a:ext cx="867462" cy="8674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6504E-C508-4D7B-A115-3AF93AAE9521}">
      <dsp:nvSpPr>
        <dsp:cNvPr id="0" name=""/>
        <dsp:cNvSpPr/>
      </dsp:nvSpPr>
      <dsp:spPr>
        <a:xfrm>
          <a:off x="2137855" y="1096657"/>
          <a:ext cx="497724" cy="49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B9A88-699E-4190-8D15-5FF7E31C0541}">
      <dsp:nvSpPr>
        <dsp:cNvPr id="0" name=""/>
        <dsp:cNvSpPr/>
      </dsp:nvSpPr>
      <dsp:spPr>
        <a:xfrm>
          <a:off x="1675682" y="2049445"/>
          <a:ext cx="1422070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Shoulder surfing</a:t>
          </a:r>
        </a:p>
      </dsp:txBody>
      <dsp:txXfrm>
        <a:off x="1675682" y="2049445"/>
        <a:ext cx="1422070" cy="568828"/>
      </dsp:txXfrm>
    </dsp:sp>
    <dsp:sp modelId="{82DDBAE2-64A0-4FAE-9569-879FC8ED22E4}">
      <dsp:nvSpPr>
        <dsp:cNvPr id="0" name=""/>
        <dsp:cNvSpPr/>
      </dsp:nvSpPr>
      <dsp:spPr>
        <a:xfrm>
          <a:off x="3623918" y="911788"/>
          <a:ext cx="867462" cy="8674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FE4648-3431-486C-B7D2-71E17B0C6AD5}">
      <dsp:nvSpPr>
        <dsp:cNvPr id="0" name=""/>
        <dsp:cNvSpPr/>
      </dsp:nvSpPr>
      <dsp:spPr>
        <a:xfrm>
          <a:off x="3808787" y="1096657"/>
          <a:ext cx="497724" cy="49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50ED3-0C9D-47F8-BB87-4D2C6AFF3649}">
      <dsp:nvSpPr>
        <dsp:cNvPr id="0" name=""/>
        <dsp:cNvSpPr/>
      </dsp:nvSpPr>
      <dsp:spPr>
        <a:xfrm>
          <a:off x="3346614" y="2049445"/>
          <a:ext cx="1422070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Post-it notes</a:t>
          </a:r>
        </a:p>
      </dsp:txBody>
      <dsp:txXfrm>
        <a:off x="3346614" y="2049445"/>
        <a:ext cx="1422070" cy="568828"/>
      </dsp:txXfrm>
    </dsp:sp>
    <dsp:sp modelId="{0CF20EA9-08CA-4E64-98E1-25BDB3B3B989}">
      <dsp:nvSpPr>
        <dsp:cNvPr id="0" name=""/>
        <dsp:cNvSpPr/>
      </dsp:nvSpPr>
      <dsp:spPr>
        <a:xfrm>
          <a:off x="5294851" y="911788"/>
          <a:ext cx="867462" cy="86746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827FD-5D04-46F6-91C2-89E279D816C3}">
      <dsp:nvSpPr>
        <dsp:cNvPr id="0" name=""/>
        <dsp:cNvSpPr/>
      </dsp:nvSpPr>
      <dsp:spPr>
        <a:xfrm>
          <a:off x="5479720" y="1096657"/>
          <a:ext cx="497724" cy="4977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FB847-97D1-4FCA-924F-A7EDCBC51A87}">
      <dsp:nvSpPr>
        <dsp:cNvPr id="0" name=""/>
        <dsp:cNvSpPr/>
      </dsp:nvSpPr>
      <dsp:spPr>
        <a:xfrm>
          <a:off x="5017547" y="2049445"/>
          <a:ext cx="1422070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Company directory, website</a:t>
          </a:r>
        </a:p>
      </dsp:txBody>
      <dsp:txXfrm>
        <a:off x="5017547" y="2049445"/>
        <a:ext cx="1422070" cy="568828"/>
      </dsp:txXfrm>
    </dsp:sp>
    <dsp:sp modelId="{FA61A659-37DF-4D7A-A5F1-0819DFD45D84}">
      <dsp:nvSpPr>
        <dsp:cNvPr id="0" name=""/>
        <dsp:cNvSpPr/>
      </dsp:nvSpPr>
      <dsp:spPr>
        <a:xfrm>
          <a:off x="6965783" y="911788"/>
          <a:ext cx="867462" cy="86746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D7755-9C9F-48CE-8A3C-765AF367D47E}">
      <dsp:nvSpPr>
        <dsp:cNvPr id="0" name=""/>
        <dsp:cNvSpPr/>
      </dsp:nvSpPr>
      <dsp:spPr>
        <a:xfrm>
          <a:off x="7150652" y="1096657"/>
          <a:ext cx="497724" cy="4977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BD020-4AD4-49E2-86B9-C2FC79D9FEBF}">
      <dsp:nvSpPr>
        <dsp:cNvPr id="0" name=""/>
        <dsp:cNvSpPr/>
      </dsp:nvSpPr>
      <dsp:spPr>
        <a:xfrm>
          <a:off x="6688480" y="2049445"/>
          <a:ext cx="1422070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Dumpster diving</a:t>
          </a:r>
        </a:p>
      </dsp:txBody>
      <dsp:txXfrm>
        <a:off x="6688480" y="2049445"/>
        <a:ext cx="1422070" cy="5688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87E02-EA07-4D4D-B232-AB897FD73F2D}">
      <dsp:nvSpPr>
        <dsp:cNvPr id="0" name=""/>
        <dsp:cNvSpPr/>
      </dsp:nvSpPr>
      <dsp:spPr>
        <a:xfrm>
          <a:off x="0" y="418623"/>
          <a:ext cx="2486024" cy="14916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Trust</a:t>
          </a:r>
        </a:p>
      </dsp:txBody>
      <dsp:txXfrm>
        <a:off x="0" y="418623"/>
        <a:ext cx="2486024" cy="1491615"/>
      </dsp:txXfrm>
    </dsp:sp>
    <dsp:sp modelId="{094209A2-BE6D-4E98-94BC-D090747115A1}">
      <dsp:nvSpPr>
        <dsp:cNvPr id="0" name=""/>
        <dsp:cNvSpPr/>
      </dsp:nvSpPr>
      <dsp:spPr>
        <a:xfrm>
          <a:off x="2734627" y="418623"/>
          <a:ext cx="2486024" cy="14916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of the phone</a:t>
          </a:r>
        </a:p>
      </dsp:txBody>
      <dsp:txXfrm>
        <a:off x="2734627" y="418623"/>
        <a:ext cx="2486024" cy="1491615"/>
      </dsp:txXfrm>
    </dsp:sp>
    <dsp:sp modelId="{063C3B71-E0D0-4E97-8CB2-E9F35C5CE629}">
      <dsp:nvSpPr>
        <dsp:cNvPr id="0" name=""/>
        <dsp:cNvSpPr/>
      </dsp:nvSpPr>
      <dsp:spPr>
        <a:xfrm>
          <a:off x="5469254" y="418623"/>
          <a:ext cx="2486024" cy="14916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Non-arousal of suspicion</a:t>
          </a:r>
        </a:p>
      </dsp:txBody>
      <dsp:txXfrm>
        <a:off x="5469254" y="418623"/>
        <a:ext cx="2486024" cy="1491615"/>
      </dsp:txXfrm>
    </dsp:sp>
    <dsp:sp modelId="{02E3E596-5E7A-4A62-B40B-BBDDFFB9F36C}">
      <dsp:nvSpPr>
        <dsp:cNvPr id="0" name=""/>
        <dsp:cNvSpPr/>
      </dsp:nvSpPr>
      <dsp:spPr>
        <a:xfrm>
          <a:off x="0" y="2158841"/>
          <a:ext cx="2486024" cy="14916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Making person feel useful</a:t>
          </a:r>
        </a:p>
      </dsp:txBody>
      <dsp:txXfrm>
        <a:off x="0" y="2158841"/>
        <a:ext cx="2486024" cy="1491615"/>
      </dsp:txXfrm>
    </dsp:sp>
    <dsp:sp modelId="{1589070D-9DAC-488C-B8E5-B1700877E735}">
      <dsp:nvSpPr>
        <dsp:cNvPr id="0" name=""/>
        <dsp:cNvSpPr/>
      </dsp:nvSpPr>
      <dsp:spPr>
        <a:xfrm>
          <a:off x="2734627" y="2158841"/>
          <a:ext cx="2486024" cy="14916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Authority</a:t>
          </a:r>
        </a:p>
      </dsp:txBody>
      <dsp:txXfrm>
        <a:off x="2734627" y="2158841"/>
        <a:ext cx="2486024" cy="1491615"/>
      </dsp:txXfrm>
    </dsp:sp>
    <dsp:sp modelId="{30480C1C-49CC-48EE-9947-5D2D94CCE932}">
      <dsp:nvSpPr>
        <dsp:cNvPr id="0" name=""/>
        <dsp:cNvSpPr/>
      </dsp:nvSpPr>
      <dsp:spPr>
        <a:xfrm>
          <a:off x="5469254" y="2158841"/>
          <a:ext cx="2486024" cy="14916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Reciprocation</a:t>
          </a:r>
        </a:p>
      </dsp:txBody>
      <dsp:txXfrm>
        <a:off x="5469254" y="2158841"/>
        <a:ext cx="2486024" cy="14916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E11F3-9F79-4356-A55B-F3AD5576A3E5}">
      <dsp:nvSpPr>
        <dsp:cNvPr id="0" name=""/>
        <dsp:cNvSpPr/>
      </dsp:nvSpPr>
      <dsp:spPr>
        <a:xfrm>
          <a:off x="426025" y="435189"/>
          <a:ext cx="4034515" cy="4034515"/>
        </a:xfrm>
        <a:prstGeom prst="pie">
          <a:avLst>
            <a:gd name="adj1" fmla="val 16200000"/>
            <a:gd name="adj2" fmla="val 19285716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Clear policy and processes</a:t>
          </a:r>
        </a:p>
      </dsp:txBody>
      <dsp:txXfrm>
        <a:off x="2545587" y="809823"/>
        <a:ext cx="960599" cy="768479"/>
      </dsp:txXfrm>
    </dsp:sp>
    <dsp:sp modelId="{FE05C796-F731-4C5E-99E8-CCA858AF894D}">
      <dsp:nvSpPr>
        <dsp:cNvPr id="0" name=""/>
        <dsp:cNvSpPr/>
      </dsp:nvSpPr>
      <dsp:spPr>
        <a:xfrm>
          <a:off x="477898" y="500030"/>
          <a:ext cx="4034515" cy="4034515"/>
        </a:xfrm>
        <a:prstGeom prst="pie">
          <a:avLst>
            <a:gd name="adj1" fmla="val 19285716"/>
            <a:gd name="adj2" fmla="val 771428"/>
          </a:avLst>
        </a:prstGeom>
        <a:gradFill rotWithShape="0">
          <a:gsLst>
            <a:gs pos="0">
              <a:schemeClr val="accent5">
                <a:hueOff val="-176099"/>
                <a:satOff val="-1967"/>
                <a:lumOff val="-131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176099"/>
                <a:satOff val="-1967"/>
                <a:lumOff val="-131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Balance between suspicion and efficiency/trust</a:t>
          </a:r>
        </a:p>
      </dsp:txBody>
      <dsp:txXfrm>
        <a:off x="3218006" y="1962542"/>
        <a:ext cx="1104688" cy="672419"/>
      </dsp:txXfrm>
    </dsp:sp>
    <dsp:sp modelId="{7E3A33C1-BBE2-40EE-A5DD-C01E79633A3D}">
      <dsp:nvSpPr>
        <dsp:cNvPr id="0" name=""/>
        <dsp:cNvSpPr/>
      </dsp:nvSpPr>
      <dsp:spPr>
        <a:xfrm>
          <a:off x="459166" y="581681"/>
          <a:ext cx="4034515" cy="4034515"/>
        </a:xfrm>
        <a:prstGeom prst="pie">
          <a:avLst>
            <a:gd name="adj1" fmla="val 771428"/>
            <a:gd name="adj2" fmla="val 3857143"/>
          </a:avLst>
        </a:prstGeom>
        <a:gradFill rotWithShape="0">
          <a:gsLst>
            <a:gs pos="0">
              <a:schemeClr val="accent5">
                <a:hueOff val="-352197"/>
                <a:satOff val="-3933"/>
                <a:lumOff val="-261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352197"/>
                <a:satOff val="-3933"/>
                <a:lumOff val="-261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Classification of data</a:t>
          </a:r>
        </a:p>
      </dsp:txBody>
      <dsp:txXfrm>
        <a:off x="3049901" y="2971171"/>
        <a:ext cx="960599" cy="744464"/>
      </dsp:txXfrm>
    </dsp:sp>
    <dsp:sp modelId="{C6482308-2BDA-4F17-9F63-6B0F5352D9E9}">
      <dsp:nvSpPr>
        <dsp:cNvPr id="0" name=""/>
        <dsp:cNvSpPr/>
      </dsp:nvSpPr>
      <dsp:spPr>
        <a:xfrm>
          <a:off x="384239" y="617703"/>
          <a:ext cx="4034515" cy="4034515"/>
        </a:xfrm>
        <a:prstGeom prst="pie">
          <a:avLst>
            <a:gd name="adj1" fmla="val 3857226"/>
            <a:gd name="adj2" fmla="val 6942858"/>
          </a:avLst>
        </a:prstGeom>
        <a:gradFill rotWithShape="0">
          <a:gsLst>
            <a:gs pos="0">
              <a:schemeClr val="accent5">
                <a:hueOff val="-528295"/>
                <a:satOff val="-5900"/>
                <a:lumOff val="-39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528295"/>
                <a:satOff val="-5900"/>
                <a:lumOff val="-39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Securing the trash</a:t>
          </a:r>
        </a:p>
      </dsp:txBody>
      <dsp:txXfrm>
        <a:off x="1933205" y="3787680"/>
        <a:ext cx="936584" cy="672419"/>
      </dsp:txXfrm>
    </dsp:sp>
    <dsp:sp modelId="{5E71CE35-302B-426E-B0CF-5FBF38B87615}">
      <dsp:nvSpPr>
        <dsp:cNvPr id="0" name=""/>
        <dsp:cNvSpPr/>
      </dsp:nvSpPr>
      <dsp:spPr>
        <a:xfrm>
          <a:off x="309312" y="581681"/>
          <a:ext cx="4034515" cy="4034515"/>
        </a:xfrm>
        <a:prstGeom prst="pie">
          <a:avLst>
            <a:gd name="adj1" fmla="val 6942858"/>
            <a:gd name="adj2" fmla="val 10028574"/>
          </a:avLst>
        </a:prstGeom>
        <a:gradFill rotWithShape="0">
          <a:gsLst>
            <a:gs pos="0">
              <a:schemeClr val="accent5">
                <a:hueOff val="-704394"/>
                <a:satOff val="-7866"/>
                <a:lumOff val="-52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704394"/>
                <a:satOff val="-7866"/>
                <a:lumOff val="-52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Background checks</a:t>
          </a:r>
        </a:p>
      </dsp:txBody>
      <dsp:txXfrm>
        <a:off x="792494" y="2971171"/>
        <a:ext cx="960599" cy="744464"/>
      </dsp:txXfrm>
    </dsp:sp>
    <dsp:sp modelId="{A8FBC0C4-1E8E-4A78-AF5C-A1C53134AF13}">
      <dsp:nvSpPr>
        <dsp:cNvPr id="0" name=""/>
        <dsp:cNvSpPr/>
      </dsp:nvSpPr>
      <dsp:spPr>
        <a:xfrm>
          <a:off x="290581" y="500030"/>
          <a:ext cx="4034515" cy="4034515"/>
        </a:xfrm>
        <a:prstGeom prst="pie">
          <a:avLst>
            <a:gd name="adj1" fmla="val 10028574"/>
            <a:gd name="adj2" fmla="val 13114284"/>
          </a:avLst>
        </a:prstGeom>
        <a:gradFill rotWithShape="0">
          <a:gsLst>
            <a:gs pos="0">
              <a:schemeClr val="accent5">
                <a:hueOff val="-880492"/>
                <a:satOff val="-9833"/>
                <a:lumOff val="-65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880492"/>
                <a:satOff val="-9833"/>
                <a:lumOff val="-65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Routine training</a:t>
          </a:r>
        </a:p>
      </dsp:txBody>
      <dsp:txXfrm>
        <a:off x="480299" y="1962542"/>
        <a:ext cx="1104688" cy="672419"/>
      </dsp:txXfrm>
    </dsp:sp>
    <dsp:sp modelId="{9CC6E58E-090C-4343-ADC3-07CBD4A65056}">
      <dsp:nvSpPr>
        <dsp:cNvPr id="0" name=""/>
        <dsp:cNvSpPr/>
      </dsp:nvSpPr>
      <dsp:spPr>
        <a:xfrm>
          <a:off x="-308354" y="-725580"/>
          <a:ext cx="4034515" cy="4034515"/>
        </a:xfrm>
        <a:prstGeom prst="pie">
          <a:avLst>
            <a:gd name="adj1" fmla="val 13114284"/>
            <a:gd name="adj2" fmla="val 16200000"/>
          </a:avLst>
        </a:prstGeom>
        <a:gradFill rotWithShape="0">
          <a:gsLst>
            <a:gs pos="0">
              <a:schemeClr val="accent5">
                <a:hueOff val="-1056591"/>
                <a:satOff val="-11799"/>
                <a:lumOff val="-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1056591"/>
                <a:satOff val="-11799"/>
                <a:lumOff val="-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Verification, verification, verification</a:t>
          </a:r>
        </a:p>
      </dsp:txBody>
      <dsp:txXfrm>
        <a:off x="646000" y="-350947"/>
        <a:ext cx="960599" cy="768479"/>
      </dsp:txXfrm>
    </dsp:sp>
    <dsp:sp modelId="{0F922527-E01F-4486-8432-D3D6551D6897}">
      <dsp:nvSpPr>
        <dsp:cNvPr id="0" name=""/>
        <dsp:cNvSpPr/>
      </dsp:nvSpPr>
      <dsp:spPr>
        <a:xfrm>
          <a:off x="176068" y="185433"/>
          <a:ext cx="4534027" cy="4534027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DFAC58-6665-4655-82AD-8A1A91C24B77}">
      <dsp:nvSpPr>
        <dsp:cNvPr id="0" name=""/>
        <dsp:cNvSpPr/>
      </dsp:nvSpPr>
      <dsp:spPr>
        <a:xfrm>
          <a:off x="228267" y="250561"/>
          <a:ext cx="4534027" cy="4534027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gradFill rotWithShape="0">
          <a:gsLst>
            <a:gs pos="0">
              <a:schemeClr val="accent5">
                <a:hueOff val="-176099"/>
                <a:satOff val="-1967"/>
                <a:lumOff val="-131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176099"/>
                <a:satOff val="-1967"/>
                <a:lumOff val="-131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7C5B03-0B0E-4600-B960-64CB4E78DD65}">
      <dsp:nvSpPr>
        <dsp:cNvPr id="0" name=""/>
        <dsp:cNvSpPr/>
      </dsp:nvSpPr>
      <dsp:spPr>
        <a:xfrm>
          <a:off x="209469" y="332022"/>
          <a:ext cx="4534027" cy="4534027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gradFill rotWithShape="0">
          <a:gsLst>
            <a:gs pos="0">
              <a:schemeClr val="accent5">
                <a:hueOff val="-352197"/>
                <a:satOff val="-3933"/>
                <a:lumOff val="-261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352197"/>
                <a:satOff val="-3933"/>
                <a:lumOff val="-261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F93189-3CBE-48D8-8CCA-8C7B58218691}">
      <dsp:nvSpPr>
        <dsp:cNvPr id="0" name=""/>
        <dsp:cNvSpPr/>
      </dsp:nvSpPr>
      <dsp:spPr>
        <a:xfrm>
          <a:off x="134483" y="367842"/>
          <a:ext cx="4534027" cy="4534027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gradFill rotWithShape="0">
          <a:gsLst>
            <a:gs pos="0">
              <a:schemeClr val="accent5">
                <a:hueOff val="-528295"/>
                <a:satOff val="-5900"/>
                <a:lumOff val="-39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528295"/>
                <a:satOff val="-5900"/>
                <a:lumOff val="-39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C13B49-DFB7-4305-8039-9E13D2DB4A38}">
      <dsp:nvSpPr>
        <dsp:cNvPr id="0" name=""/>
        <dsp:cNvSpPr/>
      </dsp:nvSpPr>
      <dsp:spPr>
        <a:xfrm>
          <a:off x="59498" y="332022"/>
          <a:ext cx="4534027" cy="4534027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gradFill rotWithShape="0">
          <a:gsLst>
            <a:gs pos="0">
              <a:schemeClr val="accent5">
                <a:hueOff val="-704394"/>
                <a:satOff val="-7866"/>
                <a:lumOff val="-52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704394"/>
                <a:satOff val="-7866"/>
                <a:lumOff val="-52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27B994-8C1E-457E-9E7B-4FF653663EB1}">
      <dsp:nvSpPr>
        <dsp:cNvPr id="0" name=""/>
        <dsp:cNvSpPr/>
      </dsp:nvSpPr>
      <dsp:spPr>
        <a:xfrm>
          <a:off x="40700" y="250561"/>
          <a:ext cx="4534027" cy="4534027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gradFill rotWithShape="0">
          <a:gsLst>
            <a:gs pos="0">
              <a:schemeClr val="accent5">
                <a:hueOff val="-880492"/>
                <a:satOff val="-9833"/>
                <a:lumOff val="-65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880492"/>
                <a:satOff val="-9833"/>
                <a:lumOff val="-65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C72430-A075-4022-92B5-F81E0846A893}">
      <dsp:nvSpPr>
        <dsp:cNvPr id="0" name=""/>
        <dsp:cNvSpPr/>
      </dsp:nvSpPr>
      <dsp:spPr>
        <a:xfrm>
          <a:off x="-557908" y="-975336"/>
          <a:ext cx="4534027" cy="4534027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gradFill rotWithShape="0">
          <a:gsLst>
            <a:gs pos="0">
              <a:schemeClr val="accent5">
                <a:hueOff val="-1056591"/>
                <a:satOff val="-11799"/>
                <a:lumOff val="-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1056591"/>
                <a:satOff val="-11799"/>
                <a:lumOff val="-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780A5-D216-494D-A6F4-B1BCF3E37E9E}">
      <dsp:nvSpPr>
        <dsp:cNvPr id="0" name=""/>
        <dsp:cNvSpPr/>
      </dsp:nvSpPr>
      <dsp:spPr>
        <a:xfrm>
          <a:off x="0" y="48088"/>
          <a:ext cx="4717669" cy="8739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Something that you know</a:t>
          </a:r>
        </a:p>
      </dsp:txBody>
      <dsp:txXfrm>
        <a:off x="42663" y="90751"/>
        <a:ext cx="4632343" cy="788627"/>
      </dsp:txXfrm>
    </dsp:sp>
    <dsp:sp modelId="{FEBC6F0F-041C-470D-8F1E-23E551F4453A}">
      <dsp:nvSpPr>
        <dsp:cNvPr id="0" name=""/>
        <dsp:cNvSpPr/>
      </dsp:nvSpPr>
      <dsp:spPr>
        <a:xfrm>
          <a:off x="0" y="922041"/>
          <a:ext cx="4717669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78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700" kern="1200"/>
            <a:t>password, personal data, secret question</a:t>
          </a:r>
          <a:endParaRPr lang="en-US" sz="1700" kern="1200"/>
        </a:p>
      </dsp:txBody>
      <dsp:txXfrm>
        <a:off x="0" y="922041"/>
        <a:ext cx="4717669" cy="535095"/>
      </dsp:txXfrm>
    </dsp:sp>
    <dsp:sp modelId="{619D9110-6255-432C-991F-E47AE831BAD9}">
      <dsp:nvSpPr>
        <dsp:cNvPr id="0" name=""/>
        <dsp:cNvSpPr/>
      </dsp:nvSpPr>
      <dsp:spPr>
        <a:xfrm>
          <a:off x="0" y="1457136"/>
          <a:ext cx="4717669" cy="873953"/>
        </a:xfrm>
        <a:prstGeom prst="roundRect">
          <a:avLst/>
        </a:prstGeom>
        <a:solidFill>
          <a:schemeClr val="accent2">
            <a:hueOff val="-614755"/>
            <a:satOff val="3521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Something that you have</a:t>
          </a:r>
        </a:p>
      </dsp:txBody>
      <dsp:txXfrm>
        <a:off x="42663" y="1499799"/>
        <a:ext cx="4632343" cy="788627"/>
      </dsp:txXfrm>
    </dsp:sp>
    <dsp:sp modelId="{8C5B165E-2D41-42CC-B26F-6C1333366DA3}">
      <dsp:nvSpPr>
        <dsp:cNvPr id="0" name=""/>
        <dsp:cNvSpPr/>
      </dsp:nvSpPr>
      <dsp:spPr>
        <a:xfrm>
          <a:off x="0" y="2331090"/>
          <a:ext cx="471766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78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700" kern="1200"/>
            <a:t>a token, access card</a:t>
          </a:r>
          <a:endParaRPr lang="en-US" sz="1700" kern="1200"/>
        </a:p>
      </dsp:txBody>
      <dsp:txXfrm>
        <a:off x="0" y="2331090"/>
        <a:ext cx="4717669" cy="364320"/>
      </dsp:txXfrm>
    </dsp:sp>
    <dsp:sp modelId="{2DE9C60E-C54C-4E37-A88E-7BC36D170EB1}">
      <dsp:nvSpPr>
        <dsp:cNvPr id="0" name=""/>
        <dsp:cNvSpPr/>
      </dsp:nvSpPr>
      <dsp:spPr>
        <a:xfrm>
          <a:off x="0" y="2695410"/>
          <a:ext cx="4717669" cy="873953"/>
        </a:xfrm>
        <a:prstGeom prst="roundRect">
          <a:avLst/>
        </a:prstGeom>
        <a:solidFill>
          <a:schemeClr val="accent2">
            <a:hueOff val="-1229511"/>
            <a:satOff val="7041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Something that you are</a:t>
          </a:r>
          <a:r>
            <a:rPr lang="en-CA" sz="2200" kern="1200"/>
            <a:t> </a:t>
          </a:r>
          <a:endParaRPr lang="en-US" sz="2200" kern="1200"/>
        </a:p>
      </dsp:txBody>
      <dsp:txXfrm>
        <a:off x="42663" y="2738073"/>
        <a:ext cx="4632343" cy="788627"/>
      </dsp:txXfrm>
    </dsp:sp>
    <dsp:sp modelId="{1C740A58-DFD5-4060-8067-4537C6B86DDC}">
      <dsp:nvSpPr>
        <dsp:cNvPr id="0" name=""/>
        <dsp:cNvSpPr/>
      </dsp:nvSpPr>
      <dsp:spPr>
        <a:xfrm>
          <a:off x="0" y="3569363"/>
          <a:ext cx="471766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78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700" kern="1200"/>
            <a:t>Biometrics, fingerprint, signature</a:t>
          </a:r>
          <a:endParaRPr lang="en-US" sz="1700" kern="1200"/>
        </a:p>
      </dsp:txBody>
      <dsp:txXfrm>
        <a:off x="0" y="3569363"/>
        <a:ext cx="4717669" cy="364320"/>
      </dsp:txXfrm>
    </dsp:sp>
    <dsp:sp modelId="{A7ACBFFE-A944-4073-B946-D9BF04BBE380}">
      <dsp:nvSpPr>
        <dsp:cNvPr id="0" name=""/>
        <dsp:cNvSpPr/>
      </dsp:nvSpPr>
      <dsp:spPr>
        <a:xfrm>
          <a:off x="0" y="3933683"/>
          <a:ext cx="4717669" cy="873953"/>
        </a:xfrm>
        <a:prstGeom prst="roundRect">
          <a:avLst/>
        </a:prstGeom>
        <a:solidFill>
          <a:schemeClr val="accent2">
            <a:hueOff val="-1844266"/>
            <a:satOff val="10562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Something that says where you are</a:t>
          </a:r>
          <a:endParaRPr lang="en-US" sz="2200" kern="1200"/>
        </a:p>
      </dsp:txBody>
      <dsp:txXfrm>
        <a:off x="42663" y="3976346"/>
        <a:ext cx="4632343" cy="788627"/>
      </dsp:txXfrm>
    </dsp:sp>
    <dsp:sp modelId="{63E2C58E-AF13-4D64-89C7-8D70CA7C8BCD}">
      <dsp:nvSpPr>
        <dsp:cNvPr id="0" name=""/>
        <dsp:cNvSpPr/>
      </dsp:nvSpPr>
      <dsp:spPr>
        <a:xfrm>
          <a:off x="0" y="4807636"/>
          <a:ext cx="4717669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78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700" kern="1200"/>
            <a:t>Location dependent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IP, Mac address of device</a:t>
          </a:r>
        </a:p>
      </dsp:txBody>
      <dsp:txXfrm>
        <a:off x="0" y="4807636"/>
        <a:ext cx="4717669" cy="5920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9527F-6C2F-4F20-8238-541D1CD39C47}">
      <dsp:nvSpPr>
        <dsp:cNvPr id="0" name=""/>
        <dsp:cNvSpPr/>
      </dsp:nvSpPr>
      <dsp:spPr>
        <a:xfrm>
          <a:off x="0" y="919898"/>
          <a:ext cx="2282428" cy="14493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DE103A-2BF3-40B2-ABE4-EF6ACAE18D9F}">
      <dsp:nvSpPr>
        <dsp:cNvPr id="0" name=""/>
        <dsp:cNvSpPr/>
      </dsp:nvSpPr>
      <dsp:spPr>
        <a:xfrm>
          <a:off x="253603" y="1160821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Stability of characteristic over lifetime</a:t>
          </a:r>
        </a:p>
      </dsp:txBody>
      <dsp:txXfrm>
        <a:off x="296053" y="1203271"/>
        <a:ext cx="2197528" cy="1364441"/>
      </dsp:txXfrm>
    </dsp:sp>
    <dsp:sp modelId="{BC7C1D77-A2A0-4CE0-8807-63DEE4788E98}">
      <dsp:nvSpPr>
        <dsp:cNvPr id="0" name=""/>
        <dsp:cNvSpPr/>
      </dsp:nvSpPr>
      <dsp:spPr>
        <a:xfrm>
          <a:off x="2789634" y="919898"/>
          <a:ext cx="2282428" cy="14493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C639A2-37EA-4CCE-B85C-46AC9AB320CE}">
      <dsp:nvSpPr>
        <dsp:cNvPr id="0" name=""/>
        <dsp:cNvSpPr/>
      </dsp:nvSpPr>
      <dsp:spPr>
        <a:xfrm>
          <a:off x="3043237" y="1160821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Suitability for logical and physical access</a:t>
          </a:r>
        </a:p>
      </dsp:txBody>
      <dsp:txXfrm>
        <a:off x="3085687" y="1203271"/>
        <a:ext cx="2197528" cy="1364441"/>
      </dsp:txXfrm>
    </dsp:sp>
    <dsp:sp modelId="{DF9A7F08-890E-4527-81FC-4331609AE3A8}">
      <dsp:nvSpPr>
        <dsp:cNvPr id="0" name=""/>
        <dsp:cNvSpPr/>
      </dsp:nvSpPr>
      <dsp:spPr>
        <a:xfrm>
          <a:off x="5579268" y="919898"/>
          <a:ext cx="2282428" cy="14493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88E8B4-9846-427D-ADE7-39F9EA315F8A}">
      <dsp:nvSpPr>
        <dsp:cNvPr id="0" name=""/>
        <dsp:cNvSpPr/>
      </dsp:nvSpPr>
      <dsp:spPr>
        <a:xfrm>
          <a:off x="5832871" y="1160821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Difficulty of usage</a:t>
          </a:r>
        </a:p>
      </dsp:txBody>
      <dsp:txXfrm>
        <a:off x="5875321" y="1203271"/>
        <a:ext cx="2197528" cy="1364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9E17B13-F837-4A7F-A880-157F40C16F56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F1C4E91-7D93-4CDD-975C-D2F38F512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01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181B3FA-9AC2-4D82-B253-21E76436AF5C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2E236D3-C215-48FF-A01B-4662E89A8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62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213703-A587-4AE1-B90B-752484BC0B3F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79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1CA335-6216-49C7-8687-C2B087E7CFC7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5790"/>
            <a:ext cx="5144206" cy="4183380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66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1F553B-2A4A-40D6-B132-AE823714013D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noFill/>
          <a:ln/>
        </p:spPr>
        <p:txBody>
          <a:bodyPr lIns="92207" tIns="45295" rIns="92207" bIns="45295"/>
          <a:lstStyle/>
          <a:p>
            <a:pPr eaLnBrk="1" hangingPunct="1">
              <a:spcBef>
                <a:spcPct val="0"/>
              </a:spcBef>
            </a:pPr>
            <a:endParaRPr lang="en-US" sz="2400" dirty="0"/>
          </a:p>
        </p:txBody>
      </p:sp>
      <p:sp>
        <p:nvSpPr>
          <p:cNvPr id="9933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202364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FF0A8C-5C0B-4764-A3FA-4ADCDA3F4363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http://www.facial-scan.com/facial-scan_technology.htm - MIT Face Recognition Demo Page</a:t>
            </a:r>
          </a:p>
        </p:txBody>
      </p:sp>
    </p:spTree>
    <p:extLst>
      <p:ext uri="{BB962C8B-B14F-4D97-AF65-F5344CB8AC3E}">
        <p14:creationId xmlns:p14="http://schemas.microsoft.com/office/powerpoint/2010/main" val="3933374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8419BB-B374-4EDC-984E-1CE1F0A13324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93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A0506B-8D5A-4633-9DC6-3398DD443D41}" type="slidenum">
              <a:rPr lang="es-ES" smtClean="0"/>
              <a:pPr/>
              <a:t>24</a:t>
            </a:fld>
            <a:endParaRPr lang="es-E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619B9C-6C65-4AA3-B670-2A6916C34259}" type="slidenum">
              <a:rPr lang="es-ES" smtClean="0"/>
              <a:pPr/>
              <a:t>25</a:t>
            </a:fld>
            <a:endParaRPr lang="es-E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http://www.cjonline.com/images/040502/new.handscan.jpg</a:t>
            </a:r>
          </a:p>
        </p:txBody>
      </p:sp>
    </p:spTree>
    <p:extLst>
      <p:ext uri="{BB962C8B-B14F-4D97-AF65-F5344CB8AC3E}">
        <p14:creationId xmlns:p14="http://schemas.microsoft.com/office/powerpoint/2010/main" val="693626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C84940-8F78-40D2-9A52-DF3D8E2D08A7}" type="slidenum">
              <a:rPr lang="es-ES" smtClean="0"/>
              <a:pPr/>
              <a:t>26</a:t>
            </a:fld>
            <a:endParaRPr lang="es-E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8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C3E8507C-443E-4631-B715-1129E4352EB0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9BA80328-7015-4FBA-AA78-734D5154E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7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07C-443E-4631-B715-1129E4352EB0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0328-7015-4FBA-AA78-734D5154E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9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3E8507C-443E-4631-B715-1129E4352EB0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BA80328-7015-4FBA-AA78-734D5154E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1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3E8507C-443E-4631-B715-1129E4352EB0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BA80328-7015-4FBA-AA78-734D5154E6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708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3E8507C-443E-4631-B715-1129E4352EB0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BA80328-7015-4FBA-AA78-734D5154E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99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07C-443E-4631-B715-1129E4352EB0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0328-7015-4FBA-AA78-734D5154E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82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07C-443E-4631-B715-1129E4352EB0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0328-7015-4FBA-AA78-734D5154E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93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07C-443E-4631-B715-1129E4352EB0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0328-7015-4FBA-AA78-734D5154E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86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3E8507C-443E-4631-B715-1129E4352EB0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BA80328-7015-4FBA-AA78-734D5154E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19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84888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120A0-3DD7-45F1-A463-9A77881B517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69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07C-443E-4631-B715-1129E4352EB0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0328-7015-4FBA-AA78-734D5154E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3E8507C-443E-4631-B715-1129E4352EB0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9BA80328-7015-4FBA-AA78-734D5154E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8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07C-443E-4631-B715-1129E4352EB0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0328-7015-4FBA-AA78-734D5154E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9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07C-443E-4631-B715-1129E4352EB0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0328-7015-4FBA-AA78-734D5154E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9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07C-443E-4631-B715-1129E4352EB0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0328-7015-4FBA-AA78-734D5154E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2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07C-443E-4631-B715-1129E4352EB0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0328-7015-4FBA-AA78-734D5154E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9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07C-443E-4631-B715-1129E4352EB0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0328-7015-4FBA-AA78-734D5154E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2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07C-443E-4631-B715-1129E4352EB0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0328-7015-4FBA-AA78-734D5154E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8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8507C-443E-4631-B715-1129E4352EB0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80328-7015-4FBA-AA78-734D5154E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79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nativeintelligence.com/posters/poster-next-prev.asp?PosterID=115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ativeintelligence.com/posters/poster-next-prev.asp?PosterID=181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5.gi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124">
            <a:extLst>
              <a:ext uri="{FF2B5EF4-FFF2-40B4-BE49-F238E27FC236}">
                <a16:creationId xmlns:a16="http://schemas.microsoft.com/office/drawing/2014/main" id="{03141009-FEB2-1979-C035-143974DB69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3064" r="10604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2290713"/>
            <a:ext cx="7086600" cy="254852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5600"/>
              <a:t>Social Engineering </a:t>
            </a:r>
            <a:br>
              <a:rPr lang="en-US" sz="5600"/>
            </a:br>
            <a:r>
              <a:rPr lang="en-US" sz="5600"/>
              <a:t>Authentication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28700" y="4842935"/>
            <a:ext cx="70866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Gerhard Steinke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594" name="Rounded Rectangle 14">
            <a:extLst>
              <a:ext uri="{FF2B5EF4-FFF2-40B4-BE49-F238E27FC236}">
                <a16:creationId xmlns:a16="http://schemas.microsoft.com/office/drawing/2014/main" id="{AD435D65-E643-4035-87B7-B9A118984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96" name="Rectangle 67595">
            <a:extLst>
              <a:ext uri="{FF2B5EF4-FFF2-40B4-BE49-F238E27FC236}">
                <a16:creationId xmlns:a16="http://schemas.microsoft.com/office/drawing/2014/main" id="{FA8E1E3C-F8D2-4308-8393-52DAD387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598" name="Picture 67597">
            <a:extLst>
              <a:ext uri="{FF2B5EF4-FFF2-40B4-BE49-F238E27FC236}">
                <a16:creationId xmlns:a16="http://schemas.microsoft.com/office/drawing/2014/main" id="{AB6081D4-5F83-4C05-AFFE-1395456D3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72250" y="217710"/>
            <a:ext cx="20574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4F3ED7-58B1-4555-ACDF-8F5648BC36AB}" type="slidenum">
              <a:rPr lang="es-E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s-ES">
              <a:solidFill>
                <a:schemeClr val="tx1"/>
              </a:solidFill>
            </a:endParaRPr>
          </a:p>
        </p:txBody>
      </p:sp>
      <p:pic>
        <p:nvPicPr>
          <p:cNvPr id="67600" name="Picture 67599">
            <a:extLst>
              <a:ext uri="{FF2B5EF4-FFF2-40B4-BE49-F238E27FC236}">
                <a16:creationId xmlns:a16="http://schemas.microsoft.com/office/drawing/2014/main" id="{29A9CE89-5BEA-4699-AEAA-51CEC219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1066163"/>
            <a:ext cx="2480058" cy="5148371"/>
          </a:xfrm>
        </p:spPr>
        <p:txBody>
          <a:bodyPr>
            <a:normAutofit/>
          </a:bodyPr>
          <a:lstStyle/>
          <a:p>
            <a:pPr eaLnBrk="1" hangingPunct="1"/>
            <a:r>
              <a:rPr lang="en-CA" sz="1900">
                <a:solidFill>
                  <a:schemeClr val="bg1"/>
                </a:solidFill>
              </a:rPr>
              <a:t>Multi-factor Authentication</a:t>
            </a:r>
          </a:p>
        </p:txBody>
      </p:sp>
      <p:graphicFrame>
        <p:nvGraphicFramePr>
          <p:cNvPr id="67590" name="Rectangle 3">
            <a:extLst>
              <a:ext uri="{FF2B5EF4-FFF2-40B4-BE49-F238E27FC236}">
                <a16:creationId xmlns:a16="http://schemas.microsoft.com/office/drawing/2014/main" id="{7B2A7E27-9888-91AA-521E-E60F2542E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516975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708036"/>
            <a:ext cx="6324600" cy="72547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CA" dirty="0"/>
              <a:t>Password Requirements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>
          <a:xfrm>
            <a:off x="1142976" y="1643050"/>
            <a:ext cx="5572164" cy="4191000"/>
          </a:xfrm>
        </p:spPr>
        <p:txBody>
          <a:bodyPr/>
          <a:lstStyle/>
          <a:p>
            <a:pPr eaLnBrk="1" hangingPunct="1"/>
            <a:r>
              <a:rPr lang="en-CA" dirty="0"/>
              <a:t>Length</a:t>
            </a:r>
          </a:p>
          <a:p>
            <a:pPr eaLnBrk="1" hangingPunct="1"/>
            <a:r>
              <a:rPr lang="en-CA" dirty="0"/>
              <a:t>Content, complexity</a:t>
            </a:r>
          </a:p>
          <a:p>
            <a:pPr eaLnBrk="1" hangingPunct="1"/>
            <a:r>
              <a:rPr lang="en-CA" dirty="0"/>
              <a:t>Frequency of changing</a:t>
            </a:r>
          </a:p>
          <a:p>
            <a:pPr lvl="1" eaLnBrk="1" hangingPunct="1"/>
            <a:r>
              <a:rPr lang="en-CA" dirty="0"/>
              <a:t>based on expected time to guess a password</a:t>
            </a:r>
          </a:p>
          <a:p>
            <a:pPr eaLnBrk="1" hangingPunct="1"/>
            <a:r>
              <a:rPr lang="en-CA" dirty="0"/>
              <a:t>Password aging</a:t>
            </a:r>
          </a:p>
          <a:p>
            <a:pPr lvl="1" eaLnBrk="1" hangingPunct="1"/>
            <a:r>
              <a:rPr lang="en-CA" dirty="0"/>
              <a:t>Disallow change to previous </a:t>
            </a:r>
            <a:r>
              <a:rPr lang="en-CA" i="1" dirty="0"/>
              <a:t>n </a:t>
            </a:r>
            <a:r>
              <a:rPr lang="en-CA" dirty="0"/>
              <a:t>passwords</a:t>
            </a:r>
          </a:p>
          <a:p>
            <a:r>
              <a:rPr lang="en-CA" dirty="0"/>
              <a:t>Lockout after n incorrect attempts</a:t>
            </a:r>
          </a:p>
          <a:p>
            <a:r>
              <a:rPr lang="en-CA" dirty="0"/>
              <a:t>Different passwords</a:t>
            </a:r>
          </a:p>
          <a:p>
            <a:pPr lvl="1" eaLnBrk="1" hangingPunct="1"/>
            <a:endParaRPr lang="en-CA" dirty="0"/>
          </a:p>
        </p:txBody>
      </p:sp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6AD680FB-605A-41BF-BC26-3DF74C3D6DD4}" type="slidenum">
              <a:rPr lang="es-ES" smtClean="0"/>
              <a:pPr/>
              <a:t>11</a:t>
            </a:fld>
            <a:endParaRPr lang="es-ES"/>
          </a:p>
        </p:txBody>
      </p:sp>
      <p:pic>
        <p:nvPicPr>
          <p:cNvPr id="69637" name="Picture 4" descr="Click to enlarge Poster ID115a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2057503"/>
            <a:ext cx="2301877" cy="3567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28604"/>
            <a:ext cx="8015288" cy="638196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dirty="0">
                <a:solidFill>
                  <a:schemeClr val="tx1"/>
                </a:solidFill>
              </a:rPr>
              <a:t>Safeguard Your Strong Password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6338888" cy="4876800"/>
          </a:xfrm>
          <a:noFill/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Clr>
                <a:srgbClr val="003399"/>
              </a:buClr>
              <a:buFont typeface="Wingdings" pitchFamily="2" charset="2"/>
              <a:buNone/>
            </a:pPr>
            <a:r>
              <a:rPr lang="en-US" sz="1800" dirty="0"/>
              <a:t>Be careful about typing your password into a strange computer.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000" dirty="0"/>
          </a:p>
          <a:p>
            <a:pPr marL="919163" lvl="1" indent="-509588" eaLnBrk="1" hangingPunct="1">
              <a:lnSpc>
                <a:spcPct val="80000"/>
              </a:lnSpc>
            </a:pPr>
            <a:r>
              <a:rPr lang="en-US" sz="1800" dirty="0"/>
              <a:t>Is the owner trustworthy or are they perhaps running a keyboard logger recording your keystrokes?</a:t>
            </a:r>
            <a:endParaRPr lang="en-US" sz="1000" dirty="0"/>
          </a:p>
          <a:p>
            <a:pPr marL="919163" lvl="1" indent="-509588" eaLnBrk="1" hangingPunct="1">
              <a:lnSpc>
                <a:spcPct val="80000"/>
              </a:lnSpc>
              <a:buFontTx/>
              <a:buNone/>
            </a:pPr>
            <a:endParaRPr lang="en-US" sz="1000" dirty="0"/>
          </a:p>
          <a:p>
            <a:pPr marL="919163" lvl="1" indent="-509588" eaLnBrk="1" hangingPunct="1">
              <a:lnSpc>
                <a:spcPct val="80000"/>
              </a:lnSpc>
            </a:pPr>
            <a:r>
              <a:rPr lang="en-US" sz="1800" dirty="0"/>
              <a:t>Who was the last person to use it and what did they run on it?</a:t>
            </a:r>
          </a:p>
          <a:p>
            <a:pPr marL="919163" lvl="1" indent="-509588" eaLnBrk="1" hangingPunct="1">
              <a:lnSpc>
                <a:spcPct val="80000"/>
              </a:lnSpc>
              <a:buFontTx/>
              <a:buNone/>
            </a:pPr>
            <a:endParaRPr lang="en-US" sz="2000" dirty="0"/>
          </a:p>
          <a:p>
            <a:r>
              <a:rPr lang="en-US" sz="2000" dirty="0"/>
              <a:t>System Administrator: </a:t>
            </a:r>
            <a:r>
              <a:rPr lang="en-US" sz="2000" dirty="0">
                <a:cs typeface="Times New Roman" pitchFamily="18" charset="0"/>
              </a:rPr>
              <a:t>Run password-cracking programs </a:t>
            </a:r>
            <a:r>
              <a:rPr lang="en-US" sz="2000" dirty="0"/>
              <a:t>to identify those users having easily guessed passwords</a:t>
            </a:r>
            <a:r>
              <a:rPr lang="en-US" sz="2000" dirty="0">
                <a:cs typeface="Times New Roman" pitchFamily="18" charset="0"/>
              </a:rPr>
              <a:t> ?</a:t>
            </a:r>
          </a:p>
          <a:p>
            <a:r>
              <a:rPr lang="en-US" sz="2000" i="1" dirty="0">
                <a:cs typeface="Times New Roman" pitchFamily="18" charset="0"/>
              </a:rPr>
              <a:t>Authority, Permission to run password cracking programs?</a:t>
            </a:r>
          </a:p>
          <a:p>
            <a:pPr marL="0" indent="0" eaLnBrk="1" hangingPunct="1">
              <a:lnSpc>
                <a:spcPct val="80000"/>
              </a:lnSpc>
              <a:buClr>
                <a:srgbClr val="000099"/>
              </a:buClr>
              <a:buSzPct val="80000"/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98FB2D2F-A5BC-4828-92BD-FB7F594DE8A4}" type="slidenum">
              <a:rPr lang="es-ES" smtClean="0"/>
              <a:pPr/>
              <a:t>12</a:t>
            </a:fld>
            <a:endParaRPr lang="es-ES"/>
          </a:p>
        </p:txBody>
      </p:sp>
      <p:pic>
        <p:nvPicPr>
          <p:cNvPr id="71685" name="Picture 4" descr="Click to enlarge Poster ID181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1676400"/>
            <a:ext cx="167163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ndAc>
      <p:stSnd>
        <p:snd r:embed="rId2" name="starwars.mid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737" name="Rectangle 73736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06" y="764372"/>
            <a:ext cx="2380266" cy="5216013"/>
          </a:xfrm>
        </p:spPr>
        <p:txBody>
          <a:bodyPr>
            <a:normAutofit/>
          </a:bodyPr>
          <a:lstStyle/>
          <a:p>
            <a:pPr eaLnBrk="1" hangingPunct="1"/>
            <a:r>
              <a:rPr lang="en-CA" sz="2800"/>
              <a:t>Biometrics</a:t>
            </a:r>
          </a:p>
        </p:txBody>
      </p:sp>
      <p:cxnSp>
        <p:nvCxnSpPr>
          <p:cNvPr id="73739" name="Straight Connector 73738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953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>
          <a:xfrm>
            <a:off x="3277603" y="764372"/>
            <a:ext cx="5314950" cy="5216013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CA" sz="1700"/>
              <a:t>Identify people by measuring some aspect of individual anatomy or physiology, some deeply ingrained skill, or other </a:t>
            </a:r>
            <a:r>
              <a:rPr lang="en-US" sz="1700"/>
              <a:t>behavioral</a:t>
            </a:r>
            <a:r>
              <a:rPr lang="en-CA" sz="1700"/>
              <a:t> characteristic</a:t>
            </a:r>
          </a:p>
          <a:p>
            <a:pPr lvl="1" eaLnBrk="1" hangingPunct="1"/>
            <a:r>
              <a:rPr lang="en-CA" sz="1700"/>
              <a:t>Handwritten signatures</a:t>
            </a:r>
          </a:p>
          <a:p>
            <a:pPr lvl="1" eaLnBrk="1" hangingPunct="1"/>
            <a:r>
              <a:rPr lang="en-CA" sz="1700"/>
              <a:t>Face Recognition</a:t>
            </a:r>
          </a:p>
          <a:p>
            <a:pPr lvl="1" eaLnBrk="1" hangingPunct="1"/>
            <a:r>
              <a:rPr lang="en-CA" sz="1700"/>
              <a:t>Fingerprints</a:t>
            </a:r>
          </a:p>
          <a:p>
            <a:pPr lvl="1" eaLnBrk="1" hangingPunct="1"/>
            <a:r>
              <a:rPr lang="en-CA" sz="1700"/>
              <a:t>Iris Codes</a:t>
            </a:r>
          </a:p>
          <a:p>
            <a:pPr lvl="1" eaLnBrk="1" hangingPunct="1"/>
            <a:r>
              <a:rPr lang="en-CA" sz="1700"/>
              <a:t>Voice</a:t>
            </a:r>
          </a:p>
          <a:p>
            <a:pPr lvl="1" eaLnBrk="1" hangingPunct="1"/>
            <a:r>
              <a:rPr lang="en-US" sz="1700"/>
              <a:t>Retina Prints</a:t>
            </a:r>
          </a:p>
          <a:p>
            <a:pPr lvl="1" eaLnBrk="1" hangingPunct="1"/>
            <a:r>
              <a:rPr lang="en-US" sz="1700"/>
              <a:t>DNA Identification</a:t>
            </a:r>
          </a:p>
          <a:p>
            <a:pPr lvl="1" eaLnBrk="1" hangingPunct="1"/>
            <a:r>
              <a:rPr lang="en-US" sz="1700"/>
              <a:t>Palm Prints</a:t>
            </a:r>
          </a:p>
          <a:p>
            <a:pPr lvl="1" eaLnBrk="1" hangingPunct="1"/>
            <a:r>
              <a:rPr lang="en-US" sz="1700"/>
              <a:t>Handwriting Analysis</a:t>
            </a:r>
          </a:p>
          <a:p>
            <a:pPr lvl="1" eaLnBrk="1" hangingPunct="1"/>
            <a:r>
              <a:rPr lang="en-US" sz="1700"/>
              <a:t>Facial Thermograms</a:t>
            </a:r>
          </a:p>
          <a:p>
            <a:pPr lvl="1" eaLnBrk="1" hangingPunct="1"/>
            <a:r>
              <a:rPr lang="en-US" sz="1700"/>
              <a:t>Vein identification</a:t>
            </a:r>
          </a:p>
          <a:p>
            <a:pPr lvl="1" eaLnBrk="1" hangingPunct="1"/>
            <a:r>
              <a:rPr lang="en-US" sz="1700"/>
              <a:t>Scent Detection</a:t>
            </a:r>
          </a:p>
          <a:p>
            <a:pPr lvl="1" eaLnBrk="1" hangingPunct="1"/>
            <a:r>
              <a:rPr lang="en-US" sz="1700"/>
              <a:t>Gait recognition</a:t>
            </a:r>
          </a:p>
          <a:p>
            <a:pPr lvl="1" eaLnBrk="1" hangingPunct="1"/>
            <a:r>
              <a:rPr lang="en-US" sz="1700"/>
              <a:t>Typing (www.typingdna.com)</a:t>
            </a:r>
          </a:p>
        </p:txBody>
      </p:sp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15300" y="6199631"/>
            <a:ext cx="650327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19CCD0-6E9D-40E7-9A81-FA1679CECC8E}" type="slidenum">
              <a:rPr lang="es-ES" smtClean="0"/>
              <a:pPr>
                <a:spcAft>
                  <a:spcPts val="600"/>
                </a:spcAft>
              </a:pPr>
              <a:t>13</a:t>
            </a:fld>
            <a:endParaRPr lang="es-E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761" name="Rectangle 74760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06" y="764372"/>
            <a:ext cx="2380266" cy="5216013"/>
          </a:xfrm>
        </p:spPr>
        <p:txBody>
          <a:bodyPr>
            <a:normAutofit/>
          </a:bodyPr>
          <a:lstStyle/>
          <a:p>
            <a:pPr eaLnBrk="1" hangingPunct="1"/>
            <a:r>
              <a:rPr lang="en-CA" dirty="0"/>
              <a:t>Errors</a:t>
            </a:r>
            <a:endParaRPr lang="en-CA"/>
          </a:p>
        </p:txBody>
      </p:sp>
      <p:cxnSp>
        <p:nvCxnSpPr>
          <p:cNvPr id="74763" name="Straight Connector 74762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953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56" name="Rectangle 3"/>
          <p:cNvSpPr>
            <a:spLocks noGrp="1" noChangeArrowheads="1"/>
          </p:cNvSpPr>
          <p:nvPr>
            <p:ph idx="1"/>
          </p:nvPr>
        </p:nvSpPr>
        <p:spPr>
          <a:xfrm>
            <a:off x="3277603" y="764372"/>
            <a:ext cx="5314950" cy="5216013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CA" sz="1700"/>
              <a:t>All recognition systems are subject to error</a:t>
            </a:r>
          </a:p>
          <a:p>
            <a:pPr eaLnBrk="1" hangingPunct="1"/>
            <a:r>
              <a:rPr lang="en-CA" sz="1700"/>
              <a:t>‘Fraud’ / ‘false positive’</a:t>
            </a:r>
          </a:p>
          <a:p>
            <a:pPr lvl="1" eaLnBrk="1" hangingPunct="1"/>
            <a:r>
              <a:rPr lang="en-CA" sz="1700"/>
              <a:t>A client is accepted as authenticated when they should have been rejected</a:t>
            </a:r>
          </a:p>
          <a:p>
            <a:pPr eaLnBrk="1" hangingPunct="1"/>
            <a:r>
              <a:rPr lang="en-CA" sz="1700"/>
              <a:t>‘Insult’ / ‘false negative’</a:t>
            </a:r>
          </a:p>
          <a:p>
            <a:pPr lvl="1" eaLnBrk="1" hangingPunct="1"/>
            <a:r>
              <a:rPr lang="en-CA" sz="1700"/>
              <a:t>A client is rejected as NOT authenticated when in fact they should have been accepted.</a:t>
            </a:r>
          </a:p>
        </p:txBody>
      </p:sp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15300" y="6199631"/>
            <a:ext cx="650327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CF687AF-B460-462D-95FF-5A00C1655003}" type="slidenum">
              <a:rPr lang="es-ES" smtClean="0"/>
              <a:pPr>
                <a:spcAft>
                  <a:spcPts val="600"/>
                </a:spcAft>
              </a:pPr>
              <a:t>14</a:t>
            </a:fld>
            <a:endParaRPr lang="es-E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0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75791" name="Rectangle 75786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5789" name="Picture 75788">
            <a:extLst>
              <a:ext uri="{FF2B5EF4-FFF2-40B4-BE49-F238E27FC236}">
                <a16:creationId xmlns:a16="http://schemas.microsoft.com/office/drawing/2014/main" id="{757AB653-403A-4C29-A765-2D5A9A91C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9222"/>
          <a:stretch/>
        </p:blipFill>
        <p:spPr>
          <a:xfrm>
            <a:off x="0" y="4038600"/>
            <a:ext cx="3471862" cy="2819400"/>
          </a:xfrm>
          <a:prstGeom prst="rect">
            <a:avLst/>
          </a:prstGeom>
        </p:spPr>
      </p:pic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499441" y="987287"/>
            <a:ext cx="2661202" cy="4697896"/>
          </a:xfrm>
        </p:spPr>
        <p:txBody>
          <a:bodyPr>
            <a:normAutofit/>
          </a:bodyPr>
          <a:lstStyle/>
          <a:p>
            <a:pPr eaLnBrk="1" hangingPunct="1"/>
            <a:r>
              <a:rPr lang="en-CA" sz="3100"/>
              <a:t>Accuracy Rates</a:t>
            </a:r>
          </a:p>
        </p:txBody>
      </p:sp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97096" y="159049"/>
            <a:ext cx="2064303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5255FEA-6094-496C-81DA-774FDA046563}" type="slidenum">
              <a:rPr lang="es-E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s-ES">
              <a:solidFill>
                <a:schemeClr val="tx1"/>
              </a:solidFill>
            </a:endParaRP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xfrm>
            <a:off x="3793368" y="987287"/>
            <a:ext cx="4316962" cy="4697895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sz="1600"/>
              <a:t>False Match Rate (FMR)</a:t>
            </a:r>
          </a:p>
          <a:p>
            <a:pPr eaLnBrk="1" hangingPunct="1"/>
            <a:r>
              <a:rPr lang="en-US" sz="1600"/>
              <a:t>Single False Match Rate vs. System False Match Rate</a:t>
            </a:r>
          </a:p>
          <a:p>
            <a:pPr lvl="1" eaLnBrk="1" hangingPunct="1"/>
            <a:r>
              <a:rPr lang="en-US" sz="1600"/>
              <a:t>If the FMR is 1/10,000 but you have 10,000 templates on file — odds of a match are very high</a:t>
            </a:r>
          </a:p>
          <a:p>
            <a:pPr eaLnBrk="1" hangingPunct="1"/>
            <a:r>
              <a:rPr lang="en-US" sz="1600"/>
              <a:t>False Non-match Rate (FNR)</a:t>
            </a:r>
          </a:p>
          <a:p>
            <a:pPr eaLnBrk="1" hangingPunct="1"/>
            <a:r>
              <a:rPr lang="en-US" sz="1600"/>
              <a:t>Failure-to-Enroll (FTE) rate</a:t>
            </a:r>
          </a:p>
          <a:p>
            <a:pPr eaLnBrk="1" hangingPunct="1"/>
            <a:r>
              <a:rPr lang="en-US" sz="1600"/>
              <a:t>Ability to Verify (ATV) rate:</a:t>
            </a:r>
          </a:p>
          <a:p>
            <a:pPr lvl="1" eaLnBrk="1" hangingPunct="1"/>
            <a:r>
              <a:rPr lang="en-US" sz="1600"/>
              <a:t>% of user population that can be verified</a:t>
            </a:r>
          </a:p>
          <a:p>
            <a:pPr lvl="1" eaLnBrk="1" hangingPunct="1"/>
            <a:r>
              <a:rPr lang="en-US" sz="1600"/>
              <a:t>ATV = (1-FTE)(1-FNMR)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Biometric Issues</a:t>
            </a:r>
            <a:endParaRPr lang="en-US"/>
          </a:p>
        </p:txBody>
      </p:sp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20574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0056697-CB20-4570-971B-1F208641CC95}" type="slidenum">
              <a:rPr lang="es-ES" smtClean="0"/>
              <a:pPr>
                <a:spcAft>
                  <a:spcPts val="600"/>
                </a:spcAft>
              </a:pPr>
              <a:t>16</a:t>
            </a:fld>
            <a:endParaRPr lang="es-ES"/>
          </a:p>
        </p:txBody>
      </p:sp>
      <p:graphicFrame>
        <p:nvGraphicFramePr>
          <p:cNvPr id="76806" name="Rectangle 3">
            <a:extLst>
              <a:ext uri="{FF2B5EF4-FFF2-40B4-BE49-F238E27FC236}">
                <a16:creationId xmlns:a16="http://schemas.microsoft.com/office/drawing/2014/main" id="{2C322DDD-3043-2888-6D8C-7D5DB1BEB6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588967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77835" name="Rectangle 77834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7837" name="Picture 77836">
            <a:extLst>
              <a:ext uri="{FF2B5EF4-FFF2-40B4-BE49-F238E27FC236}">
                <a16:creationId xmlns:a16="http://schemas.microsoft.com/office/drawing/2014/main" id="{757AB653-403A-4C29-A765-2D5A9A91C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9222"/>
          <a:stretch/>
        </p:blipFill>
        <p:spPr>
          <a:xfrm>
            <a:off x="0" y="4038600"/>
            <a:ext cx="3471862" cy="2819400"/>
          </a:xfrm>
          <a:prstGeom prst="rect">
            <a:avLst/>
          </a:prstGeom>
        </p:spPr>
      </p:pic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499441" y="987287"/>
            <a:ext cx="2661202" cy="4697896"/>
          </a:xfrm>
        </p:spPr>
        <p:txBody>
          <a:bodyPr>
            <a:normAutofit/>
          </a:bodyPr>
          <a:lstStyle/>
          <a:p>
            <a:pPr eaLnBrk="1" hangingPunct="1"/>
            <a:r>
              <a:rPr lang="en-CA" sz="2600"/>
              <a:t>Face Recognition</a:t>
            </a:r>
          </a:p>
        </p:txBody>
      </p:sp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97096" y="159049"/>
            <a:ext cx="2064303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958AFDF-E6D9-45B4-A677-2550443302BA}" type="slidenum">
              <a:rPr lang="es-E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s-ES">
              <a:solidFill>
                <a:schemeClr val="tx1"/>
              </a:solidFill>
            </a:endParaRPr>
          </a:p>
        </p:txBody>
      </p:sp>
      <p:sp>
        <p:nvSpPr>
          <p:cNvPr id="77828" name="Rectangle 3"/>
          <p:cNvSpPr>
            <a:spLocks noGrp="1" noChangeArrowheads="1"/>
          </p:cNvSpPr>
          <p:nvPr>
            <p:ph idx="1"/>
          </p:nvPr>
        </p:nvSpPr>
        <p:spPr>
          <a:xfrm>
            <a:off x="3793368" y="987287"/>
            <a:ext cx="4316962" cy="4697895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CA" sz="1600"/>
              <a:t>The oldest way</a:t>
            </a:r>
          </a:p>
          <a:p>
            <a:pPr eaLnBrk="1" hangingPunct="1"/>
            <a:r>
              <a:rPr lang="en-CA" sz="1600"/>
              <a:t>Widespread acceptance (and requirement) for photo ID</a:t>
            </a:r>
          </a:p>
          <a:p>
            <a:pPr eaLnBrk="1" hangingPunct="1"/>
            <a:r>
              <a:rPr lang="en-CA" sz="1600"/>
              <a:t>The issuing of </a:t>
            </a:r>
            <a:r>
              <a:rPr lang="en-CA" sz="1600" i="1"/>
              <a:t>other </a:t>
            </a:r>
            <a:r>
              <a:rPr lang="en-CA" sz="1600"/>
              <a:t>authentication devices usually depends on facial recognition by the agents of the issuing authority</a:t>
            </a:r>
          </a:p>
          <a:p>
            <a:pPr eaLnBrk="1" hangingPunct="1"/>
            <a:r>
              <a:rPr lang="en-CA" sz="1600"/>
              <a:t>Photo-ID is not particularly reliable, but has a very significant deterrent effect</a:t>
            </a:r>
          </a:p>
          <a:p>
            <a:pPr eaLnBrk="1" hangingPunct="1"/>
            <a:endParaRPr lang="en-CA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552465"/>
            <a:ext cx="7700962" cy="67626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dirty="0"/>
              <a:t>Facial Scan/Recognition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Based on video Images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Templates can be based on previously-recorded images</a:t>
            </a:r>
          </a:p>
        </p:txBody>
      </p:sp>
      <p:pic>
        <p:nvPicPr>
          <p:cNvPr id="78853" name="Picture 4" descr="db_eigfacessmall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962525" y="2447925"/>
            <a:ext cx="3181350" cy="3181350"/>
          </a:xfrm>
          <a:noFill/>
        </p:spPr>
      </p:pic>
      <p:sp>
        <p:nvSpPr>
          <p:cNvPr id="788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994684-A5CD-473E-BABE-67E02D082212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7931150" cy="739758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dirty="0"/>
              <a:t>Facial Scan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229600" cy="45307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Strengths: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Database can be built from official (driver’s license records, visas, etc.) or unofficial (social media) sources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Can be applied covertly (surveillance photos).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Few people object to having their photo taken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Weaknesses: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scientific validation?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Attacks: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Surgery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Facial Hair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Hats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Turning away from the camera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Defenses: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Scanning stations with mandated poses</a:t>
            </a:r>
          </a:p>
        </p:txBody>
      </p:sp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CE79C1F-DF54-4008-94F6-F8A4B11299FA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620DC5-0182-4AF0-8DC9-CFBAD0B00E29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55299" name="Picture 2" descr="6330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1928802"/>
            <a:ext cx="4429156" cy="2736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500034" y="1214422"/>
            <a:ext cx="7932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Can you spot a “Social Engineer” in this group?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500035" y="304800"/>
            <a:ext cx="77295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3200" dirty="0"/>
              <a:t>Social  Engineering</a:t>
            </a:r>
          </a:p>
        </p:txBody>
      </p:sp>
      <p:sp>
        <p:nvSpPr>
          <p:cNvPr id="55302" name="Rectangle 7"/>
          <p:cNvSpPr>
            <a:spLocks noChangeArrowheads="1"/>
          </p:cNvSpPr>
          <p:nvPr/>
        </p:nvSpPr>
        <p:spPr bwMode="auto">
          <a:xfrm>
            <a:off x="642910" y="4786322"/>
            <a:ext cx="7643865" cy="1571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sz="2400" dirty="0"/>
              <a:t>“Social Engineering is the </a:t>
            </a:r>
            <a:r>
              <a:rPr lang="en-US" sz="2400" i="1" dirty="0"/>
              <a:t>acquisition of sensitive information or inappropriate access privileges</a:t>
            </a:r>
            <a:r>
              <a:rPr lang="en-US" sz="2400" dirty="0"/>
              <a:t> by an outsider, based upon the building of an inappropriate trust relationship with insiders.”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Fingerprints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229600" cy="45307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CA" sz="2800" dirty="0"/>
              <a:t>Accounts for the majority of sales of biometric equipment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dirty="0"/>
              <a:t>The ridges that cover the fingertips make patterns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dirty="0"/>
              <a:t>These patterns have loops of several distinct types, branches, and endpoints. </a:t>
            </a:r>
            <a:r>
              <a:rPr lang="en-CA" sz="2800" dirty="0"/>
              <a:t>Because of the association with criminals, commercial users are </a:t>
            </a:r>
            <a:r>
              <a:rPr lang="en-CA" sz="2800" i="1" dirty="0"/>
              <a:t>very </a:t>
            </a:r>
            <a:r>
              <a:rPr lang="en-CA" sz="2800" dirty="0"/>
              <a:t>reluctant to impose fingerprinting systems upon their clients</a:t>
            </a:r>
          </a:p>
          <a:p>
            <a:pPr eaLnBrk="1" hangingPunct="1">
              <a:lnSpc>
                <a:spcPct val="90000"/>
              </a:lnSpc>
            </a:pPr>
            <a:r>
              <a:rPr lang="en-CA" sz="2800" dirty="0"/>
              <a:t>Fingerprint sensors on laptops, phones</a:t>
            </a:r>
          </a:p>
        </p:txBody>
      </p:sp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8C127B4-18F5-4575-8D34-95D56BF5525F}" type="slidenum">
              <a:rPr lang="es-ES" smtClean="0"/>
              <a:pPr/>
              <a:t>20</a:t>
            </a:fld>
            <a:endParaRPr lang="es-ES"/>
          </a:p>
        </p:txBody>
      </p:sp>
      <p:pic>
        <p:nvPicPr>
          <p:cNvPr id="80901" name="Picture 4" descr="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8600"/>
            <a:ext cx="207010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8192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304800"/>
            <a:ext cx="8229600" cy="6019800"/>
          </a:xfrm>
        </p:spPr>
      </p:pic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10892AE-4187-42C1-A509-A19414A5A962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47261"/>
            <a:ext cx="7482840" cy="1293028"/>
          </a:xfrm>
        </p:spPr>
        <p:txBody>
          <a:bodyPr/>
          <a:lstStyle/>
          <a:p>
            <a:pPr algn="l" eaLnBrk="1" hangingPunct="1"/>
            <a:r>
              <a:rPr lang="en-CA" dirty="0"/>
              <a:t>Iris Codes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24000"/>
            <a:ext cx="6858000" cy="4191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CA" sz="2800" dirty="0"/>
              <a:t>Iris patterns believed to be unique</a:t>
            </a:r>
          </a:p>
          <a:p>
            <a:pPr eaLnBrk="1" hangingPunct="1"/>
            <a:r>
              <a:rPr lang="en-CA" sz="2800" dirty="0"/>
              <a:t>The patterns are easy enough to detect</a:t>
            </a:r>
          </a:p>
          <a:p>
            <a:pPr eaLnBrk="1" hangingPunct="1"/>
            <a:r>
              <a:rPr lang="en-CA" sz="2800" dirty="0"/>
              <a:t>They do not wear out</a:t>
            </a:r>
          </a:p>
          <a:p>
            <a:pPr eaLnBrk="1" hangingPunct="1"/>
            <a:r>
              <a:rPr lang="en-CA" sz="2800" dirty="0"/>
              <a:t>They are protected by the eyelids and cornea</a:t>
            </a:r>
          </a:p>
          <a:p>
            <a:pPr eaLnBrk="1" hangingPunct="1"/>
            <a:r>
              <a:rPr lang="en-CA" sz="2800" dirty="0"/>
              <a:t>Easier to capture and process than fingerprints</a:t>
            </a:r>
          </a:p>
          <a:p>
            <a:pPr eaLnBrk="1" hangingPunct="1"/>
            <a:r>
              <a:rPr lang="en-CA" sz="2800" dirty="0"/>
              <a:t>A processing technique is used to generate a 256 byte </a:t>
            </a:r>
            <a:r>
              <a:rPr lang="en-CA" sz="2800" i="1" dirty="0"/>
              <a:t>iris code</a:t>
            </a:r>
          </a:p>
          <a:p>
            <a:pPr eaLnBrk="1" hangingPunct="1"/>
            <a:r>
              <a:rPr lang="en-CA" sz="2800" dirty="0"/>
              <a:t>Low false acceptance rates</a:t>
            </a:r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B48A71CA-E1DD-484D-BF0C-D0281755FE80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4373"/>
            <a:ext cx="7863840" cy="1293028"/>
          </a:xfrm>
        </p:spPr>
        <p:txBody>
          <a:bodyPr/>
          <a:lstStyle/>
          <a:p>
            <a:pPr algn="l" eaLnBrk="1" hangingPunct="1"/>
            <a:r>
              <a:rPr lang="en-CA" dirty="0"/>
              <a:t>Iris Codes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/>
              <a:t>Practical difficulties:</a:t>
            </a:r>
          </a:p>
          <a:p>
            <a:pPr lvl="1" eaLnBrk="1" hangingPunct="1"/>
            <a:r>
              <a:rPr lang="en-CA"/>
              <a:t>Capturing the iris image is intrusive</a:t>
            </a:r>
          </a:p>
          <a:p>
            <a:pPr lvl="1" eaLnBrk="1" hangingPunct="1"/>
            <a:r>
              <a:rPr lang="en-CA"/>
              <a:t>The subject has to be co-operative</a:t>
            </a:r>
          </a:p>
          <a:p>
            <a:pPr lvl="1" eaLnBrk="1" hangingPunct="1"/>
            <a:endParaRPr lang="en-CA"/>
          </a:p>
        </p:txBody>
      </p:sp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6087417D-215D-4962-80EF-010B69A6CEC9}" type="slidenum">
              <a:rPr lang="es-ES" smtClean="0"/>
              <a:pPr/>
              <a:t>23</a:t>
            </a:fld>
            <a:endParaRPr lang="es-ES"/>
          </a:p>
        </p:txBody>
      </p:sp>
      <p:pic>
        <p:nvPicPr>
          <p:cNvPr id="83973" name="Picture 4" descr="_387903_iris_scan3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4114800"/>
            <a:ext cx="2857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4" name="Picture 5" descr="The image “http://gfx.dagbladet.no/dinside/2003/08/25/iris_scan_sak.jpg” cannot be displayed, because it contains error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886200"/>
            <a:ext cx="2824163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4373"/>
            <a:ext cx="7863840" cy="1293028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sz="4000" dirty="0">
                <a:sym typeface="Symbol" pitchFamily="18" charset="2"/>
              </a:rPr>
              <a:t>Voice Recognition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Strengths: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Most systems have audio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Works over the telephone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Can be done covertly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Lack of negative perception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Weaknesses: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Background noise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No large database of voice samples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Attacks: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Tape recordings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Identical twins / soundalikes</a:t>
            </a:r>
          </a:p>
        </p:txBody>
      </p:sp>
      <p:sp>
        <p:nvSpPr>
          <p:cNvPr id="849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608DCA95-A08F-4C45-AA76-E756ADF2A731}" type="slidenum">
              <a:rPr lang="es-ES" smtClean="0"/>
              <a:pPr/>
              <a:t>24</a:t>
            </a:fld>
            <a:endParaRPr lang="es-E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620713"/>
            <a:ext cx="7696200" cy="71438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sz="4000" dirty="0">
                <a:sym typeface="Symbol" pitchFamily="18" charset="2"/>
              </a:rPr>
              <a:t>Hand Scan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2" y="1628774"/>
            <a:ext cx="4040187" cy="460851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sym typeface="Symbol" pitchFamily="18" charset="2"/>
              </a:rPr>
              <a:t>Typical systems measure 90 different features: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ym typeface="Symbol" pitchFamily="18" charset="2"/>
              </a:rPr>
              <a:t>Overall hand and finger width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ym typeface="Symbol" pitchFamily="18" charset="2"/>
              </a:rPr>
              <a:t>Distance between joints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ym typeface="Symbol" pitchFamily="18" charset="2"/>
              </a:rPr>
              <a:t>Bone structure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sym typeface="Symbol" pitchFamily="18" charset="2"/>
              </a:rPr>
              <a:t>Primarily for access control: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ym typeface="Symbol" pitchFamily="18" charset="2"/>
              </a:rPr>
              <a:t>Machine rooms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ym typeface="Symbol" pitchFamily="18" charset="2"/>
              </a:rPr>
              <a:t>Olympics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sym typeface="Symbol" pitchFamily="18" charset="2"/>
              </a:rPr>
              <a:t>Strengths: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ym typeface="Symbol" pitchFamily="18" charset="2"/>
              </a:rPr>
              <a:t>No negative connotations – non-intrusive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ym typeface="Symbol" pitchFamily="18" charset="2"/>
              </a:rPr>
              <a:t>Reasonably robust systems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sym typeface="Symbol" pitchFamily="18" charset="2"/>
              </a:rPr>
              <a:t>Weaknesses: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ym typeface="Symbol" pitchFamily="18" charset="2"/>
              </a:rPr>
              <a:t>Accuracy is limited</a:t>
            </a:r>
          </a:p>
        </p:txBody>
      </p:sp>
      <p:pic>
        <p:nvPicPr>
          <p:cNvPr id="86021" name="Picture 4" descr="The image “http://www.cjonline.com/images/040502/new.handscan.jpg” cannot be displayed, because it contains errors.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100637" y="2152650"/>
            <a:ext cx="2905125" cy="3771900"/>
          </a:xfrm>
          <a:noFill/>
        </p:spPr>
      </p:pic>
      <p:sp>
        <p:nvSpPr>
          <p:cNvPr id="860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BA2EA7-3071-44A1-B507-CE24CFAED662}" type="slidenum">
              <a:rPr lang="es-ES" smtClean="0"/>
              <a:pPr/>
              <a:t>25</a:t>
            </a:fld>
            <a:endParaRPr lang="es-E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673340" cy="1293028"/>
          </a:xfrm>
        </p:spPr>
        <p:txBody>
          <a:bodyPr/>
          <a:lstStyle/>
          <a:p>
            <a:pPr algn="l" eaLnBrk="1" hangingPunct="1"/>
            <a:r>
              <a:rPr lang="en-US" dirty="0"/>
              <a:t>Template Size</a:t>
            </a:r>
          </a:p>
        </p:txBody>
      </p:sp>
      <p:graphicFrame>
        <p:nvGraphicFramePr>
          <p:cNvPr id="78438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310116"/>
              </p:ext>
            </p:extLst>
          </p:nvPr>
        </p:nvGraphicFramePr>
        <p:xfrm>
          <a:off x="838200" y="1143000"/>
          <a:ext cx="7772400" cy="4435478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Biometric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Approx Template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Voice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70k – 80k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84 bytes – 2k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Signature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500 bytes – 1000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Fingerprint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256 bytes – 1.2k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Hand Geometry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Iris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256 bytes – 512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Retina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96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70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FC2BCD51-CD5B-4C9E-922E-F729EB0DFD16}" type="slidenum">
              <a:rPr lang="es-ES" smtClean="0"/>
              <a:pPr/>
              <a:t>26</a:t>
            </a:fld>
            <a:endParaRPr lang="es-E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76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330" name="Rectangle 56329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67880" y="764372"/>
            <a:ext cx="5575552" cy="1432289"/>
          </a:xfrm>
        </p:spPr>
        <p:txBody>
          <a:bodyPr>
            <a:normAutofit/>
          </a:bodyPr>
          <a:lstStyle/>
          <a:p>
            <a:r>
              <a:rPr lang="en-US"/>
              <a:t>Goal of Social Engineering</a:t>
            </a:r>
          </a:p>
        </p:txBody>
      </p:sp>
      <p:sp>
        <p:nvSpPr>
          <p:cNvPr id="56332" name="Rectangle 56331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55479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6334" name="Picture 56333">
            <a:extLst>
              <a:ext uri="{FF2B5EF4-FFF2-40B4-BE49-F238E27FC236}">
                <a16:creationId xmlns:a16="http://schemas.microsoft.com/office/drawing/2014/main" id="{E9149531-1AF5-4EA1-8D06-DDF13515E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-1806539" y="2497931"/>
            <a:ext cx="6858000" cy="1862138"/>
          </a:xfrm>
          <a:prstGeom prst="rect">
            <a:avLst/>
          </a:prstGeom>
        </p:spPr>
      </p:pic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20574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57B1B30-5F5C-42EB-A349-493482EC1408}" type="slidenum">
              <a:rPr lang="es-ES" smtClean="0"/>
              <a:pPr>
                <a:spcAft>
                  <a:spcPts val="600"/>
                </a:spcAft>
              </a:pPr>
              <a:t>3</a:t>
            </a:fld>
            <a:endParaRPr lang="es-ES"/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>
          <a:xfrm>
            <a:off x="3067880" y="2628900"/>
            <a:ext cx="5590558" cy="358978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700"/>
              <a:t>deceive or con others into divulging information that they wouldn’t normally share.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700"/>
              <a:t>Trick someone into providing valuable information or access to that information.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170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700"/>
              <a:t>preys on qualities of human nature: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700"/>
              <a:t>the desire to be </a:t>
            </a:r>
            <a:r>
              <a:rPr lang="en-US" sz="1700" u="sng"/>
              <a:t>helpful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700"/>
              <a:t>the tendency to </a:t>
            </a:r>
            <a:r>
              <a:rPr lang="en-US" sz="1700" u="sng"/>
              <a:t>trust</a:t>
            </a:r>
            <a:r>
              <a:rPr lang="en-US" sz="1700"/>
              <a:t> people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700"/>
              <a:t>the </a:t>
            </a:r>
            <a:r>
              <a:rPr lang="en-US" sz="1700" u="sng"/>
              <a:t>fear</a:t>
            </a:r>
            <a:r>
              <a:rPr lang="en-US" sz="1700"/>
              <a:t> of getting into trouble</a:t>
            </a: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609600" y="2438400"/>
            <a:ext cx="7620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800" u="sng">
              <a:latin typeface="Verdana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353" name="Rectangle 57352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67880" y="764372"/>
            <a:ext cx="5575552" cy="1432289"/>
          </a:xfrm>
        </p:spPr>
        <p:txBody>
          <a:bodyPr>
            <a:normAutofit/>
          </a:bodyPr>
          <a:lstStyle/>
          <a:p>
            <a:r>
              <a:rPr lang="en-US" dirty="0"/>
              <a:t>Interactive Techniques</a:t>
            </a:r>
            <a:endParaRPr lang="en-US"/>
          </a:p>
        </p:txBody>
      </p:sp>
      <p:sp>
        <p:nvSpPr>
          <p:cNvPr id="57355" name="Rectangle 57354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55479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7357" name="Picture 57356">
            <a:extLst>
              <a:ext uri="{FF2B5EF4-FFF2-40B4-BE49-F238E27FC236}">
                <a16:creationId xmlns:a16="http://schemas.microsoft.com/office/drawing/2014/main" id="{E9149531-1AF5-4EA1-8D06-DDF13515E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-1806539" y="2497931"/>
            <a:ext cx="6858000" cy="1862138"/>
          </a:xfrm>
          <a:prstGeom prst="rect">
            <a:avLst/>
          </a:prstGeom>
        </p:spPr>
      </p:pic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20574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C0716-9A51-472C-8DED-660F146861BA}" type="slidenum">
              <a:rPr lang="es-ES" smtClean="0"/>
              <a:pPr>
                <a:spcAft>
                  <a:spcPts val="600"/>
                </a:spcAft>
              </a:pPr>
              <a:t>4</a:t>
            </a:fld>
            <a:endParaRPr lang="es-ES"/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>
          <a:xfrm>
            <a:off x="3067880" y="2628900"/>
            <a:ext cx="5590558" cy="3589785"/>
          </a:xfrm>
        </p:spPr>
        <p:txBody>
          <a:bodyPr>
            <a:normAutofit/>
          </a:bodyPr>
          <a:lstStyle/>
          <a:p>
            <a:r>
              <a:rPr lang="en-US" sz="1700"/>
              <a:t>Asking directly </a:t>
            </a:r>
          </a:p>
          <a:p>
            <a:r>
              <a:rPr lang="en-US" sz="1700"/>
              <a:t>Pretending to be an important user </a:t>
            </a:r>
          </a:p>
          <a:p>
            <a:r>
              <a:rPr lang="en-US" sz="1700"/>
              <a:t>Acting like a helpless user </a:t>
            </a:r>
          </a:p>
          <a:p>
            <a:r>
              <a:rPr lang="en-US" sz="1700"/>
              <a:t>Imitating a tech or IT employee</a:t>
            </a:r>
          </a:p>
          <a:p>
            <a:r>
              <a:rPr lang="en-US" sz="1700"/>
              <a:t>Imitating vendor employee</a:t>
            </a:r>
          </a:p>
          <a:p>
            <a:pPr lvl="1"/>
            <a:r>
              <a:rPr lang="en-US" sz="1700"/>
              <a:t>Janitorial</a:t>
            </a:r>
          </a:p>
          <a:p>
            <a:pPr lvl="1"/>
            <a:r>
              <a:rPr lang="en-US" sz="1700"/>
              <a:t>Equipment vendor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US"/>
              <a:t>Non-Interactive Techniques</a:t>
            </a:r>
          </a:p>
        </p:txBody>
      </p:sp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20574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26AF26-D9A0-4BFE-927C-F281BEED2B88}" type="slidenum">
              <a:rPr lang="es-ES" smtClean="0"/>
              <a:pPr>
                <a:spcAft>
                  <a:spcPts val="600"/>
                </a:spcAft>
              </a:pPr>
              <a:t>5</a:t>
            </a:fld>
            <a:endParaRPr lang="es-ES"/>
          </a:p>
        </p:txBody>
      </p:sp>
      <p:graphicFrame>
        <p:nvGraphicFramePr>
          <p:cNvPr id="58374" name="Rectangle 3">
            <a:extLst>
              <a:ext uri="{FF2B5EF4-FFF2-40B4-BE49-F238E27FC236}">
                <a16:creationId xmlns:a16="http://schemas.microsoft.com/office/drawing/2014/main" id="{B5A78D4B-A8E6-845B-AFA8-BA7A4C1C5C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605700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4373"/>
            <a:ext cx="7863840" cy="1293028"/>
          </a:xfrm>
        </p:spPr>
        <p:txBody>
          <a:bodyPr/>
          <a:lstStyle/>
          <a:p>
            <a:pPr algn="l"/>
            <a:r>
              <a:rPr lang="en-US" dirty="0"/>
              <a:t>Factors for Success</a:t>
            </a:r>
          </a:p>
        </p:txBody>
      </p:sp>
      <p:graphicFrame>
        <p:nvGraphicFramePr>
          <p:cNvPr id="59399" name="Rectangle 3">
            <a:extLst>
              <a:ext uri="{FF2B5EF4-FFF2-40B4-BE49-F238E27FC236}">
                <a16:creationId xmlns:a16="http://schemas.microsoft.com/office/drawing/2014/main" id="{1FFB16CA-4DE3-BAB1-CF3C-3D173689C2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4360" y="2194560"/>
          <a:ext cx="7955280" cy="40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327F77F8-0DB8-40DC-82A3-6AF9C5652E32}" type="slidenum">
              <a:rPr lang="es-ES" smtClean="0"/>
              <a:pPr/>
              <a:t>6</a:t>
            </a:fld>
            <a:endParaRPr lang="es-ES"/>
          </a:p>
        </p:txBody>
      </p:sp>
      <p:pic>
        <p:nvPicPr>
          <p:cNvPr id="59397" name="Picture 4" descr="j0234692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86600" y="1067119"/>
            <a:ext cx="91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426" name="Rectangle 60425">
            <a:extLst>
              <a:ext uri="{FF2B5EF4-FFF2-40B4-BE49-F238E27FC236}">
                <a16:creationId xmlns:a16="http://schemas.microsoft.com/office/drawing/2014/main" id="{E7B84DB5-0A8D-419E-AE86-8602321D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428" name="Picture 60427">
            <a:extLst>
              <a:ext uri="{FF2B5EF4-FFF2-40B4-BE49-F238E27FC236}">
                <a16:creationId xmlns:a16="http://schemas.microsoft.com/office/drawing/2014/main" id="{A310B53C-4645-458E-8BE8-FAF1D5E69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20574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CCC4F8-9596-4AAB-9666-65D47216F9C5}" type="slidenum">
              <a:rPr lang="es-ES" smtClean="0"/>
              <a:pPr>
                <a:spcAft>
                  <a:spcPts val="600"/>
                </a:spcAft>
              </a:pPr>
              <a:t>7</a:t>
            </a:fld>
            <a:endParaRPr lang="es-E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1066163"/>
            <a:ext cx="2480058" cy="5148371"/>
          </a:xfrm>
        </p:spPr>
        <p:txBody>
          <a:bodyPr>
            <a:normAutofit/>
          </a:bodyPr>
          <a:lstStyle/>
          <a:p>
            <a:r>
              <a:rPr lang="en-US" sz="2800"/>
              <a:t>Preventing Attacks</a:t>
            </a:r>
          </a:p>
        </p:txBody>
      </p:sp>
      <p:graphicFrame>
        <p:nvGraphicFramePr>
          <p:cNvPr id="60424" name="Rectangle 3">
            <a:extLst>
              <a:ext uri="{FF2B5EF4-FFF2-40B4-BE49-F238E27FC236}">
                <a16:creationId xmlns:a16="http://schemas.microsoft.com/office/drawing/2014/main" id="{E793E64D-351E-FD2E-ECAB-1236F5DB5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322261"/>
              </p:ext>
            </p:extLst>
          </p:nvPr>
        </p:nvGraphicFramePr>
        <p:xfrm>
          <a:off x="3508758" y="1127125"/>
          <a:ext cx="4802995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1"/>
            <a:ext cx="7239000" cy="7715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Recognize the Signs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Refusal to give contact information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Rushing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Name-dropping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Intimidation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Small mistakes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Requesting password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Requesting forbidden information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800" dirty="0"/>
          </a:p>
          <a:p>
            <a:pPr marL="400050" lvl="1" indent="11113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 Ask for the correct spelling of their name</a:t>
            </a:r>
          </a:p>
          <a:p>
            <a:pPr marL="400050" lvl="1" indent="11113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  Ask for a number where you can return their call</a:t>
            </a:r>
          </a:p>
          <a:p>
            <a:pPr marL="400050" lvl="1" indent="11113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  Ask them why they need this information </a:t>
            </a:r>
          </a:p>
          <a:p>
            <a:pPr marL="400050" lvl="1" indent="11113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  Ask them who has authorized the request and let them know that you will verify the authorization</a:t>
            </a:r>
          </a:p>
          <a:p>
            <a:endParaRPr lang="en-US" sz="2800" dirty="0"/>
          </a:p>
        </p:txBody>
      </p:sp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9AEA81BF-C0BD-4DE0-B041-964F6192DE48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49" y="764373"/>
            <a:ext cx="298322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600"/>
              <a:t>Authentication</a:t>
            </a:r>
          </a:p>
        </p:txBody>
      </p:sp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15946" y="368300"/>
            <a:ext cx="78163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B45B5B-6E31-4361-A3A6-AA37B3A9EBB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4350" y="2364573"/>
            <a:ext cx="2983229" cy="38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Assurance of identity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Proving that the object or the subject is what/who it claims to be</a:t>
            </a:r>
          </a:p>
        </p:txBody>
      </p:sp>
      <p:sp useBgFill="1">
        <p:nvSpPr>
          <p:cNvPr id="65545" name="Rectangle 65544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3534" y="0"/>
            <a:ext cx="54304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541" name="Picture 65540" descr="A fingerprint in black and white">
            <a:extLst>
              <a:ext uri="{FF2B5EF4-FFF2-40B4-BE49-F238E27FC236}">
                <a16:creationId xmlns:a16="http://schemas.microsoft.com/office/drawing/2014/main" id="{351083D7-2E88-17BF-64BC-1FA7889F2B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91" r="26628" b="-1"/>
          <a:stretch/>
        </p:blipFill>
        <p:spPr>
          <a:xfrm>
            <a:off x="3978110" y="10"/>
            <a:ext cx="5165890" cy="685799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603</TotalTime>
  <Words>1050</Words>
  <Application>Microsoft Office PowerPoint</Application>
  <PresentationFormat>On-screen Show (4:3)</PresentationFormat>
  <Paragraphs>238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Century Gothic</vt:lpstr>
      <vt:lpstr>Times New Roman</vt:lpstr>
      <vt:lpstr>Verdana</vt:lpstr>
      <vt:lpstr>Wingdings</vt:lpstr>
      <vt:lpstr>Vapor Trail</vt:lpstr>
      <vt:lpstr>Social Engineering  Authentication</vt:lpstr>
      <vt:lpstr>PowerPoint Presentation</vt:lpstr>
      <vt:lpstr>Goal of Social Engineering</vt:lpstr>
      <vt:lpstr>Interactive Techniques</vt:lpstr>
      <vt:lpstr>Non-Interactive Techniques</vt:lpstr>
      <vt:lpstr>Factors for Success</vt:lpstr>
      <vt:lpstr>Preventing Attacks</vt:lpstr>
      <vt:lpstr>Recognize the Signs</vt:lpstr>
      <vt:lpstr>Authentication</vt:lpstr>
      <vt:lpstr>Multi-factor Authentication</vt:lpstr>
      <vt:lpstr>Password Requirements</vt:lpstr>
      <vt:lpstr>Safeguard Your Strong Password</vt:lpstr>
      <vt:lpstr>Biometrics</vt:lpstr>
      <vt:lpstr>Errors</vt:lpstr>
      <vt:lpstr>Accuracy Rates</vt:lpstr>
      <vt:lpstr>Biometric Issues</vt:lpstr>
      <vt:lpstr>Face Recognition</vt:lpstr>
      <vt:lpstr>Facial Scan/Recognition</vt:lpstr>
      <vt:lpstr>Facial Scan</vt:lpstr>
      <vt:lpstr>Fingerprints</vt:lpstr>
      <vt:lpstr>PowerPoint Presentation</vt:lpstr>
      <vt:lpstr>Iris Codes</vt:lpstr>
      <vt:lpstr>Iris Codes</vt:lpstr>
      <vt:lpstr>Voice Recognition</vt:lpstr>
      <vt:lpstr>Hand Scan</vt:lpstr>
      <vt:lpstr>Template Size</vt:lpstr>
      <vt:lpstr>PowerPoint Presentation</vt:lpstr>
    </vt:vector>
  </TitlesOfParts>
  <Company>SPU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Security</dc:title>
  <dc:creator>Gerhard Steinke</dc:creator>
  <cp:lastModifiedBy>Steinke, Gerhard</cp:lastModifiedBy>
  <cp:revision>27</cp:revision>
  <dcterms:created xsi:type="dcterms:W3CDTF">2009-04-14T00:18:55Z</dcterms:created>
  <dcterms:modified xsi:type="dcterms:W3CDTF">2023-01-16T20:06:30Z</dcterms:modified>
</cp:coreProperties>
</file>