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63B76-A656-4B1A-AE88-334FCACFE102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0BEDC-DDD4-47A9-9FB0-3901D44FF7BA}">
      <dgm:prSet phldrT="[Text]" custT="1"/>
      <dgm:spPr/>
      <dgm:t>
        <a:bodyPr/>
        <a:lstStyle/>
        <a:p>
          <a:r>
            <a:rPr lang="en-US" sz="1600" dirty="0"/>
            <a:t>BREACHED</a:t>
          </a:r>
        </a:p>
      </dgm:t>
    </dgm:pt>
    <dgm:pt modelId="{3A557D9F-3398-429E-A96B-637670B4E17E}" type="parTrans" cxnId="{5B567F1D-D6BE-4DB4-9C59-5DC94DD19D99}">
      <dgm:prSet/>
      <dgm:spPr/>
      <dgm:t>
        <a:bodyPr/>
        <a:lstStyle/>
        <a:p>
          <a:endParaRPr lang="en-US"/>
        </a:p>
      </dgm:t>
    </dgm:pt>
    <dgm:pt modelId="{1FE666B4-B7DC-4BFD-B3F0-35973E319B7B}" type="sibTrans" cxnId="{5B567F1D-D6BE-4DB4-9C59-5DC94DD19D99}">
      <dgm:prSet/>
      <dgm:spPr/>
      <dgm:t>
        <a:bodyPr/>
        <a:lstStyle/>
        <a:p>
          <a:endParaRPr lang="en-US"/>
        </a:p>
      </dgm:t>
    </dgm:pt>
    <dgm:pt modelId="{3C12BBB0-C711-4426-B67E-1548B5F939C0}">
      <dgm:prSet phldrT="[Text]" custT="1"/>
      <dgm:spPr/>
      <dgm:t>
        <a:bodyPr/>
        <a:lstStyle/>
        <a:p>
          <a:r>
            <a:rPr lang="en-US" sz="1600" dirty="0"/>
            <a:t>FLAWED</a:t>
          </a:r>
        </a:p>
      </dgm:t>
    </dgm:pt>
    <dgm:pt modelId="{BEC6ED02-8401-4496-B278-88ECA6C2E5DD}" type="parTrans" cxnId="{FB628425-2D9D-4187-9F72-83A4EBF66C08}">
      <dgm:prSet/>
      <dgm:spPr/>
      <dgm:t>
        <a:bodyPr/>
        <a:lstStyle/>
        <a:p>
          <a:endParaRPr lang="en-US"/>
        </a:p>
      </dgm:t>
    </dgm:pt>
    <dgm:pt modelId="{46A473AA-301D-47EB-BA4F-C5AFA6D4AA57}" type="sibTrans" cxnId="{FB628425-2D9D-4187-9F72-83A4EBF66C08}">
      <dgm:prSet/>
      <dgm:spPr/>
      <dgm:t>
        <a:bodyPr/>
        <a:lstStyle/>
        <a:p>
          <a:endParaRPr lang="en-US"/>
        </a:p>
      </dgm:t>
    </dgm:pt>
    <dgm:pt modelId="{B8E7A3D4-4DF7-4B4E-9ACB-AB35B598408D}">
      <dgm:prSet phldrT="[Text]" custT="1"/>
      <dgm:spPr/>
      <dgm:t>
        <a:bodyPr/>
        <a:lstStyle/>
        <a:p>
          <a:r>
            <a:rPr lang="en-US" sz="1600" dirty="0"/>
            <a:t>DISCOVERY</a:t>
          </a:r>
        </a:p>
      </dgm:t>
    </dgm:pt>
    <dgm:pt modelId="{DB83D526-8740-4FDF-B2F3-8D75380737CD}" type="parTrans" cxnId="{06E2C8A0-C39A-49A9-9473-31474905E4D7}">
      <dgm:prSet/>
      <dgm:spPr/>
      <dgm:t>
        <a:bodyPr/>
        <a:lstStyle/>
        <a:p>
          <a:endParaRPr lang="en-US"/>
        </a:p>
      </dgm:t>
    </dgm:pt>
    <dgm:pt modelId="{195B9568-6CE0-4236-A0B0-71F612E587A2}" type="sibTrans" cxnId="{06E2C8A0-C39A-49A9-9473-31474905E4D7}">
      <dgm:prSet/>
      <dgm:spPr/>
      <dgm:t>
        <a:bodyPr/>
        <a:lstStyle/>
        <a:p>
          <a:endParaRPr lang="en-US"/>
        </a:p>
      </dgm:t>
    </dgm:pt>
    <dgm:pt modelId="{DD0BD4DC-E2F9-4C3B-8E71-C5F2854AA362}">
      <dgm:prSet phldrT="[Text]" custT="1"/>
      <dgm:spPr/>
      <dgm:t>
        <a:bodyPr/>
        <a:lstStyle/>
        <a:p>
          <a:r>
            <a:rPr lang="en-US" sz="1600" dirty="0"/>
            <a:t>WISDOM</a:t>
          </a:r>
        </a:p>
      </dgm:t>
    </dgm:pt>
    <dgm:pt modelId="{E79EF2FE-FDF1-4D99-8486-DE4FA5910E3C}" type="parTrans" cxnId="{476B057D-7787-4C33-B408-A8E9475084FE}">
      <dgm:prSet/>
      <dgm:spPr/>
      <dgm:t>
        <a:bodyPr/>
        <a:lstStyle/>
        <a:p>
          <a:endParaRPr lang="en-US"/>
        </a:p>
      </dgm:t>
    </dgm:pt>
    <dgm:pt modelId="{9C5E3664-E4F1-47C0-989C-D91125398CE3}" type="sibTrans" cxnId="{476B057D-7787-4C33-B408-A8E9475084FE}">
      <dgm:prSet/>
      <dgm:spPr/>
      <dgm:t>
        <a:bodyPr/>
        <a:lstStyle/>
        <a:p>
          <a:endParaRPr lang="en-US"/>
        </a:p>
      </dgm:t>
    </dgm:pt>
    <dgm:pt modelId="{2E47B415-9359-4351-8494-C73087662308}">
      <dgm:prSet phldrT="[Text]" custT="1"/>
      <dgm:spPr/>
      <dgm:t>
        <a:bodyPr/>
        <a:lstStyle/>
        <a:p>
          <a:r>
            <a:rPr lang="en-US" sz="1600" dirty="0"/>
            <a:t>REMEDIES</a:t>
          </a:r>
        </a:p>
      </dgm:t>
    </dgm:pt>
    <dgm:pt modelId="{160F3ABE-3504-47FC-9D13-6D1BECC95329}" type="parTrans" cxnId="{D176427B-CB43-49AD-815B-440D3CB5A5C4}">
      <dgm:prSet/>
      <dgm:spPr/>
      <dgm:t>
        <a:bodyPr/>
        <a:lstStyle/>
        <a:p>
          <a:endParaRPr lang="en-US"/>
        </a:p>
      </dgm:t>
    </dgm:pt>
    <dgm:pt modelId="{40ACC398-CBC2-48FD-9C78-AE9DD3D4501B}" type="sibTrans" cxnId="{D176427B-CB43-49AD-815B-440D3CB5A5C4}">
      <dgm:prSet/>
      <dgm:spPr/>
      <dgm:t>
        <a:bodyPr/>
        <a:lstStyle/>
        <a:p>
          <a:endParaRPr lang="en-US"/>
        </a:p>
      </dgm:t>
    </dgm:pt>
    <dgm:pt modelId="{431E99C5-F02B-4DBE-82D0-E6FB7DB1610C}">
      <dgm:prSet phldrT="[Text]" custT="1"/>
      <dgm:spPr/>
      <dgm:t>
        <a:bodyPr/>
        <a:lstStyle/>
        <a:p>
          <a:r>
            <a:rPr lang="en-US" sz="1600" dirty="0"/>
            <a:t>CUSTOMER’S ACTION</a:t>
          </a:r>
        </a:p>
      </dgm:t>
    </dgm:pt>
    <dgm:pt modelId="{076B2D4F-6D30-415C-9D05-3958E8092D49}" type="parTrans" cxnId="{D3F94E22-C978-4C55-9F8D-42120ED3548B}">
      <dgm:prSet/>
      <dgm:spPr/>
      <dgm:t>
        <a:bodyPr/>
        <a:lstStyle/>
        <a:p>
          <a:endParaRPr lang="en-US"/>
        </a:p>
      </dgm:t>
    </dgm:pt>
    <dgm:pt modelId="{44859537-6482-48B8-B780-05E7E9CFAD7F}" type="sibTrans" cxnId="{D3F94E22-C978-4C55-9F8D-42120ED3548B}">
      <dgm:prSet/>
      <dgm:spPr/>
      <dgm:t>
        <a:bodyPr/>
        <a:lstStyle/>
        <a:p>
          <a:endParaRPr lang="en-US"/>
        </a:p>
      </dgm:t>
    </dgm:pt>
    <dgm:pt modelId="{082E426A-8CB3-4E00-B6C7-9FAF70E182E9}">
      <dgm:prSet phldrT="[Text]" custT="1"/>
      <dgm:spPr/>
      <dgm:t>
        <a:bodyPr/>
        <a:lstStyle/>
        <a:p>
          <a:r>
            <a:rPr lang="en-US" sz="1600" dirty="0"/>
            <a:t>REFERENCES</a:t>
          </a:r>
        </a:p>
      </dgm:t>
    </dgm:pt>
    <dgm:pt modelId="{7C12F3C4-7D71-4EF9-A6C9-42CF33C73D8A}" type="parTrans" cxnId="{FC573E27-7608-4FFB-94DC-D0481A3A5362}">
      <dgm:prSet/>
      <dgm:spPr/>
      <dgm:t>
        <a:bodyPr/>
        <a:lstStyle/>
        <a:p>
          <a:endParaRPr lang="en-US"/>
        </a:p>
      </dgm:t>
    </dgm:pt>
    <dgm:pt modelId="{FDCD03A6-E8A8-4779-B280-A430180D120E}" type="sibTrans" cxnId="{FC573E27-7608-4FFB-94DC-D0481A3A5362}">
      <dgm:prSet/>
      <dgm:spPr/>
      <dgm:t>
        <a:bodyPr/>
        <a:lstStyle/>
        <a:p>
          <a:endParaRPr lang="en-US"/>
        </a:p>
      </dgm:t>
    </dgm:pt>
    <dgm:pt modelId="{9269E001-061A-4E80-B2F1-74B22A67ECA6}" type="pres">
      <dgm:prSet presAssocID="{DD363B76-A656-4B1A-AE88-334FCACFE102}" presName="linear" presStyleCnt="0">
        <dgm:presLayoutVars>
          <dgm:dir/>
          <dgm:animLvl val="lvl"/>
          <dgm:resizeHandles val="exact"/>
        </dgm:presLayoutVars>
      </dgm:prSet>
      <dgm:spPr/>
    </dgm:pt>
    <dgm:pt modelId="{5BACC348-AF75-4712-B465-F47D07CE024A}" type="pres">
      <dgm:prSet presAssocID="{B6F0BEDC-DDD4-47A9-9FB0-3901D44FF7BA}" presName="parentLin" presStyleCnt="0"/>
      <dgm:spPr/>
    </dgm:pt>
    <dgm:pt modelId="{3EF3E5BA-393E-40A6-A887-C932B5558EEC}" type="pres">
      <dgm:prSet presAssocID="{B6F0BEDC-DDD4-47A9-9FB0-3901D44FF7BA}" presName="parentLeftMargin" presStyleLbl="node1" presStyleIdx="0" presStyleCnt="7"/>
      <dgm:spPr/>
    </dgm:pt>
    <dgm:pt modelId="{0EEA2D53-65AA-4E8B-89B4-27E7902910E7}" type="pres">
      <dgm:prSet presAssocID="{B6F0BEDC-DDD4-47A9-9FB0-3901D44FF7B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9FEC4A-B4F8-411D-830D-5A00CB67B659}" type="pres">
      <dgm:prSet presAssocID="{B6F0BEDC-DDD4-47A9-9FB0-3901D44FF7BA}" presName="negativeSpace" presStyleCnt="0"/>
      <dgm:spPr/>
    </dgm:pt>
    <dgm:pt modelId="{E5602F75-7EF1-4F0B-84B2-F131F314447F}" type="pres">
      <dgm:prSet presAssocID="{B6F0BEDC-DDD4-47A9-9FB0-3901D44FF7BA}" presName="childText" presStyleLbl="conFgAcc1" presStyleIdx="0" presStyleCnt="7">
        <dgm:presLayoutVars>
          <dgm:bulletEnabled val="1"/>
        </dgm:presLayoutVars>
      </dgm:prSet>
      <dgm:spPr/>
    </dgm:pt>
    <dgm:pt modelId="{E3230521-C942-4246-88BC-7C8F259C48B9}" type="pres">
      <dgm:prSet presAssocID="{1FE666B4-B7DC-4BFD-B3F0-35973E319B7B}" presName="spaceBetweenRectangles" presStyleCnt="0"/>
      <dgm:spPr/>
    </dgm:pt>
    <dgm:pt modelId="{5D66E9F5-293B-44E1-B5C9-556717020915}" type="pres">
      <dgm:prSet presAssocID="{3C12BBB0-C711-4426-B67E-1548B5F939C0}" presName="parentLin" presStyleCnt="0"/>
      <dgm:spPr/>
    </dgm:pt>
    <dgm:pt modelId="{ED427320-85DB-4AD8-A7C7-7230EFC724EE}" type="pres">
      <dgm:prSet presAssocID="{3C12BBB0-C711-4426-B67E-1548B5F939C0}" presName="parentLeftMargin" presStyleLbl="node1" presStyleIdx="0" presStyleCnt="7"/>
      <dgm:spPr/>
    </dgm:pt>
    <dgm:pt modelId="{2868E9DB-38AC-492D-B15B-EA30A6BF1420}" type="pres">
      <dgm:prSet presAssocID="{3C12BBB0-C711-4426-B67E-1548B5F939C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3BAB6A-494F-47E0-B9CE-C829B4793B6B}" type="pres">
      <dgm:prSet presAssocID="{3C12BBB0-C711-4426-B67E-1548B5F939C0}" presName="negativeSpace" presStyleCnt="0"/>
      <dgm:spPr/>
    </dgm:pt>
    <dgm:pt modelId="{3E2A60C3-E35D-4991-B2BA-D72D72E03CA1}" type="pres">
      <dgm:prSet presAssocID="{3C12BBB0-C711-4426-B67E-1548B5F939C0}" presName="childText" presStyleLbl="conFgAcc1" presStyleIdx="1" presStyleCnt="7">
        <dgm:presLayoutVars>
          <dgm:bulletEnabled val="1"/>
        </dgm:presLayoutVars>
      </dgm:prSet>
      <dgm:spPr/>
    </dgm:pt>
    <dgm:pt modelId="{24318878-20F1-4EBA-9584-CDEAF20ACEC7}" type="pres">
      <dgm:prSet presAssocID="{46A473AA-301D-47EB-BA4F-C5AFA6D4AA57}" presName="spaceBetweenRectangles" presStyleCnt="0"/>
      <dgm:spPr/>
    </dgm:pt>
    <dgm:pt modelId="{758CC3D4-5DEF-4164-965F-1C95F099FCF4}" type="pres">
      <dgm:prSet presAssocID="{B8E7A3D4-4DF7-4B4E-9ACB-AB35B598408D}" presName="parentLin" presStyleCnt="0"/>
      <dgm:spPr/>
    </dgm:pt>
    <dgm:pt modelId="{0D5326B0-796C-4F5A-944E-AB707B7EBDF4}" type="pres">
      <dgm:prSet presAssocID="{B8E7A3D4-4DF7-4B4E-9ACB-AB35B598408D}" presName="parentLeftMargin" presStyleLbl="node1" presStyleIdx="1" presStyleCnt="7"/>
      <dgm:spPr/>
    </dgm:pt>
    <dgm:pt modelId="{C7883971-1447-46B2-990F-3A642FFB2A86}" type="pres">
      <dgm:prSet presAssocID="{B8E7A3D4-4DF7-4B4E-9ACB-AB35B59840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1C3972-F1F3-447A-97B0-81DC7AB9E4AE}" type="pres">
      <dgm:prSet presAssocID="{B8E7A3D4-4DF7-4B4E-9ACB-AB35B598408D}" presName="negativeSpace" presStyleCnt="0"/>
      <dgm:spPr/>
    </dgm:pt>
    <dgm:pt modelId="{25BBED2B-E3EF-4867-A9AC-E29CB21FD72D}" type="pres">
      <dgm:prSet presAssocID="{B8E7A3D4-4DF7-4B4E-9ACB-AB35B598408D}" presName="childText" presStyleLbl="conFgAcc1" presStyleIdx="2" presStyleCnt="7">
        <dgm:presLayoutVars>
          <dgm:bulletEnabled val="1"/>
        </dgm:presLayoutVars>
      </dgm:prSet>
      <dgm:spPr/>
    </dgm:pt>
    <dgm:pt modelId="{0496BBD8-98BB-4CE1-B937-80B2C7EAD157}" type="pres">
      <dgm:prSet presAssocID="{195B9568-6CE0-4236-A0B0-71F612E587A2}" presName="spaceBetweenRectangles" presStyleCnt="0"/>
      <dgm:spPr/>
    </dgm:pt>
    <dgm:pt modelId="{2E54E8C6-ED48-4EDB-8DDD-9825324E7CC4}" type="pres">
      <dgm:prSet presAssocID="{2E47B415-9359-4351-8494-C73087662308}" presName="parentLin" presStyleCnt="0"/>
      <dgm:spPr/>
    </dgm:pt>
    <dgm:pt modelId="{D4D90A3F-0C55-4F2A-A3AC-1812F5BCA16E}" type="pres">
      <dgm:prSet presAssocID="{2E47B415-9359-4351-8494-C73087662308}" presName="parentLeftMargin" presStyleLbl="node1" presStyleIdx="2" presStyleCnt="7"/>
      <dgm:spPr/>
    </dgm:pt>
    <dgm:pt modelId="{AC44FB09-13C8-4C8B-B106-5B5485BF6EC4}" type="pres">
      <dgm:prSet presAssocID="{2E47B415-9359-4351-8494-C7308766230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F5404CB-EF12-4827-B8E3-22CBAA8FB12E}" type="pres">
      <dgm:prSet presAssocID="{2E47B415-9359-4351-8494-C73087662308}" presName="negativeSpace" presStyleCnt="0"/>
      <dgm:spPr/>
    </dgm:pt>
    <dgm:pt modelId="{FD5397E8-01B5-4CB7-B4AD-671F5D22D387}" type="pres">
      <dgm:prSet presAssocID="{2E47B415-9359-4351-8494-C73087662308}" presName="childText" presStyleLbl="conFgAcc1" presStyleIdx="3" presStyleCnt="7">
        <dgm:presLayoutVars>
          <dgm:bulletEnabled val="1"/>
        </dgm:presLayoutVars>
      </dgm:prSet>
      <dgm:spPr/>
    </dgm:pt>
    <dgm:pt modelId="{650F7C8B-A9F8-41C5-8530-8127BD27DF31}" type="pres">
      <dgm:prSet presAssocID="{40ACC398-CBC2-48FD-9C78-AE9DD3D4501B}" presName="spaceBetweenRectangles" presStyleCnt="0"/>
      <dgm:spPr/>
    </dgm:pt>
    <dgm:pt modelId="{B5A80EDC-076F-4C93-9E4C-B54DE6734195}" type="pres">
      <dgm:prSet presAssocID="{431E99C5-F02B-4DBE-82D0-E6FB7DB1610C}" presName="parentLin" presStyleCnt="0"/>
      <dgm:spPr/>
    </dgm:pt>
    <dgm:pt modelId="{41EA7370-334A-42B7-96DD-389AB25FF1EB}" type="pres">
      <dgm:prSet presAssocID="{431E99C5-F02B-4DBE-82D0-E6FB7DB1610C}" presName="parentLeftMargin" presStyleLbl="node1" presStyleIdx="3" presStyleCnt="7"/>
      <dgm:spPr/>
    </dgm:pt>
    <dgm:pt modelId="{2B22F202-31C3-4813-8968-0AF5E147CC9F}" type="pres">
      <dgm:prSet presAssocID="{431E99C5-F02B-4DBE-82D0-E6FB7DB1610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58FAC8A-3738-4462-9C88-97BA90AB5FA3}" type="pres">
      <dgm:prSet presAssocID="{431E99C5-F02B-4DBE-82D0-E6FB7DB1610C}" presName="negativeSpace" presStyleCnt="0"/>
      <dgm:spPr/>
    </dgm:pt>
    <dgm:pt modelId="{0F959519-868D-4354-95FE-1F677919B4F2}" type="pres">
      <dgm:prSet presAssocID="{431E99C5-F02B-4DBE-82D0-E6FB7DB1610C}" presName="childText" presStyleLbl="conFgAcc1" presStyleIdx="4" presStyleCnt="7">
        <dgm:presLayoutVars>
          <dgm:bulletEnabled val="1"/>
        </dgm:presLayoutVars>
      </dgm:prSet>
      <dgm:spPr/>
    </dgm:pt>
    <dgm:pt modelId="{11119D6B-2B28-468C-A9FE-ACB40740E6DA}" type="pres">
      <dgm:prSet presAssocID="{44859537-6482-48B8-B780-05E7E9CFAD7F}" presName="spaceBetweenRectangles" presStyleCnt="0"/>
      <dgm:spPr/>
    </dgm:pt>
    <dgm:pt modelId="{34FB92D6-36D5-4FC9-A89A-D73E2907F661}" type="pres">
      <dgm:prSet presAssocID="{DD0BD4DC-E2F9-4C3B-8E71-C5F2854AA362}" presName="parentLin" presStyleCnt="0"/>
      <dgm:spPr/>
    </dgm:pt>
    <dgm:pt modelId="{3AE95CE2-A0DE-44A9-8F81-E891F081D3E0}" type="pres">
      <dgm:prSet presAssocID="{DD0BD4DC-E2F9-4C3B-8E71-C5F2854AA362}" presName="parentLeftMargin" presStyleLbl="node1" presStyleIdx="4" presStyleCnt="7"/>
      <dgm:spPr/>
    </dgm:pt>
    <dgm:pt modelId="{36367651-7D42-4BCE-90C3-A2A0FF5E7D0D}" type="pres">
      <dgm:prSet presAssocID="{DD0BD4DC-E2F9-4C3B-8E71-C5F2854AA36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19EB19B-03D1-46B9-BD4D-C84BEA00EAD2}" type="pres">
      <dgm:prSet presAssocID="{DD0BD4DC-E2F9-4C3B-8E71-C5F2854AA362}" presName="negativeSpace" presStyleCnt="0"/>
      <dgm:spPr/>
    </dgm:pt>
    <dgm:pt modelId="{992A736F-DE36-4704-9835-F362B26777C6}" type="pres">
      <dgm:prSet presAssocID="{DD0BD4DC-E2F9-4C3B-8E71-C5F2854AA362}" presName="childText" presStyleLbl="conFgAcc1" presStyleIdx="5" presStyleCnt="7">
        <dgm:presLayoutVars>
          <dgm:bulletEnabled val="1"/>
        </dgm:presLayoutVars>
      </dgm:prSet>
      <dgm:spPr/>
    </dgm:pt>
    <dgm:pt modelId="{104FF515-86FE-4E6F-97D4-C95E1E48E2F6}" type="pres">
      <dgm:prSet presAssocID="{9C5E3664-E4F1-47C0-989C-D91125398CE3}" presName="spaceBetweenRectangles" presStyleCnt="0"/>
      <dgm:spPr/>
    </dgm:pt>
    <dgm:pt modelId="{DAC8F8CF-CD16-41F3-BA40-FCBD70325B8C}" type="pres">
      <dgm:prSet presAssocID="{082E426A-8CB3-4E00-B6C7-9FAF70E182E9}" presName="parentLin" presStyleCnt="0"/>
      <dgm:spPr/>
    </dgm:pt>
    <dgm:pt modelId="{6C91B68F-27C5-41C5-BF94-3F22DD931B5B}" type="pres">
      <dgm:prSet presAssocID="{082E426A-8CB3-4E00-B6C7-9FAF70E182E9}" presName="parentLeftMargin" presStyleLbl="node1" presStyleIdx="5" presStyleCnt="7"/>
      <dgm:spPr/>
    </dgm:pt>
    <dgm:pt modelId="{697C6EF4-A302-4D26-A5A2-D274CBD93498}" type="pres">
      <dgm:prSet presAssocID="{082E426A-8CB3-4E00-B6C7-9FAF70E182E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EA0E668-482E-422E-9F51-75FB96AEA145}" type="pres">
      <dgm:prSet presAssocID="{082E426A-8CB3-4E00-B6C7-9FAF70E182E9}" presName="negativeSpace" presStyleCnt="0"/>
      <dgm:spPr/>
    </dgm:pt>
    <dgm:pt modelId="{DB8F0F20-B9C4-4933-81B2-22B81783AF74}" type="pres">
      <dgm:prSet presAssocID="{082E426A-8CB3-4E00-B6C7-9FAF70E182E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FA76C0D-AB96-4A21-833E-8B0A8D0C039D}" type="presOf" srcId="{431E99C5-F02B-4DBE-82D0-E6FB7DB1610C}" destId="{2B22F202-31C3-4813-8968-0AF5E147CC9F}" srcOrd="1" destOrd="0" presId="urn:microsoft.com/office/officeart/2005/8/layout/list1"/>
    <dgm:cxn modelId="{5B567F1D-D6BE-4DB4-9C59-5DC94DD19D99}" srcId="{DD363B76-A656-4B1A-AE88-334FCACFE102}" destId="{B6F0BEDC-DDD4-47A9-9FB0-3901D44FF7BA}" srcOrd="0" destOrd="0" parTransId="{3A557D9F-3398-429E-A96B-637670B4E17E}" sibTransId="{1FE666B4-B7DC-4BFD-B3F0-35973E319B7B}"/>
    <dgm:cxn modelId="{D3F94E22-C978-4C55-9F8D-42120ED3548B}" srcId="{DD363B76-A656-4B1A-AE88-334FCACFE102}" destId="{431E99C5-F02B-4DBE-82D0-E6FB7DB1610C}" srcOrd="4" destOrd="0" parTransId="{076B2D4F-6D30-415C-9D05-3958E8092D49}" sibTransId="{44859537-6482-48B8-B780-05E7E9CFAD7F}"/>
    <dgm:cxn modelId="{FB628425-2D9D-4187-9F72-83A4EBF66C08}" srcId="{DD363B76-A656-4B1A-AE88-334FCACFE102}" destId="{3C12BBB0-C711-4426-B67E-1548B5F939C0}" srcOrd="1" destOrd="0" parTransId="{BEC6ED02-8401-4496-B278-88ECA6C2E5DD}" sibTransId="{46A473AA-301D-47EB-BA4F-C5AFA6D4AA57}"/>
    <dgm:cxn modelId="{FC573E27-7608-4FFB-94DC-D0481A3A5362}" srcId="{DD363B76-A656-4B1A-AE88-334FCACFE102}" destId="{082E426A-8CB3-4E00-B6C7-9FAF70E182E9}" srcOrd="6" destOrd="0" parTransId="{7C12F3C4-7D71-4EF9-A6C9-42CF33C73D8A}" sibTransId="{FDCD03A6-E8A8-4779-B280-A430180D120E}"/>
    <dgm:cxn modelId="{25BE3830-52C4-4A5A-AF0C-CB3F54C4F117}" type="presOf" srcId="{DD363B76-A656-4B1A-AE88-334FCACFE102}" destId="{9269E001-061A-4E80-B2F1-74B22A67ECA6}" srcOrd="0" destOrd="0" presId="urn:microsoft.com/office/officeart/2005/8/layout/list1"/>
    <dgm:cxn modelId="{9AB5F937-F219-4C5A-91CF-FB2357281203}" type="presOf" srcId="{3C12BBB0-C711-4426-B67E-1548B5F939C0}" destId="{2868E9DB-38AC-492D-B15B-EA30A6BF1420}" srcOrd="1" destOrd="0" presId="urn:microsoft.com/office/officeart/2005/8/layout/list1"/>
    <dgm:cxn modelId="{92F27867-EA76-4E01-9A67-201B34FE8D42}" type="presOf" srcId="{B6F0BEDC-DDD4-47A9-9FB0-3901D44FF7BA}" destId="{0EEA2D53-65AA-4E8B-89B4-27E7902910E7}" srcOrd="1" destOrd="0" presId="urn:microsoft.com/office/officeart/2005/8/layout/list1"/>
    <dgm:cxn modelId="{87ED646A-4AD0-4419-880B-8DD894BFA55C}" type="presOf" srcId="{082E426A-8CB3-4E00-B6C7-9FAF70E182E9}" destId="{697C6EF4-A302-4D26-A5A2-D274CBD93498}" srcOrd="1" destOrd="0" presId="urn:microsoft.com/office/officeart/2005/8/layout/list1"/>
    <dgm:cxn modelId="{4ADDF44C-B5AB-4F1B-BD20-A9240CF42128}" type="presOf" srcId="{2E47B415-9359-4351-8494-C73087662308}" destId="{AC44FB09-13C8-4C8B-B106-5B5485BF6EC4}" srcOrd="1" destOrd="0" presId="urn:microsoft.com/office/officeart/2005/8/layout/list1"/>
    <dgm:cxn modelId="{EB70106E-FA33-43A2-96D5-8A04A305C804}" type="presOf" srcId="{2E47B415-9359-4351-8494-C73087662308}" destId="{D4D90A3F-0C55-4F2A-A3AC-1812F5BCA16E}" srcOrd="0" destOrd="0" presId="urn:microsoft.com/office/officeart/2005/8/layout/list1"/>
    <dgm:cxn modelId="{BDFCB970-7F87-4C7D-AF86-70FA0AED2666}" type="presOf" srcId="{DD0BD4DC-E2F9-4C3B-8E71-C5F2854AA362}" destId="{36367651-7D42-4BCE-90C3-A2A0FF5E7D0D}" srcOrd="1" destOrd="0" presId="urn:microsoft.com/office/officeart/2005/8/layout/list1"/>
    <dgm:cxn modelId="{9B871275-489E-4EFD-8D57-3ECA12627DD9}" type="presOf" srcId="{3C12BBB0-C711-4426-B67E-1548B5F939C0}" destId="{ED427320-85DB-4AD8-A7C7-7230EFC724EE}" srcOrd="0" destOrd="0" presId="urn:microsoft.com/office/officeart/2005/8/layout/list1"/>
    <dgm:cxn modelId="{7299D775-98ED-4E61-9EFB-E2E86D811A30}" type="presOf" srcId="{431E99C5-F02B-4DBE-82D0-E6FB7DB1610C}" destId="{41EA7370-334A-42B7-96DD-389AB25FF1EB}" srcOrd="0" destOrd="0" presId="urn:microsoft.com/office/officeart/2005/8/layout/list1"/>
    <dgm:cxn modelId="{66747479-C7D4-47A7-A99D-B7C4CB36685E}" type="presOf" srcId="{B6F0BEDC-DDD4-47A9-9FB0-3901D44FF7BA}" destId="{3EF3E5BA-393E-40A6-A887-C932B5558EEC}" srcOrd="0" destOrd="0" presId="urn:microsoft.com/office/officeart/2005/8/layout/list1"/>
    <dgm:cxn modelId="{D176427B-CB43-49AD-815B-440D3CB5A5C4}" srcId="{DD363B76-A656-4B1A-AE88-334FCACFE102}" destId="{2E47B415-9359-4351-8494-C73087662308}" srcOrd="3" destOrd="0" parTransId="{160F3ABE-3504-47FC-9D13-6D1BECC95329}" sibTransId="{40ACC398-CBC2-48FD-9C78-AE9DD3D4501B}"/>
    <dgm:cxn modelId="{476B057D-7787-4C33-B408-A8E9475084FE}" srcId="{DD363B76-A656-4B1A-AE88-334FCACFE102}" destId="{DD0BD4DC-E2F9-4C3B-8E71-C5F2854AA362}" srcOrd="5" destOrd="0" parTransId="{E79EF2FE-FDF1-4D99-8486-DE4FA5910E3C}" sibTransId="{9C5E3664-E4F1-47C0-989C-D91125398CE3}"/>
    <dgm:cxn modelId="{06E2C8A0-C39A-49A9-9473-31474905E4D7}" srcId="{DD363B76-A656-4B1A-AE88-334FCACFE102}" destId="{B8E7A3D4-4DF7-4B4E-9ACB-AB35B598408D}" srcOrd="2" destOrd="0" parTransId="{DB83D526-8740-4FDF-B2F3-8D75380737CD}" sibTransId="{195B9568-6CE0-4236-A0B0-71F612E587A2}"/>
    <dgm:cxn modelId="{BE060DA7-AEE5-4A87-A249-7B06ECE77856}" type="presOf" srcId="{082E426A-8CB3-4E00-B6C7-9FAF70E182E9}" destId="{6C91B68F-27C5-41C5-BF94-3F22DD931B5B}" srcOrd="0" destOrd="0" presId="urn:microsoft.com/office/officeart/2005/8/layout/list1"/>
    <dgm:cxn modelId="{5718CDBC-1F10-4E8F-829C-82385826565C}" type="presOf" srcId="{B8E7A3D4-4DF7-4B4E-9ACB-AB35B598408D}" destId="{C7883971-1447-46B2-990F-3A642FFB2A86}" srcOrd="1" destOrd="0" presId="urn:microsoft.com/office/officeart/2005/8/layout/list1"/>
    <dgm:cxn modelId="{90CA54D1-802E-415E-851B-2FAE0E811D15}" type="presOf" srcId="{DD0BD4DC-E2F9-4C3B-8E71-C5F2854AA362}" destId="{3AE95CE2-A0DE-44A9-8F81-E891F081D3E0}" srcOrd="0" destOrd="0" presId="urn:microsoft.com/office/officeart/2005/8/layout/list1"/>
    <dgm:cxn modelId="{FCFA76DF-631F-4631-B3F4-125990C3F1C1}" type="presOf" srcId="{B8E7A3D4-4DF7-4B4E-9ACB-AB35B598408D}" destId="{0D5326B0-796C-4F5A-944E-AB707B7EBDF4}" srcOrd="0" destOrd="0" presId="urn:microsoft.com/office/officeart/2005/8/layout/list1"/>
    <dgm:cxn modelId="{5481F5DA-F256-44AB-8F5A-B7E22CECC0F7}" type="presParOf" srcId="{9269E001-061A-4E80-B2F1-74B22A67ECA6}" destId="{5BACC348-AF75-4712-B465-F47D07CE024A}" srcOrd="0" destOrd="0" presId="urn:microsoft.com/office/officeart/2005/8/layout/list1"/>
    <dgm:cxn modelId="{C8DF2B86-EC81-48BE-BC52-DA1A2DCD03C5}" type="presParOf" srcId="{5BACC348-AF75-4712-B465-F47D07CE024A}" destId="{3EF3E5BA-393E-40A6-A887-C932B5558EEC}" srcOrd="0" destOrd="0" presId="urn:microsoft.com/office/officeart/2005/8/layout/list1"/>
    <dgm:cxn modelId="{9C1C3DC9-4F21-4835-A048-EF1B8E52ED90}" type="presParOf" srcId="{5BACC348-AF75-4712-B465-F47D07CE024A}" destId="{0EEA2D53-65AA-4E8B-89B4-27E7902910E7}" srcOrd="1" destOrd="0" presId="urn:microsoft.com/office/officeart/2005/8/layout/list1"/>
    <dgm:cxn modelId="{6057C879-03D7-4110-BAB6-6FC82045BCED}" type="presParOf" srcId="{9269E001-061A-4E80-B2F1-74B22A67ECA6}" destId="{CB9FEC4A-B4F8-411D-830D-5A00CB67B659}" srcOrd="1" destOrd="0" presId="urn:microsoft.com/office/officeart/2005/8/layout/list1"/>
    <dgm:cxn modelId="{5EF5F9F7-9E5F-4805-B436-C8E978E55F8C}" type="presParOf" srcId="{9269E001-061A-4E80-B2F1-74B22A67ECA6}" destId="{E5602F75-7EF1-4F0B-84B2-F131F314447F}" srcOrd="2" destOrd="0" presId="urn:microsoft.com/office/officeart/2005/8/layout/list1"/>
    <dgm:cxn modelId="{078C61C8-7208-47C1-903C-F178E10D41EB}" type="presParOf" srcId="{9269E001-061A-4E80-B2F1-74B22A67ECA6}" destId="{E3230521-C942-4246-88BC-7C8F259C48B9}" srcOrd="3" destOrd="0" presId="urn:microsoft.com/office/officeart/2005/8/layout/list1"/>
    <dgm:cxn modelId="{86980A2B-09F0-45D4-B111-7A8126B2B56B}" type="presParOf" srcId="{9269E001-061A-4E80-B2F1-74B22A67ECA6}" destId="{5D66E9F5-293B-44E1-B5C9-556717020915}" srcOrd="4" destOrd="0" presId="urn:microsoft.com/office/officeart/2005/8/layout/list1"/>
    <dgm:cxn modelId="{BF856109-C004-4C99-864F-98C9D989E942}" type="presParOf" srcId="{5D66E9F5-293B-44E1-B5C9-556717020915}" destId="{ED427320-85DB-4AD8-A7C7-7230EFC724EE}" srcOrd="0" destOrd="0" presId="urn:microsoft.com/office/officeart/2005/8/layout/list1"/>
    <dgm:cxn modelId="{04D4A95E-373F-427B-9AEB-505C15339EA0}" type="presParOf" srcId="{5D66E9F5-293B-44E1-B5C9-556717020915}" destId="{2868E9DB-38AC-492D-B15B-EA30A6BF1420}" srcOrd="1" destOrd="0" presId="urn:microsoft.com/office/officeart/2005/8/layout/list1"/>
    <dgm:cxn modelId="{A115CB21-BC81-44E5-9635-556C20BA00B2}" type="presParOf" srcId="{9269E001-061A-4E80-B2F1-74B22A67ECA6}" destId="{8B3BAB6A-494F-47E0-B9CE-C829B4793B6B}" srcOrd="5" destOrd="0" presId="urn:microsoft.com/office/officeart/2005/8/layout/list1"/>
    <dgm:cxn modelId="{90F56E91-3AD7-4795-A0D3-21D3925704C5}" type="presParOf" srcId="{9269E001-061A-4E80-B2F1-74B22A67ECA6}" destId="{3E2A60C3-E35D-4991-B2BA-D72D72E03CA1}" srcOrd="6" destOrd="0" presId="urn:microsoft.com/office/officeart/2005/8/layout/list1"/>
    <dgm:cxn modelId="{C940D710-27F9-4283-A90F-ADF8AB60BDDA}" type="presParOf" srcId="{9269E001-061A-4E80-B2F1-74B22A67ECA6}" destId="{24318878-20F1-4EBA-9584-CDEAF20ACEC7}" srcOrd="7" destOrd="0" presId="urn:microsoft.com/office/officeart/2005/8/layout/list1"/>
    <dgm:cxn modelId="{020E5D22-0376-4211-9448-72AF811D0C21}" type="presParOf" srcId="{9269E001-061A-4E80-B2F1-74B22A67ECA6}" destId="{758CC3D4-5DEF-4164-965F-1C95F099FCF4}" srcOrd="8" destOrd="0" presId="urn:microsoft.com/office/officeart/2005/8/layout/list1"/>
    <dgm:cxn modelId="{3DD600E1-6146-4BF7-8A6C-38ACC1A1CFD4}" type="presParOf" srcId="{758CC3D4-5DEF-4164-965F-1C95F099FCF4}" destId="{0D5326B0-796C-4F5A-944E-AB707B7EBDF4}" srcOrd="0" destOrd="0" presId="urn:microsoft.com/office/officeart/2005/8/layout/list1"/>
    <dgm:cxn modelId="{6CCD35E7-E469-4C09-9136-2CA396FB28E1}" type="presParOf" srcId="{758CC3D4-5DEF-4164-965F-1C95F099FCF4}" destId="{C7883971-1447-46B2-990F-3A642FFB2A86}" srcOrd="1" destOrd="0" presId="urn:microsoft.com/office/officeart/2005/8/layout/list1"/>
    <dgm:cxn modelId="{D09D504D-E395-4DD3-8959-9890AFCFD6C1}" type="presParOf" srcId="{9269E001-061A-4E80-B2F1-74B22A67ECA6}" destId="{E21C3972-F1F3-447A-97B0-81DC7AB9E4AE}" srcOrd="9" destOrd="0" presId="urn:microsoft.com/office/officeart/2005/8/layout/list1"/>
    <dgm:cxn modelId="{D0FE3FBC-0701-45C2-B1AE-FD82E0B0D4ED}" type="presParOf" srcId="{9269E001-061A-4E80-B2F1-74B22A67ECA6}" destId="{25BBED2B-E3EF-4867-A9AC-E29CB21FD72D}" srcOrd="10" destOrd="0" presId="urn:microsoft.com/office/officeart/2005/8/layout/list1"/>
    <dgm:cxn modelId="{6EC7CF21-47AC-4F45-981D-757689D23A9B}" type="presParOf" srcId="{9269E001-061A-4E80-B2F1-74B22A67ECA6}" destId="{0496BBD8-98BB-4CE1-B937-80B2C7EAD157}" srcOrd="11" destOrd="0" presId="urn:microsoft.com/office/officeart/2005/8/layout/list1"/>
    <dgm:cxn modelId="{2BEC8864-E36F-4C00-95E2-D74960807FDF}" type="presParOf" srcId="{9269E001-061A-4E80-B2F1-74B22A67ECA6}" destId="{2E54E8C6-ED48-4EDB-8DDD-9825324E7CC4}" srcOrd="12" destOrd="0" presId="urn:microsoft.com/office/officeart/2005/8/layout/list1"/>
    <dgm:cxn modelId="{7F2DAA31-BAEC-41A0-8955-7BAFBF9C4456}" type="presParOf" srcId="{2E54E8C6-ED48-4EDB-8DDD-9825324E7CC4}" destId="{D4D90A3F-0C55-4F2A-A3AC-1812F5BCA16E}" srcOrd="0" destOrd="0" presId="urn:microsoft.com/office/officeart/2005/8/layout/list1"/>
    <dgm:cxn modelId="{0FE77E8D-E408-4838-80A1-2483ADEFDFDB}" type="presParOf" srcId="{2E54E8C6-ED48-4EDB-8DDD-9825324E7CC4}" destId="{AC44FB09-13C8-4C8B-B106-5B5485BF6EC4}" srcOrd="1" destOrd="0" presId="urn:microsoft.com/office/officeart/2005/8/layout/list1"/>
    <dgm:cxn modelId="{46E8383C-3418-4389-A884-A67552FB52B9}" type="presParOf" srcId="{9269E001-061A-4E80-B2F1-74B22A67ECA6}" destId="{7F5404CB-EF12-4827-B8E3-22CBAA8FB12E}" srcOrd="13" destOrd="0" presId="urn:microsoft.com/office/officeart/2005/8/layout/list1"/>
    <dgm:cxn modelId="{A7132D57-BC32-42C0-9DAA-C9734BE2979F}" type="presParOf" srcId="{9269E001-061A-4E80-B2F1-74B22A67ECA6}" destId="{FD5397E8-01B5-4CB7-B4AD-671F5D22D387}" srcOrd="14" destOrd="0" presId="urn:microsoft.com/office/officeart/2005/8/layout/list1"/>
    <dgm:cxn modelId="{8B22E4ED-3B3E-4377-8E2A-1B69544AB1AE}" type="presParOf" srcId="{9269E001-061A-4E80-B2F1-74B22A67ECA6}" destId="{650F7C8B-A9F8-41C5-8530-8127BD27DF31}" srcOrd="15" destOrd="0" presId="urn:microsoft.com/office/officeart/2005/8/layout/list1"/>
    <dgm:cxn modelId="{B401EE42-6C01-419A-BAC6-9F7C257DECDC}" type="presParOf" srcId="{9269E001-061A-4E80-B2F1-74B22A67ECA6}" destId="{B5A80EDC-076F-4C93-9E4C-B54DE6734195}" srcOrd="16" destOrd="0" presId="urn:microsoft.com/office/officeart/2005/8/layout/list1"/>
    <dgm:cxn modelId="{D2AD6A50-0EBB-4238-8FD3-E1D491C96848}" type="presParOf" srcId="{B5A80EDC-076F-4C93-9E4C-B54DE6734195}" destId="{41EA7370-334A-42B7-96DD-389AB25FF1EB}" srcOrd="0" destOrd="0" presId="urn:microsoft.com/office/officeart/2005/8/layout/list1"/>
    <dgm:cxn modelId="{CF3B82C6-FDE6-4BC4-9FB4-31A1A4AC8E94}" type="presParOf" srcId="{B5A80EDC-076F-4C93-9E4C-B54DE6734195}" destId="{2B22F202-31C3-4813-8968-0AF5E147CC9F}" srcOrd="1" destOrd="0" presId="urn:microsoft.com/office/officeart/2005/8/layout/list1"/>
    <dgm:cxn modelId="{EA68BA24-558A-4E62-A2C9-7F1E6EB544FD}" type="presParOf" srcId="{9269E001-061A-4E80-B2F1-74B22A67ECA6}" destId="{158FAC8A-3738-4462-9C88-97BA90AB5FA3}" srcOrd="17" destOrd="0" presId="urn:microsoft.com/office/officeart/2005/8/layout/list1"/>
    <dgm:cxn modelId="{51DDAB9A-7EF7-4A82-8F8E-D113E0E1AB68}" type="presParOf" srcId="{9269E001-061A-4E80-B2F1-74B22A67ECA6}" destId="{0F959519-868D-4354-95FE-1F677919B4F2}" srcOrd="18" destOrd="0" presId="urn:microsoft.com/office/officeart/2005/8/layout/list1"/>
    <dgm:cxn modelId="{F0CB6F16-8460-432F-9CF5-EFF82AEA0792}" type="presParOf" srcId="{9269E001-061A-4E80-B2F1-74B22A67ECA6}" destId="{11119D6B-2B28-468C-A9FE-ACB40740E6DA}" srcOrd="19" destOrd="0" presId="urn:microsoft.com/office/officeart/2005/8/layout/list1"/>
    <dgm:cxn modelId="{25B87001-6F81-47EF-B62C-0C73687F8973}" type="presParOf" srcId="{9269E001-061A-4E80-B2F1-74B22A67ECA6}" destId="{34FB92D6-36D5-4FC9-A89A-D73E2907F661}" srcOrd="20" destOrd="0" presId="urn:microsoft.com/office/officeart/2005/8/layout/list1"/>
    <dgm:cxn modelId="{B2B4209A-E97F-4704-BA79-C0EACDD8F80A}" type="presParOf" srcId="{34FB92D6-36D5-4FC9-A89A-D73E2907F661}" destId="{3AE95CE2-A0DE-44A9-8F81-E891F081D3E0}" srcOrd="0" destOrd="0" presId="urn:microsoft.com/office/officeart/2005/8/layout/list1"/>
    <dgm:cxn modelId="{39FFA5E2-7E4A-4221-89F8-BBE902B6FEDF}" type="presParOf" srcId="{34FB92D6-36D5-4FC9-A89A-D73E2907F661}" destId="{36367651-7D42-4BCE-90C3-A2A0FF5E7D0D}" srcOrd="1" destOrd="0" presId="urn:microsoft.com/office/officeart/2005/8/layout/list1"/>
    <dgm:cxn modelId="{027427E6-F937-44C8-B76A-D7E557F71334}" type="presParOf" srcId="{9269E001-061A-4E80-B2F1-74B22A67ECA6}" destId="{C19EB19B-03D1-46B9-BD4D-C84BEA00EAD2}" srcOrd="21" destOrd="0" presId="urn:microsoft.com/office/officeart/2005/8/layout/list1"/>
    <dgm:cxn modelId="{EE4E2C42-6A54-4E0A-95EC-A4253059042B}" type="presParOf" srcId="{9269E001-061A-4E80-B2F1-74B22A67ECA6}" destId="{992A736F-DE36-4704-9835-F362B26777C6}" srcOrd="22" destOrd="0" presId="urn:microsoft.com/office/officeart/2005/8/layout/list1"/>
    <dgm:cxn modelId="{9A2A6FE8-A2CF-47CB-B765-B7651B9DF37B}" type="presParOf" srcId="{9269E001-061A-4E80-B2F1-74B22A67ECA6}" destId="{104FF515-86FE-4E6F-97D4-C95E1E48E2F6}" srcOrd="23" destOrd="0" presId="urn:microsoft.com/office/officeart/2005/8/layout/list1"/>
    <dgm:cxn modelId="{30D5CA0C-E473-4CD0-9136-2C3C57E0BA96}" type="presParOf" srcId="{9269E001-061A-4E80-B2F1-74B22A67ECA6}" destId="{DAC8F8CF-CD16-41F3-BA40-FCBD70325B8C}" srcOrd="24" destOrd="0" presId="urn:microsoft.com/office/officeart/2005/8/layout/list1"/>
    <dgm:cxn modelId="{E23C494E-F61C-4848-B5F5-A73B470B7E1B}" type="presParOf" srcId="{DAC8F8CF-CD16-41F3-BA40-FCBD70325B8C}" destId="{6C91B68F-27C5-41C5-BF94-3F22DD931B5B}" srcOrd="0" destOrd="0" presId="urn:microsoft.com/office/officeart/2005/8/layout/list1"/>
    <dgm:cxn modelId="{D1B729AC-8FDB-4962-AEAD-48D09CE59597}" type="presParOf" srcId="{DAC8F8CF-CD16-41F3-BA40-FCBD70325B8C}" destId="{697C6EF4-A302-4D26-A5A2-D274CBD93498}" srcOrd="1" destOrd="0" presId="urn:microsoft.com/office/officeart/2005/8/layout/list1"/>
    <dgm:cxn modelId="{585873F8-A9BA-40EA-91CA-C620B6F8EEF7}" type="presParOf" srcId="{9269E001-061A-4E80-B2F1-74B22A67ECA6}" destId="{EEA0E668-482E-422E-9F51-75FB96AEA145}" srcOrd="25" destOrd="0" presId="urn:microsoft.com/office/officeart/2005/8/layout/list1"/>
    <dgm:cxn modelId="{7628A022-291A-4BD1-8C23-F8975797F588}" type="presParOf" srcId="{9269E001-061A-4E80-B2F1-74B22A67ECA6}" destId="{DB8F0F20-B9C4-4933-81B2-22B81783AF7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573DF-0913-4501-8AA4-58DF57007B2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879D3-31BD-4195-9ABA-E14A5DA1F58B}">
      <dgm:prSet phldrT="[Text]"/>
      <dgm:spPr/>
      <dgm:t>
        <a:bodyPr/>
        <a:lstStyle/>
        <a:p>
          <a:r>
            <a:rPr lang="en-US" dirty="0"/>
            <a:t>Social Security Numbers</a:t>
          </a:r>
        </a:p>
      </dgm:t>
    </dgm:pt>
    <dgm:pt modelId="{014F20C3-3A13-42EB-9CAE-806D09D65F41}" type="parTrans" cxnId="{AD6E1D1A-3160-4068-B514-320B31B97D77}">
      <dgm:prSet/>
      <dgm:spPr/>
      <dgm:t>
        <a:bodyPr/>
        <a:lstStyle/>
        <a:p>
          <a:endParaRPr lang="en-US"/>
        </a:p>
      </dgm:t>
    </dgm:pt>
    <dgm:pt modelId="{2637C689-22BE-4812-95E4-B9539B8544E5}" type="sibTrans" cxnId="{AD6E1D1A-3160-4068-B514-320B31B97D77}">
      <dgm:prSet/>
      <dgm:spPr/>
      <dgm:t>
        <a:bodyPr/>
        <a:lstStyle/>
        <a:p>
          <a:endParaRPr lang="en-US"/>
        </a:p>
      </dgm:t>
    </dgm:pt>
    <dgm:pt modelId="{AF4EE50E-CA99-43CA-9621-F7FA5DDA3B03}">
      <dgm:prSet phldrT="[Text]"/>
      <dgm:spPr/>
      <dgm:t>
        <a:bodyPr/>
        <a:lstStyle/>
        <a:p>
          <a:r>
            <a:rPr lang="en-US" dirty="0"/>
            <a:t>Home Addresses</a:t>
          </a:r>
        </a:p>
      </dgm:t>
    </dgm:pt>
    <dgm:pt modelId="{677114D7-D8C9-4A0A-8C50-85720C512E18}" type="parTrans" cxnId="{D5F57724-86F8-420E-9D69-8E97EE64E317}">
      <dgm:prSet/>
      <dgm:spPr/>
      <dgm:t>
        <a:bodyPr/>
        <a:lstStyle/>
        <a:p>
          <a:endParaRPr lang="en-US"/>
        </a:p>
      </dgm:t>
    </dgm:pt>
    <dgm:pt modelId="{0177EEF9-95BD-4E4E-A151-7E1A036A04B4}" type="sibTrans" cxnId="{D5F57724-86F8-420E-9D69-8E97EE64E317}">
      <dgm:prSet/>
      <dgm:spPr/>
      <dgm:t>
        <a:bodyPr/>
        <a:lstStyle/>
        <a:p>
          <a:endParaRPr lang="en-US"/>
        </a:p>
      </dgm:t>
    </dgm:pt>
    <dgm:pt modelId="{F8D27D1E-E3C0-4CB2-9466-97920FC9551C}">
      <dgm:prSet phldrT="[Text]"/>
      <dgm:spPr/>
      <dgm:t>
        <a:bodyPr/>
        <a:lstStyle/>
        <a:p>
          <a:r>
            <a:rPr lang="en-US" dirty="0"/>
            <a:t>Tax Records</a:t>
          </a:r>
        </a:p>
      </dgm:t>
    </dgm:pt>
    <dgm:pt modelId="{4E8D3DDA-070F-4881-B747-07483ECBC79C}" type="parTrans" cxnId="{B01A2B9D-349F-4FB6-8992-225CBDD29081}">
      <dgm:prSet/>
      <dgm:spPr/>
      <dgm:t>
        <a:bodyPr/>
        <a:lstStyle/>
        <a:p>
          <a:endParaRPr lang="en-US"/>
        </a:p>
      </dgm:t>
    </dgm:pt>
    <dgm:pt modelId="{34ED581C-D6CA-4DCB-8723-BC9B79BB3A40}" type="sibTrans" cxnId="{B01A2B9D-349F-4FB6-8992-225CBDD29081}">
      <dgm:prSet/>
      <dgm:spPr/>
      <dgm:t>
        <a:bodyPr/>
        <a:lstStyle/>
        <a:p>
          <a:endParaRPr lang="en-US"/>
        </a:p>
      </dgm:t>
    </dgm:pt>
    <dgm:pt modelId="{FB7B4DB4-2D1A-4FE4-BE0A-4903AB5391D8}">
      <dgm:prSet phldrT="[Text]"/>
      <dgm:spPr/>
      <dgm:t>
        <a:bodyPr/>
        <a:lstStyle/>
        <a:p>
          <a:r>
            <a:rPr lang="en-US"/>
            <a:t>Phone Numbers</a:t>
          </a:r>
          <a:endParaRPr lang="en-US" dirty="0"/>
        </a:p>
      </dgm:t>
    </dgm:pt>
    <dgm:pt modelId="{09C3B799-96DB-45B2-B2A5-07F48290F233}" type="parTrans" cxnId="{301D1D40-6598-4996-BD26-D5F8BE9E1A41}">
      <dgm:prSet/>
      <dgm:spPr/>
      <dgm:t>
        <a:bodyPr/>
        <a:lstStyle/>
        <a:p>
          <a:endParaRPr lang="en-US"/>
        </a:p>
      </dgm:t>
    </dgm:pt>
    <dgm:pt modelId="{C94C8EFD-786A-422A-B019-6CFAE8EC24F7}" type="sibTrans" cxnId="{301D1D40-6598-4996-BD26-D5F8BE9E1A41}">
      <dgm:prSet/>
      <dgm:spPr/>
      <dgm:t>
        <a:bodyPr/>
        <a:lstStyle/>
        <a:p>
          <a:endParaRPr lang="en-US"/>
        </a:p>
      </dgm:t>
    </dgm:pt>
    <dgm:pt modelId="{FF934872-B8BF-4518-AF3B-BD048A1721C3}" type="pres">
      <dgm:prSet presAssocID="{B16573DF-0913-4501-8AA4-58DF57007B27}" presName="Name0" presStyleCnt="0">
        <dgm:presLayoutVars>
          <dgm:dir/>
          <dgm:resizeHandles val="exact"/>
        </dgm:presLayoutVars>
      </dgm:prSet>
      <dgm:spPr/>
    </dgm:pt>
    <dgm:pt modelId="{5003D3F4-BCF0-49B4-A976-142BEA814FC7}" type="pres">
      <dgm:prSet presAssocID="{9B4879D3-31BD-4195-9ABA-E14A5DA1F58B}" presName="Name5" presStyleLbl="vennNode1" presStyleIdx="0" presStyleCnt="4">
        <dgm:presLayoutVars>
          <dgm:bulletEnabled val="1"/>
        </dgm:presLayoutVars>
      </dgm:prSet>
      <dgm:spPr/>
    </dgm:pt>
    <dgm:pt modelId="{E6C1A7B6-CD68-4759-B8B3-3C9D36363524}" type="pres">
      <dgm:prSet presAssocID="{2637C689-22BE-4812-95E4-B9539B8544E5}" presName="space" presStyleCnt="0"/>
      <dgm:spPr/>
    </dgm:pt>
    <dgm:pt modelId="{0B572F04-1169-483F-9F65-BE820F39E20B}" type="pres">
      <dgm:prSet presAssocID="{AF4EE50E-CA99-43CA-9621-F7FA5DDA3B03}" presName="Name5" presStyleLbl="vennNode1" presStyleIdx="1" presStyleCnt="4">
        <dgm:presLayoutVars>
          <dgm:bulletEnabled val="1"/>
        </dgm:presLayoutVars>
      </dgm:prSet>
      <dgm:spPr/>
    </dgm:pt>
    <dgm:pt modelId="{6F1694C9-12A5-4618-BD41-6D2E1E063EC2}" type="pres">
      <dgm:prSet presAssocID="{0177EEF9-95BD-4E4E-A151-7E1A036A04B4}" presName="space" presStyleCnt="0"/>
      <dgm:spPr/>
    </dgm:pt>
    <dgm:pt modelId="{58DEDB95-C48A-448B-B8B0-EE793B8340D2}" type="pres">
      <dgm:prSet presAssocID="{F8D27D1E-E3C0-4CB2-9466-97920FC9551C}" presName="Name5" presStyleLbl="vennNode1" presStyleIdx="2" presStyleCnt="4">
        <dgm:presLayoutVars>
          <dgm:bulletEnabled val="1"/>
        </dgm:presLayoutVars>
      </dgm:prSet>
      <dgm:spPr/>
    </dgm:pt>
    <dgm:pt modelId="{8E88254E-6570-4BAC-B89D-E584FF102E3B}" type="pres">
      <dgm:prSet presAssocID="{34ED581C-D6CA-4DCB-8723-BC9B79BB3A40}" presName="space" presStyleCnt="0"/>
      <dgm:spPr/>
    </dgm:pt>
    <dgm:pt modelId="{3AE3D204-6AEB-41B6-A225-A168C0F04DA6}" type="pres">
      <dgm:prSet presAssocID="{FB7B4DB4-2D1A-4FE4-BE0A-4903AB5391D8}" presName="Name5" presStyleLbl="vennNode1" presStyleIdx="3" presStyleCnt="4" custLinFactNeighborX="6977">
        <dgm:presLayoutVars>
          <dgm:bulletEnabled val="1"/>
        </dgm:presLayoutVars>
      </dgm:prSet>
      <dgm:spPr/>
    </dgm:pt>
  </dgm:ptLst>
  <dgm:cxnLst>
    <dgm:cxn modelId="{AD6E1D1A-3160-4068-B514-320B31B97D77}" srcId="{B16573DF-0913-4501-8AA4-58DF57007B27}" destId="{9B4879D3-31BD-4195-9ABA-E14A5DA1F58B}" srcOrd="0" destOrd="0" parTransId="{014F20C3-3A13-42EB-9CAE-806D09D65F41}" sibTransId="{2637C689-22BE-4812-95E4-B9539B8544E5}"/>
    <dgm:cxn modelId="{D5F57724-86F8-420E-9D69-8E97EE64E317}" srcId="{B16573DF-0913-4501-8AA4-58DF57007B27}" destId="{AF4EE50E-CA99-43CA-9621-F7FA5DDA3B03}" srcOrd="1" destOrd="0" parTransId="{677114D7-D8C9-4A0A-8C50-85720C512E18}" sibTransId="{0177EEF9-95BD-4E4E-A151-7E1A036A04B4}"/>
    <dgm:cxn modelId="{DD46B335-B5A6-4EBD-9159-AFEE97404A66}" type="presOf" srcId="{9B4879D3-31BD-4195-9ABA-E14A5DA1F58B}" destId="{5003D3F4-BCF0-49B4-A976-142BEA814FC7}" srcOrd="0" destOrd="0" presId="urn:microsoft.com/office/officeart/2005/8/layout/venn3"/>
    <dgm:cxn modelId="{301D1D40-6598-4996-BD26-D5F8BE9E1A41}" srcId="{B16573DF-0913-4501-8AA4-58DF57007B27}" destId="{FB7B4DB4-2D1A-4FE4-BE0A-4903AB5391D8}" srcOrd="3" destOrd="0" parTransId="{09C3B799-96DB-45B2-B2A5-07F48290F233}" sibTransId="{C94C8EFD-786A-422A-B019-6CFAE8EC24F7}"/>
    <dgm:cxn modelId="{A9A8555C-2F51-4431-9C62-795898EE9D71}" type="presOf" srcId="{F8D27D1E-E3C0-4CB2-9466-97920FC9551C}" destId="{58DEDB95-C48A-448B-B8B0-EE793B8340D2}" srcOrd="0" destOrd="0" presId="urn:microsoft.com/office/officeart/2005/8/layout/venn3"/>
    <dgm:cxn modelId="{D5D4FC4E-1393-411E-AE25-715522357C73}" type="presOf" srcId="{B16573DF-0913-4501-8AA4-58DF57007B27}" destId="{FF934872-B8BF-4518-AF3B-BD048A1721C3}" srcOrd="0" destOrd="0" presId="urn:microsoft.com/office/officeart/2005/8/layout/venn3"/>
    <dgm:cxn modelId="{81A65E57-29FC-440C-A80E-CE4C212D43E5}" type="presOf" srcId="{AF4EE50E-CA99-43CA-9621-F7FA5DDA3B03}" destId="{0B572F04-1169-483F-9F65-BE820F39E20B}" srcOrd="0" destOrd="0" presId="urn:microsoft.com/office/officeart/2005/8/layout/venn3"/>
    <dgm:cxn modelId="{FA8FB180-A82E-45BE-87F2-E2335187F79F}" type="presOf" srcId="{FB7B4DB4-2D1A-4FE4-BE0A-4903AB5391D8}" destId="{3AE3D204-6AEB-41B6-A225-A168C0F04DA6}" srcOrd="0" destOrd="0" presId="urn:microsoft.com/office/officeart/2005/8/layout/venn3"/>
    <dgm:cxn modelId="{B01A2B9D-349F-4FB6-8992-225CBDD29081}" srcId="{B16573DF-0913-4501-8AA4-58DF57007B27}" destId="{F8D27D1E-E3C0-4CB2-9466-97920FC9551C}" srcOrd="2" destOrd="0" parTransId="{4E8D3DDA-070F-4881-B747-07483ECBC79C}" sibTransId="{34ED581C-D6CA-4DCB-8723-BC9B79BB3A40}"/>
    <dgm:cxn modelId="{4460979E-C850-4D23-867B-A7CA8ECFE3C2}" type="presParOf" srcId="{FF934872-B8BF-4518-AF3B-BD048A1721C3}" destId="{5003D3F4-BCF0-49B4-A976-142BEA814FC7}" srcOrd="0" destOrd="0" presId="urn:microsoft.com/office/officeart/2005/8/layout/venn3"/>
    <dgm:cxn modelId="{04DF7831-087A-4A68-993B-FB6EEA679A45}" type="presParOf" srcId="{FF934872-B8BF-4518-AF3B-BD048A1721C3}" destId="{E6C1A7B6-CD68-4759-B8B3-3C9D36363524}" srcOrd="1" destOrd="0" presId="urn:microsoft.com/office/officeart/2005/8/layout/venn3"/>
    <dgm:cxn modelId="{3081CBA5-BB2F-4361-A0CC-608C7D7863C6}" type="presParOf" srcId="{FF934872-B8BF-4518-AF3B-BD048A1721C3}" destId="{0B572F04-1169-483F-9F65-BE820F39E20B}" srcOrd="2" destOrd="0" presId="urn:microsoft.com/office/officeart/2005/8/layout/venn3"/>
    <dgm:cxn modelId="{B29CEE84-F80C-4EF6-95FC-97DBA76B2304}" type="presParOf" srcId="{FF934872-B8BF-4518-AF3B-BD048A1721C3}" destId="{6F1694C9-12A5-4618-BD41-6D2E1E063EC2}" srcOrd="3" destOrd="0" presId="urn:microsoft.com/office/officeart/2005/8/layout/venn3"/>
    <dgm:cxn modelId="{464C91AE-947B-4C82-B552-23D7DBE1C0FC}" type="presParOf" srcId="{FF934872-B8BF-4518-AF3B-BD048A1721C3}" destId="{58DEDB95-C48A-448B-B8B0-EE793B8340D2}" srcOrd="4" destOrd="0" presId="urn:microsoft.com/office/officeart/2005/8/layout/venn3"/>
    <dgm:cxn modelId="{D03BDDEC-BB58-4784-8423-48CBE2BF0D10}" type="presParOf" srcId="{FF934872-B8BF-4518-AF3B-BD048A1721C3}" destId="{8E88254E-6570-4BAC-B89D-E584FF102E3B}" srcOrd="5" destOrd="0" presId="urn:microsoft.com/office/officeart/2005/8/layout/venn3"/>
    <dgm:cxn modelId="{20915F98-AA1B-4F62-80B9-10577D4153E0}" type="presParOf" srcId="{FF934872-B8BF-4518-AF3B-BD048A1721C3}" destId="{3AE3D204-6AEB-41B6-A225-A168C0F04DA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08AEF-C787-4B8A-B6BC-0F863E315D85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D7C8F-EA56-49DE-AD2E-83D818740289}">
      <dgm:prSet phldrT="[Text]"/>
      <dgm:spPr/>
      <dgm:t>
        <a:bodyPr/>
        <a:lstStyle/>
        <a:p>
          <a:r>
            <a:rPr lang="en-US" dirty="0"/>
            <a:t>Monitor their financial statements</a:t>
          </a:r>
        </a:p>
      </dgm:t>
    </dgm:pt>
    <dgm:pt modelId="{169ECA4B-C19C-4813-A2CC-212EDB63422F}" type="parTrans" cxnId="{D1A5E2A7-1481-42DB-A190-E98B154B3747}">
      <dgm:prSet/>
      <dgm:spPr/>
      <dgm:t>
        <a:bodyPr/>
        <a:lstStyle/>
        <a:p>
          <a:endParaRPr lang="en-US"/>
        </a:p>
      </dgm:t>
    </dgm:pt>
    <dgm:pt modelId="{6B2427E4-DF35-42E2-94D0-C7B80BB4B5D6}" type="sibTrans" cxnId="{D1A5E2A7-1481-42DB-A190-E98B154B3747}">
      <dgm:prSet/>
      <dgm:spPr/>
      <dgm:t>
        <a:bodyPr/>
        <a:lstStyle/>
        <a:p>
          <a:endParaRPr lang="en-US"/>
        </a:p>
      </dgm:t>
    </dgm:pt>
    <dgm:pt modelId="{859E378C-770A-4B97-9A77-8939A813C83C}">
      <dgm:prSet phldrT="[Text]"/>
      <dgm:spPr/>
      <dgm:t>
        <a:bodyPr/>
        <a:lstStyle/>
        <a:p>
          <a:r>
            <a:rPr lang="en-US" dirty="0"/>
            <a:t>Request a free credit report</a:t>
          </a:r>
        </a:p>
      </dgm:t>
    </dgm:pt>
    <dgm:pt modelId="{0A9CBADB-4015-49F9-A2C9-B976E76D8D36}" type="parTrans" cxnId="{5D59C8CD-DA47-4755-A901-D9C374B65CB2}">
      <dgm:prSet/>
      <dgm:spPr/>
      <dgm:t>
        <a:bodyPr/>
        <a:lstStyle/>
        <a:p>
          <a:endParaRPr lang="en-US"/>
        </a:p>
      </dgm:t>
    </dgm:pt>
    <dgm:pt modelId="{96D49BD8-D8B6-4980-BF08-7606075CAAFC}" type="sibTrans" cxnId="{5D59C8CD-DA47-4755-A901-D9C374B65CB2}">
      <dgm:prSet/>
      <dgm:spPr/>
      <dgm:t>
        <a:bodyPr/>
        <a:lstStyle/>
        <a:p>
          <a:endParaRPr lang="en-US"/>
        </a:p>
      </dgm:t>
    </dgm:pt>
    <dgm:pt modelId="{B09A6FB2-5379-46A6-8668-4DF8E7A95C96}">
      <dgm:prSet phldrT="[Text]"/>
      <dgm:spPr/>
      <dgm:t>
        <a:bodyPr/>
        <a:lstStyle/>
        <a:p>
          <a:r>
            <a:rPr lang="en-US" dirty="0"/>
            <a:t>Place a security freeze on their credit file</a:t>
          </a:r>
        </a:p>
      </dgm:t>
    </dgm:pt>
    <dgm:pt modelId="{4D6FFCF2-F05A-4DCA-BD15-97B62670572C}" type="parTrans" cxnId="{3EAFCF8F-7542-4ADD-BE1F-1E6E8039566A}">
      <dgm:prSet/>
      <dgm:spPr/>
      <dgm:t>
        <a:bodyPr/>
        <a:lstStyle/>
        <a:p>
          <a:endParaRPr lang="en-US"/>
        </a:p>
      </dgm:t>
    </dgm:pt>
    <dgm:pt modelId="{9B01D877-4A5F-4AB0-A63A-70C0653BDC80}" type="sibTrans" cxnId="{3EAFCF8F-7542-4ADD-BE1F-1E6E8039566A}">
      <dgm:prSet/>
      <dgm:spPr/>
      <dgm:t>
        <a:bodyPr/>
        <a:lstStyle/>
        <a:p>
          <a:endParaRPr lang="en-US"/>
        </a:p>
      </dgm:t>
    </dgm:pt>
    <dgm:pt modelId="{6350639B-9A3D-4F30-8793-1AB8B4E66163}">
      <dgm:prSet phldrT="[Text]"/>
      <dgm:spPr/>
      <dgm:t>
        <a:bodyPr/>
        <a:lstStyle/>
        <a:p>
          <a:r>
            <a:rPr lang="en-US" dirty="0"/>
            <a:t>(someone sued the financial institution)</a:t>
          </a:r>
        </a:p>
      </dgm:t>
    </dgm:pt>
    <dgm:pt modelId="{DBA19A6D-8D2D-4796-BB21-0D5A2348F4F3}" type="parTrans" cxnId="{97FDB7F6-CA75-4ACE-8995-73FDB09D3521}">
      <dgm:prSet/>
      <dgm:spPr/>
      <dgm:t>
        <a:bodyPr/>
        <a:lstStyle/>
        <a:p>
          <a:endParaRPr lang="en-US"/>
        </a:p>
      </dgm:t>
    </dgm:pt>
    <dgm:pt modelId="{E5FC5DA3-0139-44C9-9B7F-294850163FAE}" type="sibTrans" cxnId="{97FDB7F6-CA75-4ACE-8995-73FDB09D3521}">
      <dgm:prSet/>
      <dgm:spPr/>
      <dgm:t>
        <a:bodyPr/>
        <a:lstStyle/>
        <a:p>
          <a:endParaRPr lang="en-US"/>
        </a:p>
      </dgm:t>
    </dgm:pt>
    <dgm:pt modelId="{E9A99AED-4DFD-4D1E-ABD1-8BC54949CFCD}" type="pres">
      <dgm:prSet presAssocID="{AE508AEF-C787-4B8A-B6BC-0F863E315D85}" presName="Name0" presStyleCnt="0">
        <dgm:presLayoutVars>
          <dgm:chMax val="7"/>
          <dgm:chPref val="7"/>
          <dgm:dir/>
        </dgm:presLayoutVars>
      </dgm:prSet>
      <dgm:spPr/>
    </dgm:pt>
    <dgm:pt modelId="{115DBED6-9BAF-4970-BB0F-FB5DDB28FA9D}" type="pres">
      <dgm:prSet presAssocID="{AE508AEF-C787-4B8A-B6BC-0F863E315D85}" presName="Name1" presStyleCnt="0"/>
      <dgm:spPr/>
    </dgm:pt>
    <dgm:pt modelId="{140C3AD6-4B77-43BB-93F7-E54ACB285F99}" type="pres">
      <dgm:prSet presAssocID="{AE508AEF-C787-4B8A-B6BC-0F863E315D85}" presName="cycle" presStyleCnt="0"/>
      <dgm:spPr/>
    </dgm:pt>
    <dgm:pt modelId="{47D3F545-1127-4C70-B7F6-5EF596A8E431}" type="pres">
      <dgm:prSet presAssocID="{AE508AEF-C787-4B8A-B6BC-0F863E315D85}" presName="srcNode" presStyleLbl="node1" presStyleIdx="0" presStyleCnt="4"/>
      <dgm:spPr/>
    </dgm:pt>
    <dgm:pt modelId="{45E70769-6ABB-4556-9C4E-3D3127C40299}" type="pres">
      <dgm:prSet presAssocID="{AE508AEF-C787-4B8A-B6BC-0F863E315D85}" presName="conn" presStyleLbl="parChTrans1D2" presStyleIdx="0" presStyleCnt="1"/>
      <dgm:spPr/>
    </dgm:pt>
    <dgm:pt modelId="{43BFD07D-9B67-4E99-B555-88F907B18E63}" type="pres">
      <dgm:prSet presAssocID="{AE508AEF-C787-4B8A-B6BC-0F863E315D85}" presName="extraNode" presStyleLbl="node1" presStyleIdx="0" presStyleCnt="4"/>
      <dgm:spPr/>
    </dgm:pt>
    <dgm:pt modelId="{BD3418A7-D649-4C16-8BBD-955864566ED9}" type="pres">
      <dgm:prSet presAssocID="{AE508AEF-C787-4B8A-B6BC-0F863E315D85}" presName="dstNode" presStyleLbl="node1" presStyleIdx="0" presStyleCnt="4"/>
      <dgm:spPr/>
    </dgm:pt>
    <dgm:pt modelId="{3B7663C7-3FD3-4D59-A4E5-4006367A88F4}" type="pres">
      <dgm:prSet presAssocID="{6CED7C8F-EA56-49DE-AD2E-83D818740289}" presName="text_1" presStyleLbl="node1" presStyleIdx="0" presStyleCnt="4">
        <dgm:presLayoutVars>
          <dgm:bulletEnabled val="1"/>
        </dgm:presLayoutVars>
      </dgm:prSet>
      <dgm:spPr/>
    </dgm:pt>
    <dgm:pt modelId="{D5812885-DDC8-43D5-AF0F-72FCE243C7B0}" type="pres">
      <dgm:prSet presAssocID="{6CED7C8F-EA56-49DE-AD2E-83D818740289}" presName="accent_1" presStyleCnt="0"/>
      <dgm:spPr/>
    </dgm:pt>
    <dgm:pt modelId="{1EB58858-52C3-432C-A8D9-E4C665A62056}" type="pres">
      <dgm:prSet presAssocID="{6CED7C8F-EA56-49DE-AD2E-83D818740289}" presName="accentRepeatNode" presStyleLbl="solidFgAcc1" presStyleIdx="0" presStyleCnt="4"/>
      <dgm:spPr/>
    </dgm:pt>
    <dgm:pt modelId="{0CA09AAD-2EBF-4B75-8A18-2BAB5E4A3A6E}" type="pres">
      <dgm:prSet presAssocID="{859E378C-770A-4B97-9A77-8939A813C83C}" presName="text_2" presStyleLbl="node1" presStyleIdx="1" presStyleCnt="4">
        <dgm:presLayoutVars>
          <dgm:bulletEnabled val="1"/>
        </dgm:presLayoutVars>
      </dgm:prSet>
      <dgm:spPr/>
    </dgm:pt>
    <dgm:pt modelId="{64E18F56-6D41-4AD5-80D1-ED1BC507725D}" type="pres">
      <dgm:prSet presAssocID="{859E378C-770A-4B97-9A77-8939A813C83C}" presName="accent_2" presStyleCnt="0"/>
      <dgm:spPr/>
    </dgm:pt>
    <dgm:pt modelId="{774B4573-CDD8-4615-B53D-BD85B2EEF0FB}" type="pres">
      <dgm:prSet presAssocID="{859E378C-770A-4B97-9A77-8939A813C83C}" presName="accentRepeatNode" presStyleLbl="solidFgAcc1" presStyleIdx="1" presStyleCnt="4"/>
      <dgm:spPr/>
    </dgm:pt>
    <dgm:pt modelId="{257BFBE3-0677-4384-B7AB-3BD2757AB091}" type="pres">
      <dgm:prSet presAssocID="{B09A6FB2-5379-46A6-8668-4DF8E7A95C96}" presName="text_3" presStyleLbl="node1" presStyleIdx="2" presStyleCnt="4">
        <dgm:presLayoutVars>
          <dgm:bulletEnabled val="1"/>
        </dgm:presLayoutVars>
      </dgm:prSet>
      <dgm:spPr/>
    </dgm:pt>
    <dgm:pt modelId="{28D17D1C-6965-496B-82B6-18272DCF4DDE}" type="pres">
      <dgm:prSet presAssocID="{B09A6FB2-5379-46A6-8668-4DF8E7A95C96}" presName="accent_3" presStyleCnt="0"/>
      <dgm:spPr/>
    </dgm:pt>
    <dgm:pt modelId="{9F45ABF6-9D5A-49C4-BEBC-D3ADCC70E785}" type="pres">
      <dgm:prSet presAssocID="{B09A6FB2-5379-46A6-8668-4DF8E7A95C96}" presName="accentRepeatNode" presStyleLbl="solidFgAcc1" presStyleIdx="2" presStyleCnt="4"/>
      <dgm:spPr/>
    </dgm:pt>
    <dgm:pt modelId="{17E69AC0-DFFA-4D93-BED6-53886EAFCE16}" type="pres">
      <dgm:prSet presAssocID="{6350639B-9A3D-4F30-8793-1AB8B4E66163}" presName="text_4" presStyleLbl="node1" presStyleIdx="3" presStyleCnt="4">
        <dgm:presLayoutVars>
          <dgm:bulletEnabled val="1"/>
        </dgm:presLayoutVars>
      </dgm:prSet>
      <dgm:spPr/>
    </dgm:pt>
    <dgm:pt modelId="{65F04205-D861-4C52-80EF-14C6B87AC30E}" type="pres">
      <dgm:prSet presAssocID="{6350639B-9A3D-4F30-8793-1AB8B4E66163}" presName="accent_4" presStyleCnt="0"/>
      <dgm:spPr/>
    </dgm:pt>
    <dgm:pt modelId="{FCF6BFF2-B120-4C1B-8CE4-E27AD7B0C3E8}" type="pres">
      <dgm:prSet presAssocID="{6350639B-9A3D-4F30-8793-1AB8B4E66163}" presName="accentRepeatNode" presStyleLbl="solidFgAcc1" presStyleIdx="3" presStyleCnt="4"/>
      <dgm:spPr/>
    </dgm:pt>
  </dgm:ptLst>
  <dgm:cxnLst>
    <dgm:cxn modelId="{9D010508-8B29-4C89-9430-DA6B47B42894}" type="presOf" srcId="{859E378C-770A-4B97-9A77-8939A813C83C}" destId="{0CA09AAD-2EBF-4B75-8A18-2BAB5E4A3A6E}" srcOrd="0" destOrd="0" presId="urn:microsoft.com/office/officeart/2008/layout/VerticalCurvedList"/>
    <dgm:cxn modelId="{D93BD138-530F-4B67-AEF1-43ADEB4A5212}" type="presOf" srcId="{B09A6FB2-5379-46A6-8668-4DF8E7A95C96}" destId="{257BFBE3-0677-4384-B7AB-3BD2757AB091}" srcOrd="0" destOrd="0" presId="urn:microsoft.com/office/officeart/2008/layout/VerticalCurvedList"/>
    <dgm:cxn modelId="{02F05A71-19C4-414D-A337-4F6DC8E2B164}" type="presOf" srcId="{AE508AEF-C787-4B8A-B6BC-0F863E315D85}" destId="{E9A99AED-4DFD-4D1E-ABD1-8BC54949CFCD}" srcOrd="0" destOrd="0" presId="urn:microsoft.com/office/officeart/2008/layout/VerticalCurvedList"/>
    <dgm:cxn modelId="{EC5EF97B-4361-4158-9DE7-284B36CF1DB4}" type="presOf" srcId="{6350639B-9A3D-4F30-8793-1AB8B4E66163}" destId="{17E69AC0-DFFA-4D93-BED6-53886EAFCE16}" srcOrd="0" destOrd="0" presId="urn:microsoft.com/office/officeart/2008/layout/VerticalCurvedList"/>
    <dgm:cxn modelId="{3EAFCF8F-7542-4ADD-BE1F-1E6E8039566A}" srcId="{AE508AEF-C787-4B8A-B6BC-0F863E315D85}" destId="{B09A6FB2-5379-46A6-8668-4DF8E7A95C96}" srcOrd="2" destOrd="0" parTransId="{4D6FFCF2-F05A-4DCA-BD15-97B62670572C}" sibTransId="{9B01D877-4A5F-4AB0-A63A-70C0653BDC80}"/>
    <dgm:cxn modelId="{D1A5E2A7-1481-42DB-A190-E98B154B3747}" srcId="{AE508AEF-C787-4B8A-B6BC-0F863E315D85}" destId="{6CED7C8F-EA56-49DE-AD2E-83D818740289}" srcOrd="0" destOrd="0" parTransId="{169ECA4B-C19C-4813-A2CC-212EDB63422F}" sibTransId="{6B2427E4-DF35-42E2-94D0-C7B80BB4B5D6}"/>
    <dgm:cxn modelId="{A2608CB3-D1C3-4C76-9BE3-73B6E289C9EF}" type="presOf" srcId="{6CED7C8F-EA56-49DE-AD2E-83D818740289}" destId="{3B7663C7-3FD3-4D59-A4E5-4006367A88F4}" srcOrd="0" destOrd="0" presId="urn:microsoft.com/office/officeart/2008/layout/VerticalCurvedList"/>
    <dgm:cxn modelId="{5D59C8CD-DA47-4755-A901-D9C374B65CB2}" srcId="{AE508AEF-C787-4B8A-B6BC-0F863E315D85}" destId="{859E378C-770A-4B97-9A77-8939A813C83C}" srcOrd="1" destOrd="0" parTransId="{0A9CBADB-4015-49F9-A2C9-B976E76D8D36}" sibTransId="{96D49BD8-D8B6-4980-BF08-7606075CAAFC}"/>
    <dgm:cxn modelId="{73A140E4-9F67-4A0F-BACF-10662937F1B6}" type="presOf" srcId="{6B2427E4-DF35-42E2-94D0-C7B80BB4B5D6}" destId="{45E70769-6ABB-4556-9C4E-3D3127C40299}" srcOrd="0" destOrd="0" presId="urn:microsoft.com/office/officeart/2008/layout/VerticalCurvedList"/>
    <dgm:cxn modelId="{97FDB7F6-CA75-4ACE-8995-73FDB09D3521}" srcId="{AE508AEF-C787-4B8A-B6BC-0F863E315D85}" destId="{6350639B-9A3D-4F30-8793-1AB8B4E66163}" srcOrd="3" destOrd="0" parTransId="{DBA19A6D-8D2D-4796-BB21-0D5A2348F4F3}" sibTransId="{E5FC5DA3-0139-44C9-9B7F-294850163FAE}"/>
    <dgm:cxn modelId="{B41F141B-493F-4B4E-9140-5FB9B05D90E0}" type="presParOf" srcId="{E9A99AED-4DFD-4D1E-ABD1-8BC54949CFCD}" destId="{115DBED6-9BAF-4970-BB0F-FB5DDB28FA9D}" srcOrd="0" destOrd="0" presId="urn:microsoft.com/office/officeart/2008/layout/VerticalCurvedList"/>
    <dgm:cxn modelId="{EEF4F240-B200-40A5-A154-CB163EA19F8D}" type="presParOf" srcId="{115DBED6-9BAF-4970-BB0F-FB5DDB28FA9D}" destId="{140C3AD6-4B77-43BB-93F7-E54ACB285F99}" srcOrd="0" destOrd="0" presId="urn:microsoft.com/office/officeart/2008/layout/VerticalCurvedList"/>
    <dgm:cxn modelId="{69ED37E9-0A05-4D4D-AAC4-960497DF42F6}" type="presParOf" srcId="{140C3AD6-4B77-43BB-93F7-E54ACB285F99}" destId="{47D3F545-1127-4C70-B7F6-5EF596A8E431}" srcOrd="0" destOrd="0" presId="urn:microsoft.com/office/officeart/2008/layout/VerticalCurvedList"/>
    <dgm:cxn modelId="{EA60A357-200D-47F8-A5B8-D693ECC8D7D8}" type="presParOf" srcId="{140C3AD6-4B77-43BB-93F7-E54ACB285F99}" destId="{45E70769-6ABB-4556-9C4E-3D3127C40299}" srcOrd="1" destOrd="0" presId="urn:microsoft.com/office/officeart/2008/layout/VerticalCurvedList"/>
    <dgm:cxn modelId="{EF60DDA9-BB57-43A0-841C-903283CBBC44}" type="presParOf" srcId="{140C3AD6-4B77-43BB-93F7-E54ACB285F99}" destId="{43BFD07D-9B67-4E99-B555-88F907B18E63}" srcOrd="2" destOrd="0" presId="urn:microsoft.com/office/officeart/2008/layout/VerticalCurvedList"/>
    <dgm:cxn modelId="{05A0A422-6091-49AA-B3F0-7AE4C142D13A}" type="presParOf" srcId="{140C3AD6-4B77-43BB-93F7-E54ACB285F99}" destId="{BD3418A7-D649-4C16-8BBD-955864566ED9}" srcOrd="3" destOrd="0" presId="urn:microsoft.com/office/officeart/2008/layout/VerticalCurvedList"/>
    <dgm:cxn modelId="{7A60AA77-5D73-460E-83AB-2D3B1A8E1BF4}" type="presParOf" srcId="{115DBED6-9BAF-4970-BB0F-FB5DDB28FA9D}" destId="{3B7663C7-3FD3-4D59-A4E5-4006367A88F4}" srcOrd="1" destOrd="0" presId="urn:microsoft.com/office/officeart/2008/layout/VerticalCurvedList"/>
    <dgm:cxn modelId="{254DB3E5-E8CE-46C8-9DA3-E6444094BB2A}" type="presParOf" srcId="{115DBED6-9BAF-4970-BB0F-FB5DDB28FA9D}" destId="{D5812885-DDC8-43D5-AF0F-72FCE243C7B0}" srcOrd="2" destOrd="0" presId="urn:microsoft.com/office/officeart/2008/layout/VerticalCurvedList"/>
    <dgm:cxn modelId="{1EB97239-69BF-4EE5-A8B2-6E9AE98EA0E8}" type="presParOf" srcId="{D5812885-DDC8-43D5-AF0F-72FCE243C7B0}" destId="{1EB58858-52C3-432C-A8D9-E4C665A62056}" srcOrd="0" destOrd="0" presId="urn:microsoft.com/office/officeart/2008/layout/VerticalCurvedList"/>
    <dgm:cxn modelId="{DF2789EC-14C2-43FD-BDF7-99643C6E05EE}" type="presParOf" srcId="{115DBED6-9BAF-4970-BB0F-FB5DDB28FA9D}" destId="{0CA09AAD-2EBF-4B75-8A18-2BAB5E4A3A6E}" srcOrd="3" destOrd="0" presId="urn:microsoft.com/office/officeart/2008/layout/VerticalCurvedList"/>
    <dgm:cxn modelId="{F82C4197-5693-439F-83F8-655DC9A78D1B}" type="presParOf" srcId="{115DBED6-9BAF-4970-BB0F-FB5DDB28FA9D}" destId="{64E18F56-6D41-4AD5-80D1-ED1BC507725D}" srcOrd="4" destOrd="0" presId="urn:microsoft.com/office/officeart/2008/layout/VerticalCurvedList"/>
    <dgm:cxn modelId="{89943808-B54F-4EC9-9F49-0996FA7C177B}" type="presParOf" srcId="{64E18F56-6D41-4AD5-80D1-ED1BC507725D}" destId="{774B4573-CDD8-4615-B53D-BD85B2EEF0FB}" srcOrd="0" destOrd="0" presId="urn:microsoft.com/office/officeart/2008/layout/VerticalCurvedList"/>
    <dgm:cxn modelId="{1F08FA24-E182-4644-AC0C-1FA4B4F5ADF0}" type="presParOf" srcId="{115DBED6-9BAF-4970-BB0F-FB5DDB28FA9D}" destId="{257BFBE3-0677-4384-B7AB-3BD2757AB091}" srcOrd="5" destOrd="0" presId="urn:microsoft.com/office/officeart/2008/layout/VerticalCurvedList"/>
    <dgm:cxn modelId="{4751FF54-E5B3-41C8-9489-C4558D0D5AB0}" type="presParOf" srcId="{115DBED6-9BAF-4970-BB0F-FB5DDB28FA9D}" destId="{28D17D1C-6965-496B-82B6-18272DCF4DDE}" srcOrd="6" destOrd="0" presId="urn:microsoft.com/office/officeart/2008/layout/VerticalCurvedList"/>
    <dgm:cxn modelId="{AE34B980-CB9A-4A6C-BBE0-4ECDE84A1350}" type="presParOf" srcId="{28D17D1C-6965-496B-82B6-18272DCF4DDE}" destId="{9F45ABF6-9D5A-49C4-BEBC-D3ADCC70E785}" srcOrd="0" destOrd="0" presId="urn:microsoft.com/office/officeart/2008/layout/VerticalCurvedList"/>
    <dgm:cxn modelId="{A94C04A4-946A-49DF-BE22-F4B1B91A3BF1}" type="presParOf" srcId="{115DBED6-9BAF-4970-BB0F-FB5DDB28FA9D}" destId="{17E69AC0-DFFA-4D93-BED6-53886EAFCE16}" srcOrd="7" destOrd="0" presId="urn:microsoft.com/office/officeart/2008/layout/VerticalCurvedList"/>
    <dgm:cxn modelId="{66AEA0EB-32A1-4BE4-ACB9-5991510F574A}" type="presParOf" srcId="{115DBED6-9BAF-4970-BB0F-FB5DDB28FA9D}" destId="{65F04205-D861-4C52-80EF-14C6B87AC30E}" srcOrd="8" destOrd="0" presId="urn:microsoft.com/office/officeart/2008/layout/VerticalCurvedList"/>
    <dgm:cxn modelId="{9D387015-0BAE-4156-91D6-DAC4D7C4C2DC}" type="presParOf" srcId="{65F04205-D861-4C52-80EF-14C6B87AC30E}" destId="{FCF6BFF2-B120-4C1B-8CE4-E27AD7B0C3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08AEF-C787-4B8A-B6BC-0F863E315D85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D7C8F-EA56-49DE-AD2E-83D818740289}">
      <dgm:prSet phldrT="[Text]"/>
      <dgm:spPr/>
      <dgm:t>
        <a:bodyPr/>
        <a:lstStyle/>
        <a:p>
          <a:r>
            <a:rPr lang="en-US" dirty="0"/>
            <a:t>Annual penetration test</a:t>
          </a:r>
        </a:p>
      </dgm:t>
    </dgm:pt>
    <dgm:pt modelId="{169ECA4B-C19C-4813-A2CC-212EDB63422F}" type="parTrans" cxnId="{D1A5E2A7-1481-42DB-A190-E98B154B3747}">
      <dgm:prSet/>
      <dgm:spPr/>
      <dgm:t>
        <a:bodyPr/>
        <a:lstStyle/>
        <a:p>
          <a:endParaRPr lang="en-US"/>
        </a:p>
      </dgm:t>
    </dgm:pt>
    <dgm:pt modelId="{6B2427E4-DF35-42E2-94D0-C7B80BB4B5D6}" type="sibTrans" cxnId="{D1A5E2A7-1481-42DB-A190-E98B154B3747}">
      <dgm:prSet/>
      <dgm:spPr/>
      <dgm:t>
        <a:bodyPr/>
        <a:lstStyle/>
        <a:p>
          <a:endParaRPr lang="en-US"/>
        </a:p>
      </dgm:t>
    </dgm:pt>
    <dgm:pt modelId="{859E378C-770A-4B97-9A77-8939A813C83C}">
      <dgm:prSet phldrT="[Text]"/>
      <dgm:spPr/>
      <dgm:t>
        <a:bodyPr/>
        <a:lstStyle/>
        <a:p>
          <a:r>
            <a:rPr lang="en-US" dirty="0"/>
            <a:t>Security audits</a:t>
          </a:r>
        </a:p>
      </dgm:t>
    </dgm:pt>
    <dgm:pt modelId="{0A9CBADB-4015-49F9-A2C9-B976E76D8D36}" type="parTrans" cxnId="{5D59C8CD-DA47-4755-A901-D9C374B65CB2}">
      <dgm:prSet/>
      <dgm:spPr/>
      <dgm:t>
        <a:bodyPr/>
        <a:lstStyle/>
        <a:p>
          <a:endParaRPr lang="en-US"/>
        </a:p>
      </dgm:t>
    </dgm:pt>
    <dgm:pt modelId="{96D49BD8-D8B6-4980-BF08-7606075CAAFC}" type="sibTrans" cxnId="{5D59C8CD-DA47-4755-A901-D9C374B65CB2}">
      <dgm:prSet/>
      <dgm:spPr/>
      <dgm:t>
        <a:bodyPr/>
        <a:lstStyle/>
        <a:p>
          <a:endParaRPr lang="en-US"/>
        </a:p>
      </dgm:t>
    </dgm:pt>
    <dgm:pt modelId="{B09A6FB2-5379-46A6-8668-4DF8E7A95C96}">
      <dgm:prSet phldrT="[Text]"/>
      <dgm:spPr/>
      <dgm:t>
        <a:bodyPr/>
        <a:lstStyle/>
        <a:p>
          <a:r>
            <a:rPr lang="en-US" dirty="0"/>
            <a:t>Update incident response plans </a:t>
          </a:r>
        </a:p>
      </dgm:t>
    </dgm:pt>
    <dgm:pt modelId="{4D6FFCF2-F05A-4DCA-BD15-97B62670572C}" type="parTrans" cxnId="{3EAFCF8F-7542-4ADD-BE1F-1E6E8039566A}">
      <dgm:prSet/>
      <dgm:spPr/>
      <dgm:t>
        <a:bodyPr/>
        <a:lstStyle/>
        <a:p>
          <a:endParaRPr lang="en-US"/>
        </a:p>
      </dgm:t>
    </dgm:pt>
    <dgm:pt modelId="{9B01D877-4A5F-4AB0-A63A-70C0653BDC80}" type="sibTrans" cxnId="{3EAFCF8F-7542-4ADD-BE1F-1E6E8039566A}">
      <dgm:prSet/>
      <dgm:spPr/>
      <dgm:t>
        <a:bodyPr/>
        <a:lstStyle/>
        <a:p>
          <a:endParaRPr lang="en-US"/>
        </a:p>
      </dgm:t>
    </dgm:pt>
    <dgm:pt modelId="{6350639B-9A3D-4F30-8793-1AB8B4E66163}">
      <dgm:prSet phldrT="[Text]"/>
      <dgm:spPr/>
      <dgm:t>
        <a:bodyPr/>
        <a:lstStyle/>
        <a:p>
          <a:r>
            <a:rPr lang="en-US" dirty="0"/>
            <a:t>Provide extensive cybersecurity training</a:t>
          </a:r>
        </a:p>
      </dgm:t>
    </dgm:pt>
    <dgm:pt modelId="{DBA19A6D-8D2D-4796-BB21-0D5A2348F4F3}" type="parTrans" cxnId="{97FDB7F6-CA75-4ACE-8995-73FDB09D3521}">
      <dgm:prSet/>
      <dgm:spPr/>
      <dgm:t>
        <a:bodyPr/>
        <a:lstStyle/>
        <a:p>
          <a:endParaRPr lang="en-US"/>
        </a:p>
      </dgm:t>
    </dgm:pt>
    <dgm:pt modelId="{E5FC5DA3-0139-44C9-9B7F-294850163FAE}" type="sibTrans" cxnId="{97FDB7F6-CA75-4ACE-8995-73FDB09D3521}">
      <dgm:prSet/>
      <dgm:spPr/>
      <dgm:t>
        <a:bodyPr/>
        <a:lstStyle/>
        <a:p>
          <a:endParaRPr lang="en-US"/>
        </a:p>
      </dgm:t>
    </dgm:pt>
    <dgm:pt modelId="{E9A99AED-4DFD-4D1E-ABD1-8BC54949CFCD}" type="pres">
      <dgm:prSet presAssocID="{AE508AEF-C787-4B8A-B6BC-0F863E315D85}" presName="Name0" presStyleCnt="0">
        <dgm:presLayoutVars>
          <dgm:chMax val="7"/>
          <dgm:chPref val="7"/>
          <dgm:dir/>
        </dgm:presLayoutVars>
      </dgm:prSet>
      <dgm:spPr/>
    </dgm:pt>
    <dgm:pt modelId="{115DBED6-9BAF-4970-BB0F-FB5DDB28FA9D}" type="pres">
      <dgm:prSet presAssocID="{AE508AEF-C787-4B8A-B6BC-0F863E315D85}" presName="Name1" presStyleCnt="0"/>
      <dgm:spPr/>
    </dgm:pt>
    <dgm:pt modelId="{140C3AD6-4B77-43BB-93F7-E54ACB285F99}" type="pres">
      <dgm:prSet presAssocID="{AE508AEF-C787-4B8A-B6BC-0F863E315D85}" presName="cycle" presStyleCnt="0"/>
      <dgm:spPr/>
    </dgm:pt>
    <dgm:pt modelId="{47D3F545-1127-4C70-B7F6-5EF596A8E431}" type="pres">
      <dgm:prSet presAssocID="{AE508AEF-C787-4B8A-B6BC-0F863E315D85}" presName="srcNode" presStyleLbl="node1" presStyleIdx="0" presStyleCnt="4"/>
      <dgm:spPr/>
    </dgm:pt>
    <dgm:pt modelId="{45E70769-6ABB-4556-9C4E-3D3127C40299}" type="pres">
      <dgm:prSet presAssocID="{AE508AEF-C787-4B8A-B6BC-0F863E315D85}" presName="conn" presStyleLbl="parChTrans1D2" presStyleIdx="0" presStyleCnt="1"/>
      <dgm:spPr/>
    </dgm:pt>
    <dgm:pt modelId="{43BFD07D-9B67-4E99-B555-88F907B18E63}" type="pres">
      <dgm:prSet presAssocID="{AE508AEF-C787-4B8A-B6BC-0F863E315D85}" presName="extraNode" presStyleLbl="node1" presStyleIdx="0" presStyleCnt="4"/>
      <dgm:spPr/>
    </dgm:pt>
    <dgm:pt modelId="{BD3418A7-D649-4C16-8BBD-955864566ED9}" type="pres">
      <dgm:prSet presAssocID="{AE508AEF-C787-4B8A-B6BC-0F863E315D85}" presName="dstNode" presStyleLbl="node1" presStyleIdx="0" presStyleCnt="4"/>
      <dgm:spPr/>
    </dgm:pt>
    <dgm:pt modelId="{3B7663C7-3FD3-4D59-A4E5-4006367A88F4}" type="pres">
      <dgm:prSet presAssocID="{6CED7C8F-EA56-49DE-AD2E-83D818740289}" presName="text_1" presStyleLbl="node1" presStyleIdx="0" presStyleCnt="4">
        <dgm:presLayoutVars>
          <dgm:bulletEnabled val="1"/>
        </dgm:presLayoutVars>
      </dgm:prSet>
      <dgm:spPr/>
    </dgm:pt>
    <dgm:pt modelId="{D5812885-DDC8-43D5-AF0F-72FCE243C7B0}" type="pres">
      <dgm:prSet presAssocID="{6CED7C8F-EA56-49DE-AD2E-83D818740289}" presName="accent_1" presStyleCnt="0"/>
      <dgm:spPr/>
    </dgm:pt>
    <dgm:pt modelId="{1EB58858-52C3-432C-A8D9-E4C665A62056}" type="pres">
      <dgm:prSet presAssocID="{6CED7C8F-EA56-49DE-AD2E-83D818740289}" presName="accentRepeatNode" presStyleLbl="solidFgAcc1" presStyleIdx="0" presStyleCnt="4"/>
      <dgm:spPr/>
    </dgm:pt>
    <dgm:pt modelId="{0CA09AAD-2EBF-4B75-8A18-2BAB5E4A3A6E}" type="pres">
      <dgm:prSet presAssocID="{859E378C-770A-4B97-9A77-8939A813C83C}" presName="text_2" presStyleLbl="node1" presStyleIdx="1" presStyleCnt="4">
        <dgm:presLayoutVars>
          <dgm:bulletEnabled val="1"/>
        </dgm:presLayoutVars>
      </dgm:prSet>
      <dgm:spPr/>
    </dgm:pt>
    <dgm:pt modelId="{64E18F56-6D41-4AD5-80D1-ED1BC507725D}" type="pres">
      <dgm:prSet presAssocID="{859E378C-770A-4B97-9A77-8939A813C83C}" presName="accent_2" presStyleCnt="0"/>
      <dgm:spPr/>
    </dgm:pt>
    <dgm:pt modelId="{774B4573-CDD8-4615-B53D-BD85B2EEF0FB}" type="pres">
      <dgm:prSet presAssocID="{859E378C-770A-4B97-9A77-8939A813C83C}" presName="accentRepeatNode" presStyleLbl="solidFgAcc1" presStyleIdx="1" presStyleCnt="4"/>
      <dgm:spPr/>
    </dgm:pt>
    <dgm:pt modelId="{257BFBE3-0677-4384-B7AB-3BD2757AB091}" type="pres">
      <dgm:prSet presAssocID="{B09A6FB2-5379-46A6-8668-4DF8E7A95C96}" presName="text_3" presStyleLbl="node1" presStyleIdx="2" presStyleCnt="4">
        <dgm:presLayoutVars>
          <dgm:bulletEnabled val="1"/>
        </dgm:presLayoutVars>
      </dgm:prSet>
      <dgm:spPr/>
    </dgm:pt>
    <dgm:pt modelId="{28D17D1C-6965-496B-82B6-18272DCF4DDE}" type="pres">
      <dgm:prSet presAssocID="{B09A6FB2-5379-46A6-8668-4DF8E7A95C96}" presName="accent_3" presStyleCnt="0"/>
      <dgm:spPr/>
    </dgm:pt>
    <dgm:pt modelId="{9F45ABF6-9D5A-49C4-BEBC-D3ADCC70E785}" type="pres">
      <dgm:prSet presAssocID="{B09A6FB2-5379-46A6-8668-4DF8E7A95C96}" presName="accentRepeatNode" presStyleLbl="solidFgAcc1" presStyleIdx="2" presStyleCnt="4"/>
      <dgm:spPr/>
    </dgm:pt>
    <dgm:pt modelId="{17E69AC0-DFFA-4D93-BED6-53886EAFCE16}" type="pres">
      <dgm:prSet presAssocID="{6350639B-9A3D-4F30-8793-1AB8B4E66163}" presName="text_4" presStyleLbl="node1" presStyleIdx="3" presStyleCnt="4">
        <dgm:presLayoutVars>
          <dgm:bulletEnabled val="1"/>
        </dgm:presLayoutVars>
      </dgm:prSet>
      <dgm:spPr/>
    </dgm:pt>
    <dgm:pt modelId="{65F04205-D861-4C52-80EF-14C6B87AC30E}" type="pres">
      <dgm:prSet presAssocID="{6350639B-9A3D-4F30-8793-1AB8B4E66163}" presName="accent_4" presStyleCnt="0"/>
      <dgm:spPr/>
    </dgm:pt>
    <dgm:pt modelId="{FCF6BFF2-B120-4C1B-8CE4-E27AD7B0C3E8}" type="pres">
      <dgm:prSet presAssocID="{6350639B-9A3D-4F30-8793-1AB8B4E66163}" presName="accentRepeatNode" presStyleLbl="solidFgAcc1" presStyleIdx="3" presStyleCnt="4"/>
      <dgm:spPr/>
    </dgm:pt>
  </dgm:ptLst>
  <dgm:cxnLst>
    <dgm:cxn modelId="{9D010508-8B29-4C89-9430-DA6B47B42894}" type="presOf" srcId="{859E378C-770A-4B97-9A77-8939A813C83C}" destId="{0CA09AAD-2EBF-4B75-8A18-2BAB5E4A3A6E}" srcOrd="0" destOrd="0" presId="urn:microsoft.com/office/officeart/2008/layout/VerticalCurvedList"/>
    <dgm:cxn modelId="{D93BD138-530F-4B67-AEF1-43ADEB4A5212}" type="presOf" srcId="{B09A6FB2-5379-46A6-8668-4DF8E7A95C96}" destId="{257BFBE3-0677-4384-B7AB-3BD2757AB091}" srcOrd="0" destOrd="0" presId="urn:microsoft.com/office/officeart/2008/layout/VerticalCurvedList"/>
    <dgm:cxn modelId="{02F05A71-19C4-414D-A337-4F6DC8E2B164}" type="presOf" srcId="{AE508AEF-C787-4B8A-B6BC-0F863E315D85}" destId="{E9A99AED-4DFD-4D1E-ABD1-8BC54949CFCD}" srcOrd="0" destOrd="0" presId="urn:microsoft.com/office/officeart/2008/layout/VerticalCurvedList"/>
    <dgm:cxn modelId="{EC5EF97B-4361-4158-9DE7-284B36CF1DB4}" type="presOf" srcId="{6350639B-9A3D-4F30-8793-1AB8B4E66163}" destId="{17E69AC0-DFFA-4D93-BED6-53886EAFCE16}" srcOrd="0" destOrd="0" presId="urn:microsoft.com/office/officeart/2008/layout/VerticalCurvedList"/>
    <dgm:cxn modelId="{3EAFCF8F-7542-4ADD-BE1F-1E6E8039566A}" srcId="{AE508AEF-C787-4B8A-B6BC-0F863E315D85}" destId="{B09A6FB2-5379-46A6-8668-4DF8E7A95C96}" srcOrd="2" destOrd="0" parTransId="{4D6FFCF2-F05A-4DCA-BD15-97B62670572C}" sibTransId="{9B01D877-4A5F-4AB0-A63A-70C0653BDC80}"/>
    <dgm:cxn modelId="{D1A5E2A7-1481-42DB-A190-E98B154B3747}" srcId="{AE508AEF-C787-4B8A-B6BC-0F863E315D85}" destId="{6CED7C8F-EA56-49DE-AD2E-83D818740289}" srcOrd="0" destOrd="0" parTransId="{169ECA4B-C19C-4813-A2CC-212EDB63422F}" sibTransId="{6B2427E4-DF35-42E2-94D0-C7B80BB4B5D6}"/>
    <dgm:cxn modelId="{A2608CB3-D1C3-4C76-9BE3-73B6E289C9EF}" type="presOf" srcId="{6CED7C8F-EA56-49DE-AD2E-83D818740289}" destId="{3B7663C7-3FD3-4D59-A4E5-4006367A88F4}" srcOrd="0" destOrd="0" presId="urn:microsoft.com/office/officeart/2008/layout/VerticalCurvedList"/>
    <dgm:cxn modelId="{5D59C8CD-DA47-4755-A901-D9C374B65CB2}" srcId="{AE508AEF-C787-4B8A-B6BC-0F863E315D85}" destId="{859E378C-770A-4B97-9A77-8939A813C83C}" srcOrd="1" destOrd="0" parTransId="{0A9CBADB-4015-49F9-A2C9-B976E76D8D36}" sibTransId="{96D49BD8-D8B6-4980-BF08-7606075CAAFC}"/>
    <dgm:cxn modelId="{73A140E4-9F67-4A0F-BACF-10662937F1B6}" type="presOf" srcId="{6B2427E4-DF35-42E2-94D0-C7B80BB4B5D6}" destId="{45E70769-6ABB-4556-9C4E-3D3127C40299}" srcOrd="0" destOrd="0" presId="urn:microsoft.com/office/officeart/2008/layout/VerticalCurvedList"/>
    <dgm:cxn modelId="{97FDB7F6-CA75-4ACE-8995-73FDB09D3521}" srcId="{AE508AEF-C787-4B8A-B6BC-0F863E315D85}" destId="{6350639B-9A3D-4F30-8793-1AB8B4E66163}" srcOrd="3" destOrd="0" parTransId="{DBA19A6D-8D2D-4796-BB21-0D5A2348F4F3}" sibTransId="{E5FC5DA3-0139-44C9-9B7F-294850163FAE}"/>
    <dgm:cxn modelId="{B41F141B-493F-4B4E-9140-5FB9B05D90E0}" type="presParOf" srcId="{E9A99AED-4DFD-4D1E-ABD1-8BC54949CFCD}" destId="{115DBED6-9BAF-4970-BB0F-FB5DDB28FA9D}" srcOrd="0" destOrd="0" presId="urn:microsoft.com/office/officeart/2008/layout/VerticalCurvedList"/>
    <dgm:cxn modelId="{EEF4F240-B200-40A5-A154-CB163EA19F8D}" type="presParOf" srcId="{115DBED6-9BAF-4970-BB0F-FB5DDB28FA9D}" destId="{140C3AD6-4B77-43BB-93F7-E54ACB285F99}" srcOrd="0" destOrd="0" presId="urn:microsoft.com/office/officeart/2008/layout/VerticalCurvedList"/>
    <dgm:cxn modelId="{69ED37E9-0A05-4D4D-AAC4-960497DF42F6}" type="presParOf" srcId="{140C3AD6-4B77-43BB-93F7-E54ACB285F99}" destId="{47D3F545-1127-4C70-B7F6-5EF596A8E431}" srcOrd="0" destOrd="0" presId="urn:microsoft.com/office/officeart/2008/layout/VerticalCurvedList"/>
    <dgm:cxn modelId="{EA60A357-200D-47F8-A5B8-D693ECC8D7D8}" type="presParOf" srcId="{140C3AD6-4B77-43BB-93F7-E54ACB285F99}" destId="{45E70769-6ABB-4556-9C4E-3D3127C40299}" srcOrd="1" destOrd="0" presId="urn:microsoft.com/office/officeart/2008/layout/VerticalCurvedList"/>
    <dgm:cxn modelId="{EF60DDA9-BB57-43A0-841C-903283CBBC44}" type="presParOf" srcId="{140C3AD6-4B77-43BB-93F7-E54ACB285F99}" destId="{43BFD07D-9B67-4E99-B555-88F907B18E63}" srcOrd="2" destOrd="0" presId="urn:microsoft.com/office/officeart/2008/layout/VerticalCurvedList"/>
    <dgm:cxn modelId="{05A0A422-6091-49AA-B3F0-7AE4C142D13A}" type="presParOf" srcId="{140C3AD6-4B77-43BB-93F7-E54ACB285F99}" destId="{BD3418A7-D649-4C16-8BBD-955864566ED9}" srcOrd="3" destOrd="0" presId="urn:microsoft.com/office/officeart/2008/layout/VerticalCurvedList"/>
    <dgm:cxn modelId="{7A60AA77-5D73-460E-83AB-2D3B1A8E1BF4}" type="presParOf" srcId="{115DBED6-9BAF-4970-BB0F-FB5DDB28FA9D}" destId="{3B7663C7-3FD3-4D59-A4E5-4006367A88F4}" srcOrd="1" destOrd="0" presId="urn:microsoft.com/office/officeart/2008/layout/VerticalCurvedList"/>
    <dgm:cxn modelId="{254DB3E5-E8CE-46C8-9DA3-E6444094BB2A}" type="presParOf" srcId="{115DBED6-9BAF-4970-BB0F-FB5DDB28FA9D}" destId="{D5812885-DDC8-43D5-AF0F-72FCE243C7B0}" srcOrd="2" destOrd="0" presId="urn:microsoft.com/office/officeart/2008/layout/VerticalCurvedList"/>
    <dgm:cxn modelId="{1EB97239-69BF-4EE5-A8B2-6E9AE98EA0E8}" type="presParOf" srcId="{D5812885-DDC8-43D5-AF0F-72FCE243C7B0}" destId="{1EB58858-52C3-432C-A8D9-E4C665A62056}" srcOrd="0" destOrd="0" presId="urn:microsoft.com/office/officeart/2008/layout/VerticalCurvedList"/>
    <dgm:cxn modelId="{DF2789EC-14C2-43FD-BDF7-99643C6E05EE}" type="presParOf" srcId="{115DBED6-9BAF-4970-BB0F-FB5DDB28FA9D}" destId="{0CA09AAD-2EBF-4B75-8A18-2BAB5E4A3A6E}" srcOrd="3" destOrd="0" presId="urn:microsoft.com/office/officeart/2008/layout/VerticalCurvedList"/>
    <dgm:cxn modelId="{F82C4197-5693-439F-83F8-655DC9A78D1B}" type="presParOf" srcId="{115DBED6-9BAF-4970-BB0F-FB5DDB28FA9D}" destId="{64E18F56-6D41-4AD5-80D1-ED1BC507725D}" srcOrd="4" destOrd="0" presId="urn:microsoft.com/office/officeart/2008/layout/VerticalCurvedList"/>
    <dgm:cxn modelId="{89943808-B54F-4EC9-9F49-0996FA7C177B}" type="presParOf" srcId="{64E18F56-6D41-4AD5-80D1-ED1BC507725D}" destId="{774B4573-CDD8-4615-B53D-BD85B2EEF0FB}" srcOrd="0" destOrd="0" presId="urn:microsoft.com/office/officeart/2008/layout/VerticalCurvedList"/>
    <dgm:cxn modelId="{1F08FA24-E182-4644-AC0C-1FA4B4F5ADF0}" type="presParOf" srcId="{115DBED6-9BAF-4970-BB0F-FB5DDB28FA9D}" destId="{257BFBE3-0677-4384-B7AB-3BD2757AB091}" srcOrd="5" destOrd="0" presId="urn:microsoft.com/office/officeart/2008/layout/VerticalCurvedList"/>
    <dgm:cxn modelId="{4751FF54-E5B3-41C8-9489-C4558D0D5AB0}" type="presParOf" srcId="{115DBED6-9BAF-4970-BB0F-FB5DDB28FA9D}" destId="{28D17D1C-6965-496B-82B6-18272DCF4DDE}" srcOrd="6" destOrd="0" presId="urn:microsoft.com/office/officeart/2008/layout/VerticalCurvedList"/>
    <dgm:cxn modelId="{AE34B980-CB9A-4A6C-BBE0-4ECDE84A1350}" type="presParOf" srcId="{28D17D1C-6965-496B-82B6-18272DCF4DDE}" destId="{9F45ABF6-9D5A-49C4-BEBC-D3ADCC70E785}" srcOrd="0" destOrd="0" presId="urn:microsoft.com/office/officeart/2008/layout/VerticalCurvedList"/>
    <dgm:cxn modelId="{A94C04A4-946A-49DF-BE22-F4B1B91A3BF1}" type="presParOf" srcId="{115DBED6-9BAF-4970-BB0F-FB5DDB28FA9D}" destId="{17E69AC0-DFFA-4D93-BED6-53886EAFCE16}" srcOrd="7" destOrd="0" presId="urn:microsoft.com/office/officeart/2008/layout/VerticalCurvedList"/>
    <dgm:cxn modelId="{66AEA0EB-32A1-4BE4-ACB9-5991510F574A}" type="presParOf" srcId="{115DBED6-9BAF-4970-BB0F-FB5DDB28FA9D}" destId="{65F04205-D861-4C52-80EF-14C6B87AC30E}" srcOrd="8" destOrd="0" presId="urn:microsoft.com/office/officeart/2008/layout/VerticalCurvedList"/>
    <dgm:cxn modelId="{9D387015-0BAE-4156-91D6-DAC4D7C4C2DC}" type="presParOf" srcId="{65F04205-D861-4C52-80EF-14C6B87AC30E}" destId="{FCF6BFF2-B120-4C1B-8CE4-E27AD7B0C3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02F75-7EF1-4F0B-84B2-F131F314447F}">
      <dsp:nvSpPr>
        <dsp:cNvPr id="0" name=""/>
        <dsp:cNvSpPr/>
      </dsp:nvSpPr>
      <dsp:spPr>
        <a:xfrm>
          <a:off x="0" y="18525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A2D53-65AA-4E8B-89B4-27E7902910E7}">
      <dsp:nvSpPr>
        <dsp:cNvPr id="0" name=""/>
        <dsp:cNvSpPr/>
      </dsp:nvSpPr>
      <dsp:spPr>
        <a:xfrm>
          <a:off x="308013" y="2289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BREACHED</a:t>
          </a:r>
        </a:p>
      </dsp:txBody>
      <dsp:txXfrm>
        <a:off x="323865" y="38746"/>
        <a:ext cx="4280490" cy="293016"/>
      </dsp:txXfrm>
    </dsp:sp>
    <dsp:sp modelId="{3E2A60C3-E35D-4991-B2BA-D72D72E03CA1}">
      <dsp:nvSpPr>
        <dsp:cNvPr id="0" name=""/>
        <dsp:cNvSpPr/>
      </dsp:nvSpPr>
      <dsp:spPr>
        <a:xfrm>
          <a:off x="0" y="68421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8E9DB-38AC-492D-B15B-EA30A6BF1420}">
      <dsp:nvSpPr>
        <dsp:cNvPr id="0" name=""/>
        <dsp:cNvSpPr/>
      </dsp:nvSpPr>
      <dsp:spPr>
        <a:xfrm>
          <a:off x="308013" y="52185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FLAWED</a:t>
          </a:r>
        </a:p>
      </dsp:txBody>
      <dsp:txXfrm>
        <a:off x="323865" y="537706"/>
        <a:ext cx="4280490" cy="293016"/>
      </dsp:txXfrm>
    </dsp:sp>
    <dsp:sp modelId="{25BBED2B-E3EF-4867-A9AC-E29CB21FD72D}">
      <dsp:nvSpPr>
        <dsp:cNvPr id="0" name=""/>
        <dsp:cNvSpPr/>
      </dsp:nvSpPr>
      <dsp:spPr>
        <a:xfrm>
          <a:off x="0" y="118317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3971-1447-46B2-990F-3A642FFB2A86}">
      <dsp:nvSpPr>
        <dsp:cNvPr id="0" name=""/>
        <dsp:cNvSpPr/>
      </dsp:nvSpPr>
      <dsp:spPr>
        <a:xfrm>
          <a:off x="308013" y="102081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DISCOVERY</a:t>
          </a:r>
        </a:p>
      </dsp:txBody>
      <dsp:txXfrm>
        <a:off x="323865" y="1036666"/>
        <a:ext cx="4280490" cy="293016"/>
      </dsp:txXfrm>
    </dsp:sp>
    <dsp:sp modelId="{FD5397E8-01B5-4CB7-B4AD-671F5D22D387}">
      <dsp:nvSpPr>
        <dsp:cNvPr id="0" name=""/>
        <dsp:cNvSpPr/>
      </dsp:nvSpPr>
      <dsp:spPr>
        <a:xfrm>
          <a:off x="0" y="168213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4FB09-13C8-4C8B-B106-5B5485BF6EC4}">
      <dsp:nvSpPr>
        <dsp:cNvPr id="0" name=""/>
        <dsp:cNvSpPr/>
      </dsp:nvSpPr>
      <dsp:spPr>
        <a:xfrm>
          <a:off x="308013" y="151977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REMEDIES</a:t>
          </a:r>
        </a:p>
      </dsp:txBody>
      <dsp:txXfrm>
        <a:off x="323865" y="1535626"/>
        <a:ext cx="4280490" cy="293016"/>
      </dsp:txXfrm>
    </dsp:sp>
    <dsp:sp modelId="{0F959519-868D-4354-95FE-1F677919B4F2}">
      <dsp:nvSpPr>
        <dsp:cNvPr id="0" name=""/>
        <dsp:cNvSpPr/>
      </dsp:nvSpPr>
      <dsp:spPr>
        <a:xfrm>
          <a:off x="0" y="218109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2F202-31C3-4813-8968-0AF5E147CC9F}">
      <dsp:nvSpPr>
        <dsp:cNvPr id="0" name=""/>
        <dsp:cNvSpPr/>
      </dsp:nvSpPr>
      <dsp:spPr>
        <a:xfrm>
          <a:off x="308013" y="201873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CUSTOMER’S ACTION</a:t>
          </a:r>
        </a:p>
      </dsp:txBody>
      <dsp:txXfrm>
        <a:off x="323865" y="2034586"/>
        <a:ext cx="4280490" cy="293016"/>
      </dsp:txXfrm>
    </dsp:sp>
    <dsp:sp modelId="{992A736F-DE36-4704-9835-F362B26777C6}">
      <dsp:nvSpPr>
        <dsp:cNvPr id="0" name=""/>
        <dsp:cNvSpPr/>
      </dsp:nvSpPr>
      <dsp:spPr>
        <a:xfrm>
          <a:off x="0" y="268005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67651-7D42-4BCE-90C3-A2A0FF5E7D0D}">
      <dsp:nvSpPr>
        <dsp:cNvPr id="0" name=""/>
        <dsp:cNvSpPr/>
      </dsp:nvSpPr>
      <dsp:spPr>
        <a:xfrm>
          <a:off x="308013" y="251769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WISDOM</a:t>
          </a:r>
        </a:p>
      </dsp:txBody>
      <dsp:txXfrm>
        <a:off x="323865" y="2533546"/>
        <a:ext cx="4280490" cy="293016"/>
      </dsp:txXfrm>
    </dsp:sp>
    <dsp:sp modelId="{DB8F0F20-B9C4-4933-81B2-22B81783AF74}">
      <dsp:nvSpPr>
        <dsp:cNvPr id="0" name=""/>
        <dsp:cNvSpPr/>
      </dsp:nvSpPr>
      <dsp:spPr>
        <a:xfrm>
          <a:off x="0" y="3179014"/>
          <a:ext cx="616027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6EF4-A302-4D26-A5A2-D274CBD93498}">
      <dsp:nvSpPr>
        <dsp:cNvPr id="0" name=""/>
        <dsp:cNvSpPr/>
      </dsp:nvSpPr>
      <dsp:spPr>
        <a:xfrm>
          <a:off x="308013" y="3016654"/>
          <a:ext cx="431219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991" tIns="0" rIns="1629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REFERENCES</a:t>
          </a:r>
        </a:p>
      </dsp:txBody>
      <dsp:txXfrm>
        <a:off x="323865" y="3032506"/>
        <a:ext cx="428049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D3F4-BCF0-49B4-A976-142BEA814FC7}">
      <dsp:nvSpPr>
        <dsp:cNvPr id="0" name=""/>
        <dsp:cNvSpPr/>
      </dsp:nvSpPr>
      <dsp:spPr>
        <a:xfrm>
          <a:off x="1332" y="797616"/>
          <a:ext cx="1337226" cy="1337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592" tIns="17780" rIns="7359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Security Numbers</a:t>
          </a:r>
        </a:p>
      </dsp:txBody>
      <dsp:txXfrm>
        <a:off x="197164" y="993448"/>
        <a:ext cx="945562" cy="945562"/>
      </dsp:txXfrm>
    </dsp:sp>
    <dsp:sp modelId="{0B572F04-1169-483F-9F65-BE820F39E20B}">
      <dsp:nvSpPr>
        <dsp:cNvPr id="0" name=""/>
        <dsp:cNvSpPr/>
      </dsp:nvSpPr>
      <dsp:spPr>
        <a:xfrm>
          <a:off x="1071114" y="797616"/>
          <a:ext cx="1337226" cy="1337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592" tIns="17780" rIns="7359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Addresses</a:t>
          </a:r>
        </a:p>
      </dsp:txBody>
      <dsp:txXfrm>
        <a:off x="1266946" y="993448"/>
        <a:ext cx="945562" cy="945562"/>
      </dsp:txXfrm>
    </dsp:sp>
    <dsp:sp modelId="{58DEDB95-C48A-448B-B8B0-EE793B8340D2}">
      <dsp:nvSpPr>
        <dsp:cNvPr id="0" name=""/>
        <dsp:cNvSpPr/>
      </dsp:nvSpPr>
      <dsp:spPr>
        <a:xfrm>
          <a:off x="2140895" y="797616"/>
          <a:ext cx="1337226" cy="1337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592" tIns="17780" rIns="7359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Tax Records</a:t>
          </a:r>
        </a:p>
      </dsp:txBody>
      <dsp:txXfrm>
        <a:off x="2336727" y="993448"/>
        <a:ext cx="945562" cy="945562"/>
      </dsp:txXfrm>
    </dsp:sp>
    <dsp:sp modelId="{3AE3D204-6AEB-41B6-A225-A168C0F04DA6}">
      <dsp:nvSpPr>
        <dsp:cNvPr id="0" name=""/>
        <dsp:cNvSpPr/>
      </dsp:nvSpPr>
      <dsp:spPr>
        <a:xfrm>
          <a:off x="3212010" y="797616"/>
          <a:ext cx="1337226" cy="13372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592" tIns="17780" rIns="7359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Phone Numbers</a:t>
          </a:r>
          <a:endParaRPr lang="en-US" sz="1400" kern="1200" dirty="0"/>
        </a:p>
      </dsp:txBody>
      <dsp:txXfrm>
        <a:off x="3407842" y="993448"/>
        <a:ext cx="945562" cy="945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70769-6ABB-4556-9C4E-3D3127C40299}">
      <dsp:nvSpPr>
        <dsp:cNvPr id="0" name=""/>
        <dsp:cNvSpPr/>
      </dsp:nvSpPr>
      <dsp:spPr>
        <a:xfrm>
          <a:off x="-3904944" y="-599602"/>
          <a:ext cx="4653868" cy="4653868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663C7-3FD3-4D59-A4E5-4006367A88F4}">
      <dsp:nvSpPr>
        <dsp:cNvPr id="0" name=""/>
        <dsp:cNvSpPr/>
      </dsp:nvSpPr>
      <dsp:spPr>
        <a:xfrm>
          <a:off x="392488" y="265594"/>
          <a:ext cx="5862703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 their financial statements</a:t>
          </a:r>
        </a:p>
      </dsp:txBody>
      <dsp:txXfrm>
        <a:off x="392488" y="265594"/>
        <a:ext cx="5862703" cy="531465"/>
      </dsp:txXfrm>
    </dsp:sp>
    <dsp:sp modelId="{1EB58858-52C3-432C-A8D9-E4C665A62056}">
      <dsp:nvSpPr>
        <dsp:cNvPr id="0" name=""/>
        <dsp:cNvSpPr/>
      </dsp:nvSpPr>
      <dsp:spPr>
        <a:xfrm>
          <a:off x="60322" y="199161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09AAD-2EBF-4B75-8A18-2BAB5E4A3A6E}">
      <dsp:nvSpPr>
        <dsp:cNvPr id="0" name=""/>
        <dsp:cNvSpPr/>
      </dsp:nvSpPr>
      <dsp:spPr>
        <a:xfrm>
          <a:off x="697190" y="1062931"/>
          <a:ext cx="5558002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Request a free credit report</a:t>
          </a:r>
        </a:p>
      </dsp:txBody>
      <dsp:txXfrm>
        <a:off x="697190" y="1062931"/>
        <a:ext cx="5558002" cy="531465"/>
      </dsp:txXfrm>
    </dsp:sp>
    <dsp:sp modelId="{774B4573-CDD8-4615-B53D-BD85B2EEF0FB}">
      <dsp:nvSpPr>
        <dsp:cNvPr id="0" name=""/>
        <dsp:cNvSpPr/>
      </dsp:nvSpPr>
      <dsp:spPr>
        <a:xfrm>
          <a:off x="365024" y="996497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BFBE3-0677-4384-B7AB-3BD2757AB091}">
      <dsp:nvSpPr>
        <dsp:cNvPr id="0" name=""/>
        <dsp:cNvSpPr/>
      </dsp:nvSpPr>
      <dsp:spPr>
        <a:xfrm>
          <a:off x="697190" y="1860267"/>
          <a:ext cx="5558002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Place a security freeze on their credit file</a:t>
          </a:r>
        </a:p>
      </dsp:txBody>
      <dsp:txXfrm>
        <a:off x="697190" y="1860267"/>
        <a:ext cx="5558002" cy="531465"/>
      </dsp:txXfrm>
    </dsp:sp>
    <dsp:sp modelId="{9F45ABF6-9D5A-49C4-BEBC-D3ADCC70E785}">
      <dsp:nvSpPr>
        <dsp:cNvPr id="0" name=""/>
        <dsp:cNvSpPr/>
      </dsp:nvSpPr>
      <dsp:spPr>
        <a:xfrm>
          <a:off x="365024" y="1793834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69AC0-DFFA-4D93-BED6-53886EAFCE16}">
      <dsp:nvSpPr>
        <dsp:cNvPr id="0" name=""/>
        <dsp:cNvSpPr/>
      </dsp:nvSpPr>
      <dsp:spPr>
        <a:xfrm>
          <a:off x="392488" y="2657603"/>
          <a:ext cx="5862703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(someone sued the financial institution)</a:t>
          </a:r>
        </a:p>
      </dsp:txBody>
      <dsp:txXfrm>
        <a:off x="392488" y="2657603"/>
        <a:ext cx="5862703" cy="531465"/>
      </dsp:txXfrm>
    </dsp:sp>
    <dsp:sp modelId="{FCF6BFF2-B120-4C1B-8CE4-E27AD7B0C3E8}">
      <dsp:nvSpPr>
        <dsp:cNvPr id="0" name=""/>
        <dsp:cNvSpPr/>
      </dsp:nvSpPr>
      <dsp:spPr>
        <a:xfrm>
          <a:off x="60322" y="2591170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70769-6ABB-4556-9C4E-3D3127C40299}">
      <dsp:nvSpPr>
        <dsp:cNvPr id="0" name=""/>
        <dsp:cNvSpPr/>
      </dsp:nvSpPr>
      <dsp:spPr>
        <a:xfrm>
          <a:off x="-3904944" y="-599602"/>
          <a:ext cx="4653868" cy="4653868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663C7-3FD3-4D59-A4E5-4006367A88F4}">
      <dsp:nvSpPr>
        <dsp:cNvPr id="0" name=""/>
        <dsp:cNvSpPr/>
      </dsp:nvSpPr>
      <dsp:spPr>
        <a:xfrm>
          <a:off x="392488" y="265594"/>
          <a:ext cx="5862703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Annual penetration test</a:t>
          </a:r>
        </a:p>
      </dsp:txBody>
      <dsp:txXfrm>
        <a:off x="392488" y="265594"/>
        <a:ext cx="5862703" cy="531465"/>
      </dsp:txXfrm>
    </dsp:sp>
    <dsp:sp modelId="{1EB58858-52C3-432C-A8D9-E4C665A62056}">
      <dsp:nvSpPr>
        <dsp:cNvPr id="0" name=""/>
        <dsp:cNvSpPr/>
      </dsp:nvSpPr>
      <dsp:spPr>
        <a:xfrm>
          <a:off x="60322" y="199161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09AAD-2EBF-4B75-8A18-2BAB5E4A3A6E}">
      <dsp:nvSpPr>
        <dsp:cNvPr id="0" name=""/>
        <dsp:cNvSpPr/>
      </dsp:nvSpPr>
      <dsp:spPr>
        <a:xfrm>
          <a:off x="697190" y="1062931"/>
          <a:ext cx="5558002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Security audits</a:t>
          </a:r>
        </a:p>
      </dsp:txBody>
      <dsp:txXfrm>
        <a:off x="697190" y="1062931"/>
        <a:ext cx="5558002" cy="531465"/>
      </dsp:txXfrm>
    </dsp:sp>
    <dsp:sp modelId="{774B4573-CDD8-4615-B53D-BD85B2EEF0FB}">
      <dsp:nvSpPr>
        <dsp:cNvPr id="0" name=""/>
        <dsp:cNvSpPr/>
      </dsp:nvSpPr>
      <dsp:spPr>
        <a:xfrm>
          <a:off x="365024" y="996497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BFBE3-0677-4384-B7AB-3BD2757AB091}">
      <dsp:nvSpPr>
        <dsp:cNvPr id="0" name=""/>
        <dsp:cNvSpPr/>
      </dsp:nvSpPr>
      <dsp:spPr>
        <a:xfrm>
          <a:off x="697190" y="1860267"/>
          <a:ext cx="5558002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 incident response plans </a:t>
          </a:r>
        </a:p>
      </dsp:txBody>
      <dsp:txXfrm>
        <a:off x="697190" y="1860267"/>
        <a:ext cx="5558002" cy="531465"/>
      </dsp:txXfrm>
    </dsp:sp>
    <dsp:sp modelId="{9F45ABF6-9D5A-49C4-BEBC-D3ADCC70E785}">
      <dsp:nvSpPr>
        <dsp:cNvPr id="0" name=""/>
        <dsp:cNvSpPr/>
      </dsp:nvSpPr>
      <dsp:spPr>
        <a:xfrm>
          <a:off x="365024" y="1793834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69AC0-DFFA-4D93-BED6-53886EAFCE16}">
      <dsp:nvSpPr>
        <dsp:cNvPr id="0" name=""/>
        <dsp:cNvSpPr/>
      </dsp:nvSpPr>
      <dsp:spPr>
        <a:xfrm>
          <a:off x="392488" y="2657603"/>
          <a:ext cx="5862703" cy="531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185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extensive cybersecurity training</a:t>
          </a:r>
        </a:p>
      </dsp:txBody>
      <dsp:txXfrm>
        <a:off x="392488" y="2657603"/>
        <a:ext cx="5862703" cy="531465"/>
      </dsp:txXfrm>
    </dsp:sp>
    <dsp:sp modelId="{FCF6BFF2-B120-4C1B-8CE4-E27AD7B0C3E8}">
      <dsp:nvSpPr>
        <dsp:cNvPr id="0" name=""/>
        <dsp:cNvSpPr/>
      </dsp:nvSpPr>
      <dsp:spPr>
        <a:xfrm>
          <a:off x="60322" y="2591170"/>
          <a:ext cx="664331" cy="664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pclassactions.com/lawsuit-settlements/privacy/data-breach/flagstar-class-action-alleges-bank-failed-to-safeguard-customer-information-in-data-brea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21.svg"/><Relationship Id="rId2" Type="http://schemas.openxmlformats.org/officeDocument/2006/relationships/image" Target="../media/image5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diagramData" Target="../diagrams/data4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flagstar-bank-discloses-data-breach-impacting-15-million-customer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cnet.com/tech/services-and-software/social-security-numbers-stolen-in-flagstar-bank-data-brea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echcrunch.com/2022/06/21/flagstar-bank-social-security-numbers/" TargetMode="External"/><Relationship Id="rId4" Type="http://schemas.openxmlformats.org/officeDocument/2006/relationships/hyperlink" Target="https://www.wbay.com/2022/06/30/flagstar-bank-announces-data-breach-impacting-15-million-custom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311193"/>
          </a:xfrm>
        </p:spPr>
        <p:txBody>
          <a:bodyPr/>
          <a:lstStyle/>
          <a:p>
            <a:r>
              <a:rPr lang="en-US" dirty="0"/>
              <a:t>Flagstar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Catani				ISM-6331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6690D-7F4C-DE51-7227-6F6D6916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0862">
            <a:off x="5065075" y="1210831"/>
            <a:ext cx="5366908" cy="234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82666-7D6E-FBB9-88B8-2A7B859C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17" y="6088289"/>
            <a:ext cx="1374483" cy="7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D6DE6-BE55-9C9E-89DD-700A15BD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CC1C8C-EC6F-89ED-C715-BCFEAEAAA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604594"/>
              </p:ext>
            </p:extLst>
          </p:nvPr>
        </p:nvGraphicFramePr>
        <p:xfrm>
          <a:off x="2465355" y="1922106"/>
          <a:ext cx="6160278" cy="34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1E1ABC-A999-E90D-6D44-311074487D5C}"/>
              </a:ext>
            </a:extLst>
          </p:cNvPr>
          <p:cNvSpPr txBox="1"/>
          <p:nvPr/>
        </p:nvSpPr>
        <p:spPr>
          <a:xfrm>
            <a:off x="102637" y="6397272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AA45E-05D5-A8C9-C1D1-CF3F89FF9B98}"/>
              </a:ext>
            </a:extLst>
          </p:cNvPr>
          <p:cNvSpPr txBox="1"/>
          <p:nvPr/>
        </p:nvSpPr>
        <p:spPr>
          <a:xfrm>
            <a:off x="7719616" y="207719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8A29F-E2F5-A598-9FA8-BDB8FAEE5F05}"/>
              </a:ext>
            </a:extLst>
          </p:cNvPr>
          <p:cNvSpPr txBox="1"/>
          <p:nvPr/>
        </p:nvSpPr>
        <p:spPr>
          <a:xfrm>
            <a:off x="7719615" y="2570844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35E9F-100E-55E0-AD73-2736F063ED34}"/>
              </a:ext>
            </a:extLst>
          </p:cNvPr>
          <p:cNvSpPr txBox="1"/>
          <p:nvPr/>
        </p:nvSpPr>
        <p:spPr>
          <a:xfrm>
            <a:off x="7719614" y="306449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F6BCD-E9C3-8C10-0ED3-5DEE46EA312B}"/>
              </a:ext>
            </a:extLst>
          </p:cNvPr>
          <p:cNvSpPr txBox="1"/>
          <p:nvPr/>
        </p:nvSpPr>
        <p:spPr>
          <a:xfrm>
            <a:off x="7719613" y="355813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02B72-8D85-3798-650F-84A657256A07}"/>
              </a:ext>
            </a:extLst>
          </p:cNvPr>
          <p:cNvSpPr txBox="1"/>
          <p:nvPr/>
        </p:nvSpPr>
        <p:spPr>
          <a:xfrm>
            <a:off x="7719612" y="405178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62949-9DE4-DA72-449C-6363EAD37601}"/>
              </a:ext>
            </a:extLst>
          </p:cNvPr>
          <p:cNvSpPr txBox="1"/>
          <p:nvPr/>
        </p:nvSpPr>
        <p:spPr>
          <a:xfrm>
            <a:off x="7719611" y="454542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FF896-D070-A80C-762A-67A2AC055209}"/>
              </a:ext>
            </a:extLst>
          </p:cNvPr>
          <p:cNvSpPr txBox="1"/>
          <p:nvPr/>
        </p:nvSpPr>
        <p:spPr>
          <a:xfrm>
            <a:off x="7719611" y="5039074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0C7D0-85F4-53A3-75BF-AC566E216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BREACHED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55EA0-152E-91B9-9AFC-AAA67A4C18A7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29AA2-5845-DA5F-4729-E3EFC4B6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04505"/>
            <a:ext cx="9601200" cy="2238778"/>
          </a:xfrm>
        </p:spPr>
        <p:txBody>
          <a:bodyPr/>
          <a:lstStyle/>
          <a:p>
            <a:r>
              <a:rPr lang="en-US" dirty="0"/>
              <a:t>Cyber intruders breached the bank’s corporate networks – security incident.</a:t>
            </a:r>
          </a:p>
          <a:p>
            <a:r>
              <a:rPr lang="en-US" dirty="0"/>
              <a:t>The ransomware gang (CLOP) breached </a:t>
            </a:r>
            <a:r>
              <a:rPr lang="en-US" dirty="0" err="1"/>
              <a:t>Accellion</a:t>
            </a:r>
            <a:r>
              <a:rPr lang="en-US" dirty="0"/>
              <a:t> file transfer appliance by exploiting a zero-day vulnerability. It resulted in an indirect compromise of Flagstar client and employee data.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6537-36B6-E7CE-85FD-83213428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98D6C2-EA00-A305-7B82-E95FFF4C2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313079"/>
              </p:ext>
            </p:extLst>
          </p:nvPr>
        </p:nvGraphicFramePr>
        <p:xfrm>
          <a:off x="6144476" y="3269130"/>
          <a:ext cx="4549237" cy="293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A882F7E-0A3D-2D80-6CD9-40D1D61A3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70074">
            <a:off x="1178128" y="4066398"/>
            <a:ext cx="2971800" cy="15430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3BED0F-B9C2-12FB-BD9A-9C70A278E634}"/>
              </a:ext>
            </a:extLst>
          </p:cNvPr>
          <p:cNvSpPr/>
          <p:nvPr/>
        </p:nvSpPr>
        <p:spPr>
          <a:xfrm>
            <a:off x="5092315" y="4695668"/>
            <a:ext cx="466531" cy="284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FLAWED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53765-5DA0-0DF0-BFED-E3FE0DB03C86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F1584-3FAB-2AA4-DA6E-6AA15C56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5B77-EAAF-D652-09C0-7BC3E541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21274"/>
            <a:ext cx="9601200" cy="223877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Flagstar Bank failed to implement sufficient protection protocols in time.</a:t>
            </a:r>
          </a:p>
          <a:p>
            <a:endParaRPr lang="en-US" sz="2200" dirty="0"/>
          </a:p>
          <a:p>
            <a:r>
              <a:rPr lang="en-US" sz="2200" dirty="0"/>
              <a:t>Sued for inadequate security measures to secure, protect, and safeguard customers’ Personally Identifiable Information against unauthorized access and disclosure.</a:t>
            </a:r>
          </a:p>
          <a:p>
            <a:pPr marL="45720" indent="0">
              <a:buNone/>
            </a:pPr>
            <a:r>
              <a:rPr lang="en-US" dirty="0">
                <a:hlinkClick r:id="rId4"/>
              </a:rPr>
              <a:t>https://topclassactions.com/lawsuit-settlements/privacy/data-breach/flagstar-class-action-alleges-bank-failed-to-safeguard-customer-information-in-data-breach/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C0989-F344-B8BE-90E4-38340695ED5C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948CE-4086-F803-5810-C971ED0D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275A-1AFA-583B-E0DC-35E1D2D4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50747"/>
            <a:ext cx="9601200" cy="2238778"/>
          </a:xfrm>
        </p:spPr>
        <p:txBody>
          <a:bodyPr>
            <a:normAutofit/>
          </a:bodyPr>
          <a:lstStyle/>
          <a:p>
            <a:r>
              <a:rPr lang="en-US" dirty="0"/>
              <a:t>It took 6 months through </a:t>
            </a:r>
            <a:r>
              <a:rPr lang="en-US" b="1" i="1" dirty="0"/>
              <a:t>extensive forensic investigation</a:t>
            </a:r>
            <a:r>
              <a:rPr lang="en-US" dirty="0"/>
              <a:t> and </a:t>
            </a:r>
            <a:r>
              <a:rPr lang="en-US" b="1" i="1" dirty="0"/>
              <a:t>manual document review </a:t>
            </a:r>
            <a:r>
              <a:rPr lang="en-US" dirty="0"/>
              <a:t>to detect the breach, and circumstances are still unclear. Company’s spokesperson Susan </a:t>
            </a:r>
            <a:r>
              <a:rPr lang="en-US" dirty="0" err="1"/>
              <a:t>Bergesen</a:t>
            </a:r>
            <a:r>
              <a:rPr lang="en-US" dirty="0"/>
              <a:t>, when reached, declined to provide answers.</a:t>
            </a:r>
            <a:endParaRPr lang="en-US" b="1" i="1" dirty="0"/>
          </a:p>
        </p:txBody>
      </p:sp>
      <p:pic>
        <p:nvPicPr>
          <p:cNvPr id="11" name="Graphic 10" descr="Clock outline">
            <a:extLst>
              <a:ext uri="{FF2B5EF4-FFF2-40B4-BE49-F238E27FC236}">
                <a16:creationId xmlns:a16="http://schemas.microsoft.com/office/drawing/2014/main" id="{F21BE3D6-E80C-DE24-D9B9-66759811F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2510" y="3377665"/>
            <a:ext cx="2852057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REMEDIES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F8917-3113-B724-DCA0-3F3AC589D6D1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BF9A35-1E5D-2667-1447-F579FF21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473013-C056-F01E-0CF1-C73DB2A4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3038"/>
            <a:ext cx="9601200" cy="2238778"/>
          </a:xfrm>
        </p:spPr>
        <p:txBody>
          <a:bodyPr>
            <a:normAutofit/>
          </a:bodyPr>
          <a:lstStyle/>
          <a:p>
            <a:r>
              <a:rPr lang="en-US" dirty="0"/>
              <a:t>Activate incident response plan</a:t>
            </a:r>
          </a:p>
          <a:p>
            <a:r>
              <a:rPr lang="en-US" dirty="0"/>
              <a:t>Engaged external cybersecurity professionals</a:t>
            </a:r>
          </a:p>
          <a:p>
            <a:r>
              <a:rPr lang="en-US" dirty="0"/>
              <a:t>Reported the matter to federal law enforcement</a:t>
            </a:r>
          </a:p>
          <a:p>
            <a:r>
              <a:rPr lang="en-US" dirty="0"/>
              <a:t>(1.5M of customers will receive free identity theft monitoring for 2 years)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653E45E9-2AFE-861F-7074-E01D44A1E195}"/>
              </a:ext>
            </a:extLst>
          </p:cNvPr>
          <p:cNvSpPr/>
          <p:nvPr/>
        </p:nvSpPr>
        <p:spPr>
          <a:xfrm rot="5400000">
            <a:off x="1875454" y="4247275"/>
            <a:ext cx="531845" cy="4809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91385-7772-CEAC-CE84-A100672CB637}"/>
              </a:ext>
            </a:extLst>
          </p:cNvPr>
          <p:cNvSpPr txBox="1"/>
          <p:nvPr/>
        </p:nvSpPr>
        <p:spPr>
          <a:xfrm>
            <a:off x="2707431" y="4343116"/>
            <a:ext cx="7343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single plan cost $9 to $25 per month. </a:t>
            </a:r>
          </a:p>
          <a:p>
            <a:r>
              <a:rPr lang="en-US" sz="2000" dirty="0"/>
              <a:t>If gets average, $17 per month is $204 yearly per person.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($204 x 2years) x 1.5M  =   $612M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0E6112-13CE-5997-1582-5CA2C765D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747" y="4874962"/>
            <a:ext cx="1024341" cy="10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CUSTOMER’S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2A42-1322-68C4-E4D1-924ABEEF51E4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15CA6-4D64-BC78-32BD-ECF824E4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D5AA02B-2F31-A41E-A6BD-83133616B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684183"/>
              </p:ext>
            </p:extLst>
          </p:nvPr>
        </p:nvGraphicFramePr>
        <p:xfrm>
          <a:off x="2945622" y="2042804"/>
          <a:ext cx="6300755" cy="345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Graphic 7" descr="Dollar outline">
            <a:extLst>
              <a:ext uri="{FF2B5EF4-FFF2-40B4-BE49-F238E27FC236}">
                <a16:creationId xmlns:a16="http://schemas.microsoft.com/office/drawing/2014/main" id="{0B1A993F-8C2A-D96C-9A40-1E44CB699B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9014" y="2243233"/>
            <a:ext cx="603380" cy="603380"/>
          </a:xfrm>
          <a:prstGeom prst="rect">
            <a:avLst/>
          </a:prstGeom>
        </p:spPr>
      </p:pic>
      <p:pic>
        <p:nvPicPr>
          <p:cNvPr id="10" name="Graphic 9" descr="Credit card outline">
            <a:extLst>
              <a:ext uri="{FF2B5EF4-FFF2-40B4-BE49-F238E27FC236}">
                <a16:creationId xmlns:a16="http://schemas.microsoft.com/office/drawing/2014/main" id="{A3F9A500-8AF5-8E2F-41F1-DE7C35A32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60704" y="3060351"/>
            <a:ext cx="603380" cy="603380"/>
          </a:xfrm>
          <a:prstGeom prst="rect">
            <a:avLst/>
          </a:prstGeom>
        </p:spPr>
      </p:pic>
      <p:pic>
        <p:nvPicPr>
          <p:cNvPr id="12" name="Graphic 11" descr="Low temperature outline">
            <a:extLst>
              <a:ext uri="{FF2B5EF4-FFF2-40B4-BE49-F238E27FC236}">
                <a16:creationId xmlns:a16="http://schemas.microsoft.com/office/drawing/2014/main" id="{B0F2FD94-7875-C1A8-7D0C-5F9AEB751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12865" y="3877470"/>
            <a:ext cx="499059" cy="499059"/>
          </a:xfrm>
          <a:prstGeom prst="rect">
            <a:avLst/>
          </a:prstGeom>
        </p:spPr>
      </p:pic>
      <p:pic>
        <p:nvPicPr>
          <p:cNvPr id="14" name="Graphic 13" descr="Gavel outline">
            <a:extLst>
              <a:ext uri="{FF2B5EF4-FFF2-40B4-BE49-F238E27FC236}">
                <a16:creationId xmlns:a16="http://schemas.microsoft.com/office/drawing/2014/main" id="{63161FA5-35C3-A5D4-7847-430D236CCE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9015" y="4614767"/>
            <a:ext cx="603380" cy="6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WISDOM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3284A-79AB-2340-F429-89613B4AA171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D0998-9E4B-FF52-91E6-9EE5C58F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4A28DD-96F1-801A-6B6A-3CF36E5D6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537719"/>
              </p:ext>
            </p:extLst>
          </p:nvPr>
        </p:nvGraphicFramePr>
        <p:xfrm>
          <a:off x="2945622" y="2042804"/>
          <a:ext cx="6300755" cy="345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Graphic 7" descr="Clipboard Mixed outline">
            <a:extLst>
              <a:ext uri="{FF2B5EF4-FFF2-40B4-BE49-F238E27FC236}">
                <a16:creationId xmlns:a16="http://schemas.microsoft.com/office/drawing/2014/main" id="{88863FC5-D108-EF87-C868-27CD4DBEE7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4221" y="2272004"/>
            <a:ext cx="566057" cy="566057"/>
          </a:xfrm>
          <a:prstGeom prst="rect">
            <a:avLst/>
          </a:prstGeom>
        </p:spPr>
      </p:pic>
      <p:pic>
        <p:nvPicPr>
          <p:cNvPr id="10" name="Graphic 9" descr="Lock outline">
            <a:extLst>
              <a:ext uri="{FF2B5EF4-FFF2-40B4-BE49-F238E27FC236}">
                <a16:creationId xmlns:a16="http://schemas.microsoft.com/office/drawing/2014/main" id="{2AEBFC39-320B-C575-E288-BBE3F1ADD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37249" y="3067261"/>
            <a:ext cx="584718" cy="584718"/>
          </a:xfrm>
          <a:prstGeom prst="rect">
            <a:avLst/>
          </a:prstGeom>
        </p:spPr>
      </p:pic>
      <p:pic>
        <p:nvPicPr>
          <p:cNvPr id="12" name="Graphic 11" descr="Repeat outline">
            <a:extLst>
              <a:ext uri="{FF2B5EF4-FFF2-40B4-BE49-F238E27FC236}">
                <a16:creationId xmlns:a16="http://schemas.microsoft.com/office/drawing/2014/main" id="{77263328-3245-9AE7-41A8-8F8BF703F6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8134" y="3862518"/>
            <a:ext cx="573833" cy="573833"/>
          </a:xfrm>
          <a:prstGeom prst="rect">
            <a:avLst/>
          </a:prstGeom>
        </p:spPr>
      </p:pic>
      <p:pic>
        <p:nvPicPr>
          <p:cNvPr id="14" name="Graphic 13" descr="Teacher outline">
            <a:extLst>
              <a:ext uri="{FF2B5EF4-FFF2-40B4-BE49-F238E27FC236}">
                <a16:creationId xmlns:a16="http://schemas.microsoft.com/office/drawing/2014/main" id="{C5343648-262D-B59A-0288-BF22A827F6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37956" y="4646890"/>
            <a:ext cx="620356" cy="6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30016"/>
            <a:ext cx="9601200" cy="371358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https://www.cnet.com/tech/services-and-software/social-security-numbers-stolen-in-flagstar-bank-data-breach/</a:t>
            </a:r>
            <a:endParaRPr lang="en-US" dirty="0"/>
          </a:p>
          <a:p>
            <a:r>
              <a:rPr lang="en-US" dirty="0">
                <a:hlinkClick r:id="rId3"/>
              </a:rPr>
              <a:t>https://www.bleepingcomputer.com/news/security/flagstar-bank-discloses-data-breach-impacting-15-million-customers/</a:t>
            </a:r>
            <a:endParaRPr lang="en-US" dirty="0"/>
          </a:p>
          <a:p>
            <a:r>
              <a:rPr lang="en-US" dirty="0">
                <a:hlinkClick r:id="rId4"/>
              </a:rPr>
              <a:t>https://www.wbay.com/2022/06/30/flagstar-bank-announces-data-breach-impacting-15-million-customers/</a:t>
            </a:r>
            <a:endParaRPr lang="en-US" dirty="0"/>
          </a:p>
          <a:p>
            <a:r>
              <a:rPr lang="en-US" dirty="0">
                <a:hlinkClick r:id="rId5"/>
              </a:rPr>
              <a:t>https://techcrunch.com/2022/06/21/flagstar-bank-social-security-numbers/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6B947-54B3-9192-1037-8DDF1A98A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6065" y="6305876"/>
            <a:ext cx="985935" cy="552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CA37D8-5D9B-8E63-ED32-385977EA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0"/>
            <a:ext cx="96012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7670C-9592-94D2-55DF-E96733BBDF53}"/>
              </a:ext>
            </a:extLst>
          </p:cNvPr>
          <p:cNvSpPr txBox="1"/>
          <p:nvPr/>
        </p:nvSpPr>
        <p:spPr>
          <a:xfrm>
            <a:off x="102637" y="639727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CA1B1-9688-DC28-1E84-57D37AA77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5426" y="0"/>
            <a:ext cx="2996574" cy="13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168</TotalTime>
  <Words>343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</vt:lpstr>
      <vt:lpstr>Red Line Business 16x9</vt:lpstr>
      <vt:lpstr>Flagstar bank</vt:lpstr>
      <vt:lpstr>Content</vt:lpstr>
      <vt:lpstr>BREACHED</vt:lpstr>
      <vt:lpstr>FLAWED</vt:lpstr>
      <vt:lpstr>DISCOVERY</vt:lpstr>
      <vt:lpstr>REMEDIES</vt:lpstr>
      <vt:lpstr>CUSTOMER’S ACTIONS</vt:lpstr>
      <vt:lpstr>WISDOM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Catani, Nicholas</dc:creator>
  <cp:lastModifiedBy>Catani, Nicholas</cp:lastModifiedBy>
  <cp:revision>7</cp:revision>
  <dcterms:created xsi:type="dcterms:W3CDTF">2023-01-12T18:44:39Z</dcterms:created>
  <dcterms:modified xsi:type="dcterms:W3CDTF">2023-01-13T17:30:05Z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