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866B5-858E-4FFB-864E-B916745015C6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4667D1-5BC0-4CC0-B7FA-514E25C5A249}">
      <dgm:prSet phldrT="[Text]"/>
      <dgm:spPr/>
      <dgm:t>
        <a:bodyPr/>
        <a:lstStyle/>
        <a:p>
          <a:r>
            <a:rPr lang="en-US" dirty="0"/>
            <a:t>What is it?</a:t>
          </a:r>
        </a:p>
      </dgm:t>
    </dgm:pt>
    <dgm:pt modelId="{6CBECDD1-63E8-439C-8608-6C4BD2A13B0E}" type="parTrans" cxnId="{0FE68260-6D6F-42E9-BAC0-88649D8B8846}">
      <dgm:prSet/>
      <dgm:spPr/>
      <dgm:t>
        <a:bodyPr/>
        <a:lstStyle/>
        <a:p>
          <a:endParaRPr lang="en-US"/>
        </a:p>
      </dgm:t>
    </dgm:pt>
    <dgm:pt modelId="{27267553-B3AA-4C73-88ED-6E03BC59BEB1}" type="sibTrans" cxnId="{0FE68260-6D6F-42E9-BAC0-88649D8B8846}">
      <dgm:prSet/>
      <dgm:spPr/>
      <dgm:t>
        <a:bodyPr/>
        <a:lstStyle/>
        <a:p>
          <a:endParaRPr lang="en-US"/>
        </a:p>
      </dgm:t>
    </dgm:pt>
    <dgm:pt modelId="{74250A73-6E80-43FE-92AF-37B1E9B1BE55}">
      <dgm:prSet phldrT="[Text]"/>
      <dgm:spPr/>
      <dgm:t>
        <a:bodyPr/>
        <a:lstStyle/>
        <a:p>
          <a:r>
            <a:rPr lang="en-US" dirty="0"/>
            <a:t>Threats in Banking</a:t>
          </a:r>
        </a:p>
      </dgm:t>
    </dgm:pt>
    <dgm:pt modelId="{698861ED-70BD-4324-99F0-3740AF39F22A}" type="parTrans" cxnId="{D2E52296-964C-41D9-B1AE-CC8919F75D4D}">
      <dgm:prSet/>
      <dgm:spPr/>
      <dgm:t>
        <a:bodyPr/>
        <a:lstStyle/>
        <a:p>
          <a:endParaRPr lang="en-US"/>
        </a:p>
      </dgm:t>
    </dgm:pt>
    <dgm:pt modelId="{0A416E31-4650-47B6-AEF1-55DA4040A920}" type="sibTrans" cxnId="{D2E52296-964C-41D9-B1AE-CC8919F75D4D}">
      <dgm:prSet/>
      <dgm:spPr/>
      <dgm:t>
        <a:bodyPr/>
        <a:lstStyle/>
        <a:p>
          <a:endParaRPr lang="en-US"/>
        </a:p>
      </dgm:t>
    </dgm:pt>
    <dgm:pt modelId="{34899EA9-19EA-4656-BBF9-014C232BCD1E}">
      <dgm:prSet phldrT="[Text]"/>
      <dgm:spPr/>
      <dgm:t>
        <a:bodyPr/>
        <a:lstStyle/>
        <a:p>
          <a:r>
            <a:rPr lang="en-US" dirty="0"/>
            <a:t>Machine Learning &amp; others</a:t>
          </a:r>
        </a:p>
      </dgm:t>
    </dgm:pt>
    <dgm:pt modelId="{6A3E8FC8-94F9-4517-A490-56F9AA01CA3C}" type="parTrans" cxnId="{E0C15735-77DA-4D45-ACC4-12D72B1369A1}">
      <dgm:prSet/>
      <dgm:spPr/>
      <dgm:t>
        <a:bodyPr/>
        <a:lstStyle/>
        <a:p>
          <a:endParaRPr lang="en-US"/>
        </a:p>
      </dgm:t>
    </dgm:pt>
    <dgm:pt modelId="{921BA6D4-3280-44B6-934C-10B4AB99AF3E}" type="sibTrans" cxnId="{E0C15735-77DA-4D45-ACC4-12D72B1369A1}">
      <dgm:prSet/>
      <dgm:spPr/>
      <dgm:t>
        <a:bodyPr/>
        <a:lstStyle/>
        <a:p>
          <a:endParaRPr lang="en-US"/>
        </a:p>
      </dgm:t>
    </dgm:pt>
    <dgm:pt modelId="{C0475A7A-7867-4BF2-84E8-90AD7C53D64C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69F71FB9-706A-4E88-84A2-19891104B5F3}" type="parTrans" cxnId="{1438E118-9E61-40D9-802C-41E4C1FC8FE3}">
      <dgm:prSet/>
      <dgm:spPr/>
      <dgm:t>
        <a:bodyPr/>
        <a:lstStyle/>
        <a:p>
          <a:endParaRPr lang="en-US"/>
        </a:p>
      </dgm:t>
    </dgm:pt>
    <dgm:pt modelId="{9434437B-5E19-4F04-82E8-801E5203267A}" type="sibTrans" cxnId="{1438E118-9E61-40D9-802C-41E4C1FC8FE3}">
      <dgm:prSet/>
      <dgm:spPr/>
      <dgm:t>
        <a:bodyPr/>
        <a:lstStyle/>
        <a:p>
          <a:endParaRPr lang="en-US"/>
        </a:p>
      </dgm:t>
    </dgm:pt>
    <dgm:pt modelId="{008BA3C7-A8A3-431C-B0A8-2EA799BD3240}">
      <dgm:prSet phldrT="[Text]"/>
      <dgm:spPr/>
      <dgm:t>
        <a:bodyPr/>
        <a:lstStyle/>
        <a:p>
          <a:r>
            <a:rPr lang="en-US" dirty="0"/>
            <a:t>Challenges</a:t>
          </a:r>
        </a:p>
      </dgm:t>
    </dgm:pt>
    <dgm:pt modelId="{8E910C60-C64B-4595-9C02-8EA64C7BAF78}" type="parTrans" cxnId="{A7AC2AB7-D89D-4AB4-9B34-252AC80D6489}">
      <dgm:prSet/>
      <dgm:spPr/>
      <dgm:t>
        <a:bodyPr/>
        <a:lstStyle/>
        <a:p>
          <a:endParaRPr lang="en-US"/>
        </a:p>
      </dgm:t>
    </dgm:pt>
    <dgm:pt modelId="{FEE33314-4AD2-4AA8-8F6E-CBED2F9032BE}" type="sibTrans" cxnId="{A7AC2AB7-D89D-4AB4-9B34-252AC80D6489}">
      <dgm:prSet/>
      <dgm:spPr/>
      <dgm:t>
        <a:bodyPr/>
        <a:lstStyle/>
        <a:p>
          <a:endParaRPr lang="en-US"/>
        </a:p>
      </dgm:t>
    </dgm:pt>
    <dgm:pt modelId="{64F761C0-7F54-46C1-A41D-4562D1AF34DE}" type="pres">
      <dgm:prSet presAssocID="{872866B5-858E-4FFB-864E-B916745015C6}" presName="outerComposite" presStyleCnt="0">
        <dgm:presLayoutVars>
          <dgm:chMax val="5"/>
          <dgm:dir/>
          <dgm:resizeHandles val="exact"/>
        </dgm:presLayoutVars>
      </dgm:prSet>
      <dgm:spPr/>
    </dgm:pt>
    <dgm:pt modelId="{B0599E0D-F8AF-46E2-9BCC-DB8BC49D7F6D}" type="pres">
      <dgm:prSet presAssocID="{872866B5-858E-4FFB-864E-B916745015C6}" presName="dummyMaxCanvas" presStyleCnt="0">
        <dgm:presLayoutVars/>
      </dgm:prSet>
      <dgm:spPr/>
    </dgm:pt>
    <dgm:pt modelId="{45C73F51-79D2-44B9-89C0-8C1CBAD70547}" type="pres">
      <dgm:prSet presAssocID="{872866B5-858E-4FFB-864E-B916745015C6}" presName="FiveNodes_1" presStyleLbl="node1" presStyleIdx="0" presStyleCnt="5">
        <dgm:presLayoutVars>
          <dgm:bulletEnabled val="1"/>
        </dgm:presLayoutVars>
      </dgm:prSet>
      <dgm:spPr/>
    </dgm:pt>
    <dgm:pt modelId="{41C747FD-7E59-4599-8E2D-209B22B30330}" type="pres">
      <dgm:prSet presAssocID="{872866B5-858E-4FFB-864E-B916745015C6}" presName="FiveNodes_2" presStyleLbl="node1" presStyleIdx="1" presStyleCnt="5">
        <dgm:presLayoutVars>
          <dgm:bulletEnabled val="1"/>
        </dgm:presLayoutVars>
      </dgm:prSet>
      <dgm:spPr/>
    </dgm:pt>
    <dgm:pt modelId="{F7466C02-1766-4D73-88CC-CA55BE3F0ACD}" type="pres">
      <dgm:prSet presAssocID="{872866B5-858E-4FFB-864E-B916745015C6}" presName="FiveNodes_3" presStyleLbl="node1" presStyleIdx="2" presStyleCnt="5">
        <dgm:presLayoutVars>
          <dgm:bulletEnabled val="1"/>
        </dgm:presLayoutVars>
      </dgm:prSet>
      <dgm:spPr/>
    </dgm:pt>
    <dgm:pt modelId="{A2D2EF5A-4348-46B4-950B-1572885F5F10}" type="pres">
      <dgm:prSet presAssocID="{872866B5-858E-4FFB-864E-B916745015C6}" presName="FiveNodes_4" presStyleLbl="node1" presStyleIdx="3" presStyleCnt="5">
        <dgm:presLayoutVars>
          <dgm:bulletEnabled val="1"/>
        </dgm:presLayoutVars>
      </dgm:prSet>
      <dgm:spPr/>
    </dgm:pt>
    <dgm:pt modelId="{6269D068-7377-44CA-80BA-2D7FF779EF8B}" type="pres">
      <dgm:prSet presAssocID="{872866B5-858E-4FFB-864E-B916745015C6}" presName="FiveNodes_5" presStyleLbl="node1" presStyleIdx="4" presStyleCnt="5">
        <dgm:presLayoutVars>
          <dgm:bulletEnabled val="1"/>
        </dgm:presLayoutVars>
      </dgm:prSet>
      <dgm:spPr/>
    </dgm:pt>
    <dgm:pt modelId="{1D379A81-CA05-4A5D-A949-41E8FFF3EDE4}" type="pres">
      <dgm:prSet presAssocID="{872866B5-858E-4FFB-864E-B916745015C6}" presName="FiveConn_1-2" presStyleLbl="fgAccFollowNode1" presStyleIdx="0" presStyleCnt="4">
        <dgm:presLayoutVars>
          <dgm:bulletEnabled val="1"/>
        </dgm:presLayoutVars>
      </dgm:prSet>
      <dgm:spPr/>
    </dgm:pt>
    <dgm:pt modelId="{BF9FB31A-661A-4885-BAC8-FD814C626E14}" type="pres">
      <dgm:prSet presAssocID="{872866B5-858E-4FFB-864E-B916745015C6}" presName="FiveConn_2-3" presStyleLbl="fgAccFollowNode1" presStyleIdx="1" presStyleCnt="4">
        <dgm:presLayoutVars>
          <dgm:bulletEnabled val="1"/>
        </dgm:presLayoutVars>
      </dgm:prSet>
      <dgm:spPr/>
    </dgm:pt>
    <dgm:pt modelId="{B2545E92-A6E3-4931-9752-C09EFDC8993E}" type="pres">
      <dgm:prSet presAssocID="{872866B5-858E-4FFB-864E-B916745015C6}" presName="FiveConn_3-4" presStyleLbl="fgAccFollowNode1" presStyleIdx="2" presStyleCnt="4">
        <dgm:presLayoutVars>
          <dgm:bulletEnabled val="1"/>
        </dgm:presLayoutVars>
      </dgm:prSet>
      <dgm:spPr/>
    </dgm:pt>
    <dgm:pt modelId="{4DC76AD2-5BD0-42CE-99AF-E0B60519D6ED}" type="pres">
      <dgm:prSet presAssocID="{872866B5-858E-4FFB-864E-B916745015C6}" presName="FiveConn_4-5" presStyleLbl="fgAccFollowNode1" presStyleIdx="3" presStyleCnt="4">
        <dgm:presLayoutVars>
          <dgm:bulletEnabled val="1"/>
        </dgm:presLayoutVars>
      </dgm:prSet>
      <dgm:spPr/>
    </dgm:pt>
    <dgm:pt modelId="{8208FD31-3D3C-4AD7-8357-7296BFCB9EC8}" type="pres">
      <dgm:prSet presAssocID="{872866B5-858E-4FFB-864E-B916745015C6}" presName="FiveNodes_1_text" presStyleLbl="node1" presStyleIdx="4" presStyleCnt="5">
        <dgm:presLayoutVars>
          <dgm:bulletEnabled val="1"/>
        </dgm:presLayoutVars>
      </dgm:prSet>
      <dgm:spPr/>
    </dgm:pt>
    <dgm:pt modelId="{1B7E7B70-4394-4697-B75D-491224FEF86D}" type="pres">
      <dgm:prSet presAssocID="{872866B5-858E-4FFB-864E-B916745015C6}" presName="FiveNodes_2_text" presStyleLbl="node1" presStyleIdx="4" presStyleCnt="5">
        <dgm:presLayoutVars>
          <dgm:bulletEnabled val="1"/>
        </dgm:presLayoutVars>
      </dgm:prSet>
      <dgm:spPr/>
    </dgm:pt>
    <dgm:pt modelId="{276F1866-D0A6-4FCD-8C3C-31AAC7747D7D}" type="pres">
      <dgm:prSet presAssocID="{872866B5-858E-4FFB-864E-B916745015C6}" presName="FiveNodes_3_text" presStyleLbl="node1" presStyleIdx="4" presStyleCnt="5">
        <dgm:presLayoutVars>
          <dgm:bulletEnabled val="1"/>
        </dgm:presLayoutVars>
      </dgm:prSet>
      <dgm:spPr/>
    </dgm:pt>
    <dgm:pt modelId="{84F55990-1FDC-466C-BB00-4AFC08FB72D4}" type="pres">
      <dgm:prSet presAssocID="{872866B5-858E-4FFB-864E-B916745015C6}" presName="FiveNodes_4_text" presStyleLbl="node1" presStyleIdx="4" presStyleCnt="5">
        <dgm:presLayoutVars>
          <dgm:bulletEnabled val="1"/>
        </dgm:presLayoutVars>
      </dgm:prSet>
      <dgm:spPr/>
    </dgm:pt>
    <dgm:pt modelId="{13814406-9D2E-40C8-B83D-13778A61D638}" type="pres">
      <dgm:prSet presAssocID="{872866B5-858E-4FFB-864E-B916745015C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BD40E0B-CD69-4067-B383-BE8CEFCEEEA6}" type="presOf" srcId="{74250A73-6E80-43FE-92AF-37B1E9B1BE55}" destId="{1B7E7B70-4394-4697-B75D-491224FEF86D}" srcOrd="1" destOrd="0" presId="urn:microsoft.com/office/officeart/2005/8/layout/vProcess5"/>
    <dgm:cxn modelId="{1438E118-9E61-40D9-802C-41E4C1FC8FE3}" srcId="{872866B5-858E-4FFB-864E-B916745015C6}" destId="{C0475A7A-7867-4BF2-84E8-90AD7C53D64C}" srcOrd="3" destOrd="0" parTransId="{69F71FB9-706A-4E88-84A2-19891104B5F3}" sibTransId="{9434437B-5E19-4F04-82E8-801E5203267A}"/>
    <dgm:cxn modelId="{8501692F-2935-4D71-BC62-1D079B08A85B}" type="presOf" srcId="{8F4667D1-5BC0-4CC0-B7FA-514E25C5A249}" destId="{45C73F51-79D2-44B9-89C0-8C1CBAD70547}" srcOrd="0" destOrd="0" presId="urn:microsoft.com/office/officeart/2005/8/layout/vProcess5"/>
    <dgm:cxn modelId="{E0C15735-77DA-4D45-ACC4-12D72B1369A1}" srcId="{872866B5-858E-4FFB-864E-B916745015C6}" destId="{34899EA9-19EA-4656-BBF9-014C232BCD1E}" srcOrd="2" destOrd="0" parTransId="{6A3E8FC8-94F9-4517-A490-56F9AA01CA3C}" sibTransId="{921BA6D4-3280-44B6-934C-10B4AB99AF3E}"/>
    <dgm:cxn modelId="{704AA73A-947F-484C-BD8C-23A4194BD2FB}" type="presOf" srcId="{74250A73-6E80-43FE-92AF-37B1E9B1BE55}" destId="{41C747FD-7E59-4599-8E2D-209B22B30330}" srcOrd="0" destOrd="0" presId="urn:microsoft.com/office/officeart/2005/8/layout/vProcess5"/>
    <dgm:cxn modelId="{BB318D3F-F6D6-4913-9D41-C475B8A25357}" type="presOf" srcId="{34899EA9-19EA-4656-BBF9-014C232BCD1E}" destId="{276F1866-D0A6-4FCD-8C3C-31AAC7747D7D}" srcOrd="1" destOrd="0" presId="urn:microsoft.com/office/officeart/2005/8/layout/vProcess5"/>
    <dgm:cxn modelId="{A05BFF3F-4BA7-450F-8681-65FD8AFAA1DC}" type="presOf" srcId="{8F4667D1-5BC0-4CC0-B7FA-514E25C5A249}" destId="{8208FD31-3D3C-4AD7-8357-7296BFCB9EC8}" srcOrd="1" destOrd="0" presId="urn:microsoft.com/office/officeart/2005/8/layout/vProcess5"/>
    <dgm:cxn modelId="{0FE68260-6D6F-42E9-BAC0-88649D8B8846}" srcId="{872866B5-858E-4FFB-864E-B916745015C6}" destId="{8F4667D1-5BC0-4CC0-B7FA-514E25C5A249}" srcOrd="0" destOrd="0" parTransId="{6CBECDD1-63E8-439C-8608-6C4BD2A13B0E}" sibTransId="{27267553-B3AA-4C73-88ED-6E03BC59BEB1}"/>
    <dgm:cxn modelId="{C946C360-712C-4990-8571-D2956836C681}" type="presOf" srcId="{C0475A7A-7867-4BF2-84E8-90AD7C53D64C}" destId="{A2D2EF5A-4348-46B4-950B-1572885F5F10}" srcOrd="0" destOrd="0" presId="urn:microsoft.com/office/officeart/2005/8/layout/vProcess5"/>
    <dgm:cxn modelId="{78526142-D46E-4749-8D96-155ABE88E8D1}" type="presOf" srcId="{34899EA9-19EA-4656-BBF9-014C232BCD1E}" destId="{F7466C02-1766-4D73-88CC-CA55BE3F0ACD}" srcOrd="0" destOrd="0" presId="urn:microsoft.com/office/officeart/2005/8/layout/vProcess5"/>
    <dgm:cxn modelId="{AA55F944-DAA4-412F-A418-054802E3A8F6}" type="presOf" srcId="{C0475A7A-7867-4BF2-84E8-90AD7C53D64C}" destId="{84F55990-1FDC-466C-BB00-4AFC08FB72D4}" srcOrd="1" destOrd="0" presId="urn:microsoft.com/office/officeart/2005/8/layout/vProcess5"/>
    <dgm:cxn modelId="{8156BA54-0781-4551-AF9C-2B1D64E35416}" type="presOf" srcId="{0A416E31-4650-47B6-AEF1-55DA4040A920}" destId="{BF9FB31A-661A-4885-BAC8-FD814C626E14}" srcOrd="0" destOrd="0" presId="urn:microsoft.com/office/officeart/2005/8/layout/vProcess5"/>
    <dgm:cxn modelId="{D2E52296-964C-41D9-B1AE-CC8919F75D4D}" srcId="{872866B5-858E-4FFB-864E-B916745015C6}" destId="{74250A73-6E80-43FE-92AF-37B1E9B1BE55}" srcOrd="1" destOrd="0" parTransId="{698861ED-70BD-4324-99F0-3740AF39F22A}" sibTransId="{0A416E31-4650-47B6-AEF1-55DA4040A920}"/>
    <dgm:cxn modelId="{7C6168A0-03A2-4026-8EA1-326482BF97E7}" type="presOf" srcId="{27267553-B3AA-4C73-88ED-6E03BC59BEB1}" destId="{1D379A81-CA05-4A5D-A949-41E8FFF3EDE4}" srcOrd="0" destOrd="0" presId="urn:microsoft.com/office/officeart/2005/8/layout/vProcess5"/>
    <dgm:cxn modelId="{A7AC2AB7-D89D-4AB4-9B34-252AC80D6489}" srcId="{872866B5-858E-4FFB-864E-B916745015C6}" destId="{008BA3C7-A8A3-431C-B0A8-2EA799BD3240}" srcOrd="4" destOrd="0" parTransId="{8E910C60-C64B-4595-9C02-8EA64C7BAF78}" sibTransId="{FEE33314-4AD2-4AA8-8F6E-CBED2F9032BE}"/>
    <dgm:cxn modelId="{8CE6EBCF-D3AD-4239-998D-7925DCA0E6C1}" type="presOf" srcId="{9434437B-5E19-4F04-82E8-801E5203267A}" destId="{4DC76AD2-5BD0-42CE-99AF-E0B60519D6ED}" srcOrd="0" destOrd="0" presId="urn:microsoft.com/office/officeart/2005/8/layout/vProcess5"/>
    <dgm:cxn modelId="{91BFCED0-308E-43F3-9883-177F2EE573B9}" type="presOf" srcId="{008BA3C7-A8A3-431C-B0A8-2EA799BD3240}" destId="{13814406-9D2E-40C8-B83D-13778A61D638}" srcOrd="1" destOrd="0" presId="urn:microsoft.com/office/officeart/2005/8/layout/vProcess5"/>
    <dgm:cxn modelId="{1F1474D1-17FD-40A8-9219-7FC6D92BF582}" type="presOf" srcId="{872866B5-858E-4FFB-864E-B916745015C6}" destId="{64F761C0-7F54-46C1-A41D-4562D1AF34DE}" srcOrd="0" destOrd="0" presId="urn:microsoft.com/office/officeart/2005/8/layout/vProcess5"/>
    <dgm:cxn modelId="{122AC0ED-C726-4045-9F05-4D5BFADFFC9C}" type="presOf" srcId="{921BA6D4-3280-44B6-934C-10B4AB99AF3E}" destId="{B2545E92-A6E3-4931-9752-C09EFDC8993E}" srcOrd="0" destOrd="0" presId="urn:microsoft.com/office/officeart/2005/8/layout/vProcess5"/>
    <dgm:cxn modelId="{173D55F7-22C9-4EF2-8910-9F7524635060}" type="presOf" srcId="{008BA3C7-A8A3-431C-B0A8-2EA799BD3240}" destId="{6269D068-7377-44CA-80BA-2D7FF779EF8B}" srcOrd="0" destOrd="0" presId="urn:microsoft.com/office/officeart/2005/8/layout/vProcess5"/>
    <dgm:cxn modelId="{1EC70797-EE12-4211-A96F-40D1E40491D2}" type="presParOf" srcId="{64F761C0-7F54-46C1-A41D-4562D1AF34DE}" destId="{B0599E0D-F8AF-46E2-9BCC-DB8BC49D7F6D}" srcOrd="0" destOrd="0" presId="urn:microsoft.com/office/officeart/2005/8/layout/vProcess5"/>
    <dgm:cxn modelId="{39FAB3AD-E04E-45EF-8762-AD9E48FBE964}" type="presParOf" srcId="{64F761C0-7F54-46C1-A41D-4562D1AF34DE}" destId="{45C73F51-79D2-44B9-89C0-8C1CBAD70547}" srcOrd="1" destOrd="0" presId="urn:microsoft.com/office/officeart/2005/8/layout/vProcess5"/>
    <dgm:cxn modelId="{C84DD161-97CD-41BF-930A-6B4B23221B0D}" type="presParOf" srcId="{64F761C0-7F54-46C1-A41D-4562D1AF34DE}" destId="{41C747FD-7E59-4599-8E2D-209B22B30330}" srcOrd="2" destOrd="0" presId="urn:microsoft.com/office/officeart/2005/8/layout/vProcess5"/>
    <dgm:cxn modelId="{867DFB08-B0DD-4DC8-9D99-2E5E1A8A4D70}" type="presParOf" srcId="{64F761C0-7F54-46C1-A41D-4562D1AF34DE}" destId="{F7466C02-1766-4D73-88CC-CA55BE3F0ACD}" srcOrd="3" destOrd="0" presId="urn:microsoft.com/office/officeart/2005/8/layout/vProcess5"/>
    <dgm:cxn modelId="{DE91DEE5-C9B6-417B-B09E-65A9E06BF6B1}" type="presParOf" srcId="{64F761C0-7F54-46C1-A41D-4562D1AF34DE}" destId="{A2D2EF5A-4348-46B4-950B-1572885F5F10}" srcOrd="4" destOrd="0" presId="urn:microsoft.com/office/officeart/2005/8/layout/vProcess5"/>
    <dgm:cxn modelId="{835E3091-1BFD-4F67-991F-A1AF04D76A9E}" type="presParOf" srcId="{64F761C0-7F54-46C1-A41D-4562D1AF34DE}" destId="{6269D068-7377-44CA-80BA-2D7FF779EF8B}" srcOrd="5" destOrd="0" presId="urn:microsoft.com/office/officeart/2005/8/layout/vProcess5"/>
    <dgm:cxn modelId="{304BBFFF-BB22-4CAA-B782-ABD16A979CA8}" type="presParOf" srcId="{64F761C0-7F54-46C1-A41D-4562D1AF34DE}" destId="{1D379A81-CA05-4A5D-A949-41E8FFF3EDE4}" srcOrd="6" destOrd="0" presId="urn:microsoft.com/office/officeart/2005/8/layout/vProcess5"/>
    <dgm:cxn modelId="{76B3A4B4-7E13-4AF4-94A3-89B9400EE58A}" type="presParOf" srcId="{64F761C0-7F54-46C1-A41D-4562D1AF34DE}" destId="{BF9FB31A-661A-4885-BAC8-FD814C626E14}" srcOrd="7" destOrd="0" presId="urn:microsoft.com/office/officeart/2005/8/layout/vProcess5"/>
    <dgm:cxn modelId="{FA9469FE-B981-44FD-A5E9-BE63EDCCA7DB}" type="presParOf" srcId="{64F761C0-7F54-46C1-A41D-4562D1AF34DE}" destId="{B2545E92-A6E3-4931-9752-C09EFDC8993E}" srcOrd="8" destOrd="0" presId="urn:microsoft.com/office/officeart/2005/8/layout/vProcess5"/>
    <dgm:cxn modelId="{61F5A722-ADEE-458C-AA81-7DD43D9009A8}" type="presParOf" srcId="{64F761C0-7F54-46C1-A41D-4562D1AF34DE}" destId="{4DC76AD2-5BD0-42CE-99AF-E0B60519D6ED}" srcOrd="9" destOrd="0" presId="urn:microsoft.com/office/officeart/2005/8/layout/vProcess5"/>
    <dgm:cxn modelId="{4B56D42D-9081-4892-B380-21D7A33B6D00}" type="presParOf" srcId="{64F761C0-7F54-46C1-A41D-4562D1AF34DE}" destId="{8208FD31-3D3C-4AD7-8357-7296BFCB9EC8}" srcOrd="10" destOrd="0" presId="urn:microsoft.com/office/officeart/2005/8/layout/vProcess5"/>
    <dgm:cxn modelId="{0AFC2921-D419-482E-BF28-F4FF1DAB2E78}" type="presParOf" srcId="{64F761C0-7F54-46C1-A41D-4562D1AF34DE}" destId="{1B7E7B70-4394-4697-B75D-491224FEF86D}" srcOrd="11" destOrd="0" presId="urn:microsoft.com/office/officeart/2005/8/layout/vProcess5"/>
    <dgm:cxn modelId="{5A6419AF-4E60-4412-914F-C1F7E0F83272}" type="presParOf" srcId="{64F761C0-7F54-46C1-A41D-4562D1AF34DE}" destId="{276F1866-D0A6-4FCD-8C3C-31AAC7747D7D}" srcOrd="12" destOrd="0" presId="urn:microsoft.com/office/officeart/2005/8/layout/vProcess5"/>
    <dgm:cxn modelId="{CAA84A3E-0172-4385-8FD5-23A9770B51C9}" type="presParOf" srcId="{64F761C0-7F54-46C1-A41D-4562D1AF34DE}" destId="{84F55990-1FDC-466C-BB00-4AFC08FB72D4}" srcOrd="13" destOrd="0" presId="urn:microsoft.com/office/officeart/2005/8/layout/vProcess5"/>
    <dgm:cxn modelId="{1AD62304-0C70-4645-85C5-A01C65187B60}" type="presParOf" srcId="{64F761C0-7F54-46C1-A41D-4562D1AF34DE}" destId="{13814406-9D2E-40C8-B83D-13778A61D63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F5E2E-F79C-4562-B7C9-0653A000B7B6}" type="doc">
      <dgm:prSet loTypeId="urn:microsoft.com/office/officeart/2005/8/layout/cycle2" loCatId="cycle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41CBF56-AB15-42EB-A906-5690A198AE62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6838511F-4A6A-443D-9F25-DEFA37C20411}" type="parTrans" cxnId="{8DB8E23F-F8BD-4ECC-B15C-1BA48874DFCC}">
      <dgm:prSet/>
      <dgm:spPr/>
      <dgm:t>
        <a:bodyPr/>
        <a:lstStyle/>
        <a:p>
          <a:endParaRPr lang="en-US"/>
        </a:p>
      </dgm:t>
    </dgm:pt>
    <dgm:pt modelId="{E6A3A8D3-974B-4859-9A86-AEF96C948C2B}" type="sibTrans" cxnId="{8DB8E23F-F8BD-4ECC-B15C-1BA48874DFCC}">
      <dgm:prSet/>
      <dgm:spPr/>
      <dgm:t>
        <a:bodyPr/>
        <a:lstStyle/>
        <a:p>
          <a:endParaRPr lang="en-US"/>
        </a:p>
      </dgm:t>
    </dgm:pt>
    <dgm:pt modelId="{317606B0-3777-4A50-A0F2-E07DE56CE12F}">
      <dgm:prSet phldrT="[Text]"/>
      <dgm:spPr/>
      <dgm:t>
        <a:bodyPr/>
        <a:lstStyle/>
        <a:p>
          <a:r>
            <a:rPr lang="en-US" dirty="0"/>
            <a:t>Network Security Surveillance</a:t>
          </a:r>
        </a:p>
      </dgm:t>
    </dgm:pt>
    <dgm:pt modelId="{626CF8BC-BC80-42C9-A8C9-94CD420FB4F9}" type="parTrans" cxnId="{6E8830AC-260C-4D85-960D-73FD4FA6BD9D}">
      <dgm:prSet/>
      <dgm:spPr/>
      <dgm:t>
        <a:bodyPr/>
        <a:lstStyle/>
        <a:p>
          <a:endParaRPr lang="en-US"/>
        </a:p>
      </dgm:t>
    </dgm:pt>
    <dgm:pt modelId="{616D29A2-3FDC-4BFE-BDB0-AD75FF1B8305}" type="sibTrans" cxnId="{6E8830AC-260C-4D85-960D-73FD4FA6BD9D}">
      <dgm:prSet/>
      <dgm:spPr/>
      <dgm:t>
        <a:bodyPr/>
        <a:lstStyle/>
        <a:p>
          <a:endParaRPr lang="en-US"/>
        </a:p>
      </dgm:t>
    </dgm:pt>
    <dgm:pt modelId="{A63C7BFC-D635-4A72-ABAC-83A44056E825}">
      <dgm:prSet phldrT="[Text]"/>
      <dgm:spPr/>
      <dgm:t>
        <a:bodyPr/>
        <a:lstStyle/>
        <a:p>
          <a:r>
            <a:rPr lang="en-US" dirty="0"/>
            <a:t>Risk Management</a:t>
          </a:r>
        </a:p>
      </dgm:t>
    </dgm:pt>
    <dgm:pt modelId="{69388F94-D2A5-4FAD-9142-1D7D22D9151A}" type="parTrans" cxnId="{A02F802F-8382-40FD-BA34-84CE9C0C90E3}">
      <dgm:prSet/>
      <dgm:spPr/>
      <dgm:t>
        <a:bodyPr/>
        <a:lstStyle/>
        <a:p>
          <a:endParaRPr lang="en-US"/>
        </a:p>
      </dgm:t>
    </dgm:pt>
    <dgm:pt modelId="{0FC01A3B-7285-4DB3-9EBF-18A94D7E01E8}" type="sibTrans" cxnId="{A02F802F-8382-40FD-BA34-84CE9C0C90E3}">
      <dgm:prSet/>
      <dgm:spPr/>
      <dgm:t>
        <a:bodyPr/>
        <a:lstStyle/>
        <a:p>
          <a:endParaRPr lang="en-US"/>
        </a:p>
      </dgm:t>
    </dgm:pt>
    <dgm:pt modelId="{7E35D234-4661-4790-9861-5B7F8BFE87CC}">
      <dgm:prSet phldrT="[Text]"/>
      <dgm:spPr/>
      <dgm:t>
        <a:bodyPr/>
        <a:lstStyle/>
        <a:p>
          <a:r>
            <a:rPr lang="en-US" dirty="0"/>
            <a:t>Software Security</a:t>
          </a:r>
        </a:p>
      </dgm:t>
    </dgm:pt>
    <dgm:pt modelId="{83DADF25-3BBE-484E-92C5-8206B9626F2C}" type="parTrans" cxnId="{9368D1B0-FCE5-4E39-8B6F-628A8FDBD8F3}">
      <dgm:prSet/>
      <dgm:spPr/>
      <dgm:t>
        <a:bodyPr/>
        <a:lstStyle/>
        <a:p>
          <a:endParaRPr lang="en-US"/>
        </a:p>
      </dgm:t>
    </dgm:pt>
    <dgm:pt modelId="{318199C2-E486-4685-A92B-CB02699030FD}" type="sibTrans" cxnId="{9368D1B0-FCE5-4E39-8B6F-628A8FDBD8F3}">
      <dgm:prSet/>
      <dgm:spPr/>
      <dgm:t>
        <a:bodyPr/>
        <a:lstStyle/>
        <a:p>
          <a:endParaRPr lang="en-US"/>
        </a:p>
      </dgm:t>
    </dgm:pt>
    <dgm:pt modelId="{CFD7E9EB-F297-495E-9A57-6C551278A614}">
      <dgm:prSet phldrT="[Text]"/>
      <dgm:spPr/>
      <dgm:t>
        <a:bodyPr/>
        <a:lstStyle/>
        <a:p>
          <a:r>
            <a:rPr lang="en-US" dirty="0"/>
            <a:t>Protecting Critical Systems</a:t>
          </a:r>
        </a:p>
      </dgm:t>
    </dgm:pt>
    <dgm:pt modelId="{6EA4BD7D-BEAC-4B86-8138-1DCEB2889FEA}" type="parTrans" cxnId="{CD1F3C63-CE56-473B-947D-D9F980BE8E49}">
      <dgm:prSet/>
      <dgm:spPr/>
      <dgm:t>
        <a:bodyPr/>
        <a:lstStyle/>
        <a:p>
          <a:endParaRPr lang="en-US"/>
        </a:p>
      </dgm:t>
    </dgm:pt>
    <dgm:pt modelId="{79D6DF91-103F-4BAA-A2EB-5040C2478972}" type="sibTrans" cxnId="{CD1F3C63-CE56-473B-947D-D9F980BE8E49}">
      <dgm:prSet/>
      <dgm:spPr/>
      <dgm:t>
        <a:bodyPr/>
        <a:lstStyle/>
        <a:p>
          <a:endParaRPr lang="en-US"/>
        </a:p>
      </dgm:t>
    </dgm:pt>
    <dgm:pt modelId="{49BE119E-3334-466B-87AF-FD1B797EED62}" type="pres">
      <dgm:prSet presAssocID="{F0DF5E2E-F79C-4562-B7C9-0653A000B7B6}" presName="cycle" presStyleCnt="0">
        <dgm:presLayoutVars>
          <dgm:dir/>
          <dgm:resizeHandles val="exact"/>
        </dgm:presLayoutVars>
      </dgm:prSet>
      <dgm:spPr/>
    </dgm:pt>
    <dgm:pt modelId="{1DCB8A9B-05C9-400C-A924-6F3A8FC59926}" type="pres">
      <dgm:prSet presAssocID="{041CBF56-AB15-42EB-A906-5690A198AE62}" presName="node" presStyleLbl="node1" presStyleIdx="0" presStyleCnt="5">
        <dgm:presLayoutVars>
          <dgm:bulletEnabled val="1"/>
        </dgm:presLayoutVars>
      </dgm:prSet>
      <dgm:spPr/>
    </dgm:pt>
    <dgm:pt modelId="{C5B22A75-B18D-40B4-A621-0BC7012A7F0B}" type="pres">
      <dgm:prSet presAssocID="{E6A3A8D3-974B-4859-9A86-AEF96C948C2B}" presName="sibTrans" presStyleLbl="sibTrans2D1" presStyleIdx="0" presStyleCnt="5"/>
      <dgm:spPr/>
    </dgm:pt>
    <dgm:pt modelId="{0EE0B6C8-F0B0-4E2A-A59D-256FBD8C9274}" type="pres">
      <dgm:prSet presAssocID="{E6A3A8D3-974B-4859-9A86-AEF96C948C2B}" presName="connectorText" presStyleLbl="sibTrans2D1" presStyleIdx="0" presStyleCnt="5"/>
      <dgm:spPr/>
    </dgm:pt>
    <dgm:pt modelId="{95556D76-8899-4A6D-A552-30049AFFABB8}" type="pres">
      <dgm:prSet presAssocID="{317606B0-3777-4A50-A0F2-E07DE56CE12F}" presName="node" presStyleLbl="node1" presStyleIdx="1" presStyleCnt="5">
        <dgm:presLayoutVars>
          <dgm:bulletEnabled val="1"/>
        </dgm:presLayoutVars>
      </dgm:prSet>
      <dgm:spPr/>
    </dgm:pt>
    <dgm:pt modelId="{145626BC-9A64-45CC-B130-6E309BFB7EE9}" type="pres">
      <dgm:prSet presAssocID="{616D29A2-3FDC-4BFE-BDB0-AD75FF1B8305}" presName="sibTrans" presStyleLbl="sibTrans2D1" presStyleIdx="1" presStyleCnt="5"/>
      <dgm:spPr/>
    </dgm:pt>
    <dgm:pt modelId="{02FCE6FD-50B5-4A56-BF18-DEA5981C1D14}" type="pres">
      <dgm:prSet presAssocID="{616D29A2-3FDC-4BFE-BDB0-AD75FF1B8305}" presName="connectorText" presStyleLbl="sibTrans2D1" presStyleIdx="1" presStyleCnt="5"/>
      <dgm:spPr/>
    </dgm:pt>
    <dgm:pt modelId="{49063157-0094-4589-9E66-317443CA587D}" type="pres">
      <dgm:prSet presAssocID="{A63C7BFC-D635-4A72-ABAC-83A44056E825}" presName="node" presStyleLbl="node1" presStyleIdx="2" presStyleCnt="5">
        <dgm:presLayoutVars>
          <dgm:bulletEnabled val="1"/>
        </dgm:presLayoutVars>
      </dgm:prSet>
      <dgm:spPr/>
    </dgm:pt>
    <dgm:pt modelId="{1AF1ED27-A586-492F-B0CA-4087AB7E2AF9}" type="pres">
      <dgm:prSet presAssocID="{0FC01A3B-7285-4DB3-9EBF-18A94D7E01E8}" presName="sibTrans" presStyleLbl="sibTrans2D1" presStyleIdx="2" presStyleCnt="5"/>
      <dgm:spPr/>
    </dgm:pt>
    <dgm:pt modelId="{491647F1-1E08-462C-B6C3-4DC696FBBDE6}" type="pres">
      <dgm:prSet presAssocID="{0FC01A3B-7285-4DB3-9EBF-18A94D7E01E8}" presName="connectorText" presStyleLbl="sibTrans2D1" presStyleIdx="2" presStyleCnt="5"/>
      <dgm:spPr/>
    </dgm:pt>
    <dgm:pt modelId="{7A49FF98-EE49-4A45-AC5A-1E8E6F90128B}" type="pres">
      <dgm:prSet presAssocID="{7E35D234-4661-4790-9861-5B7F8BFE87CC}" presName="node" presStyleLbl="node1" presStyleIdx="3" presStyleCnt="5">
        <dgm:presLayoutVars>
          <dgm:bulletEnabled val="1"/>
        </dgm:presLayoutVars>
      </dgm:prSet>
      <dgm:spPr/>
    </dgm:pt>
    <dgm:pt modelId="{E1989678-50DF-4A74-BBCF-FF5389339C1F}" type="pres">
      <dgm:prSet presAssocID="{318199C2-E486-4685-A92B-CB02699030FD}" presName="sibTrans" presStyleLbl="sibTrans2D1" presStyleIdx="3" presStyleCnt="5"/>
      <dgm:spPr/>
    </dgm:pt>
    <dgm:pt modelId="{E7DF5EE3-21AB-496F-A64E-0015ADC4161F}" type="pres">
      <dgm:prSet presAssocID="{318199C2-E486-4685-A92B-CB02699030FD}" presName="connectorText" presStyleLbl="sibTrans2D1" presStyleIdx="3" presStyleCnt="5"/>
      <dgm:spPr/>
    </dgm:pt>
    <dgm:pt modelId="{226AA1D1-3A24-4ABB-BBC1-D2743BC81D4E}" type="pres">
      <dgm:prSet presAssocID="{CFD7E9EB-F297-495E-9A57-6C551278A614}" presName="node" presStyleLbl="node1" presStyleIdx="4" presStyleCnt="5">
        <dgm:presLayoutVars>
          <dgm:bulletEnabled val="1"/>
        </dgm:presLayoutVars>
      </dgm:prSet>
      <dgm:spPr/>
    </dgm:pt>
    <dgm:pt modelId="{9DC17BF7-92C4-4C73-9F8F-65171CB20B41}" type="pres">
      <dgm:prSet presAssocID="{79D6DF91-103F-4BAA-A2EB-5040C2478972}" presName="sibTrans" presStyleLbl="sibTrans2D1" presStyleIdx="4" presStyleCnt="5"/>
      <dgm:spPr/>
    </dgm:pt>
    <dgm:pt modelId="{6DD00685-9128-4F68-A247-629DBBFC1F7F}" type="pres">
      <dgm:prSet presAssocID="{79D6DF91-103F-4BAA-A2EB-5040C2478972}" presName="connectorText" presStyleLbl="sibTrans2D1" presStyleIdx="4" presStyleCnt="5"/>
      <dgm:spPr/>
    </dgm:pt>
  </dgm:ptLst>
  <dgm:cxnLst>
    <dgm:cxn modelId="{51DC0200-F720-46F7-B4BE-14C53D1E3C8D}" type="presOf" srcId="{E6A3A8D3-974B-4859-9A86-AEF96C948C2B}" destId="{C5B22A75-B18D-40B4-A621-0BC7012A7F0B}" srcOrd="0" destOrd="0" presId="urn:microsoft.com/office/officeart/2005/8/layout/cycle2"/>
    <dgm:cxn modelId="{D789FA24-6C2B-451A-9482-FFB47D08DDCB}" type="presOf" srcId="{318199C2-E486-4685-A92B-CB02699030FD}" destId="{E1989678-50DF-4A74-BBCF-FF5389339C1F}" srcOrd="0" destOrd="0" presId="urn:microsoft.com/office/officeart/2005/8/layout/cycle2"/>
    <dgm:cxn modelId="{0425D225-A151-4116-AE73-B3E60875FC7F}" type="presOf" srcId="{7E35D234-4661-4790-9861-5B7F8BFE87CC}" destId="{7A49FF98-EE49-4A45-AC5A-1E8E6F90128B}" srcOrd="0" destOrd="0" presId="urn:microsoft.com/office/officeart/2005/8/layout/cycle2"/>
    <dgm:cxn modelId="{A02F802F-8382-40FD-BA34-84CE9C0C90E3}" srcId="{F0DF5E2E-F79C-4562-B7C9-0653A000B7B6}" destId="{A63C7BFC-D635-4A72-ABAC-83A44056E825}" srcOrd="2" destOrd="0" parTransId="{69388F94-D2A5-4FAD-9142-1D7D22D9151A}" sibTransId="{0FC01A3B-7285-4DB3-9EBF-18A94D7E01E8}"/>
    <dgm:cxn modelId="{43D39B32-5FE5-404C-8E30-A58904EB699F}" type="presOf" srcId="{041CBF56-AB15-42EB-A906-5690A198AE62}" destId="{1DCB8A9B-05C9-400C-A924-6F3A8FC59926}" srcOrd="0" destOrd="0" presId="urn:microsoft.com/office/officeart/2005/8/layout/cycle2"/>
    <dgm:cxn modelId="{1F3C2935-9081-4B4C-93CB-35DD061DE939}" type="presOf" srcId="{E6A3A8D3-974B-4859-9A86-AEF96C948C2B}" destId="{0EE0B6C8-F0B0-4E2A-A59D-256FBD8C9274}" srcOrd="1" destOrd="0" presId="urn:microsoft.com/office/officeart/2005/8/layout/cycle2"/>
    <dgm:cxn modelId="{8DB8E23F-F8BD-4ECC-B15C-1BA48874DFCC}" srcId="{F0DF5E2E-F79C-4562-B7C9-0653A000B7B6}" destId="{041CBF56-AB15-42EB-A906-5690A198AE62}" srcOrd="0" destOrd="0" parTransId="{6838511F-4A6A-443D-9F25-DEFA37C20411}" sibTransId="{E6A3A8D3-974B-4859-9A86-AEF96C948C2B}"/>
    <dgm:cxn modelId="{23CB5260-502D-4108-9734-6FF1DAE78BBF}" type="presOf" srcId="{A63C7BFC-D635-4A72-ABAC-83A44056E825}" destId="{49063157-0094-4589-9E66-317443CA587D}" srcOrd="0" destOrd="0" presId="urn:microsoft.com/office/officeart/2005/8/layout/cycle2"/>
    <dgm:cxn modelId="{CD1F3C63-CE56-473B-947D-D9F980BE8E49}" srcId="{F0DF5E2E-F79C-4562-B7C9-0653A000B7B6}" destId="{CFD7E9EB-F297-495E-9A57-6C551278A614}" srcOrd="4" destOrd="0" parTransId="{6EA4BD7D-BEAC-4B86-8138-1DCEB2889FEA}" sibTransId="{79D6DF91-103F-4BAA-A2EB-5040C2478972}"/>
    <dgm:cxn modelId="{BEEE516C-63E2-4542-9172-79A816D9499D}" type="presOf" srcId="{F0DF5E2E-F79C-4562-B7C9-0653A000B7B6}" destId="{49BE119E-3334-466B-87AF-FD1B797EED62}" srcOrd="0" destOrd="0" presId="urn:microsoft.com/office/officeart/2005/8/layout/cycle2"/>
    <dgm:cxn modelId="{92E7977C-8B3E-411E-8F22-DC34A6825ECC}" type="presOf" srcId="{CFD7E9EB-F297-495E-9A57-6C551278A614}" destId="{226AA1D1-3A24-4ABB-BBC1-D2743BC81D4E}" srcOrd="0" destOrd="0" presId="urn:microsoft.com/office/officeart/2005/8/layout/cycle2"/>
    <dgm:cxn modelId="{637DE596-AD65-436B-898E-4EBAB7CBF549}" type="presOf" srcId="{318199C2-E486-4685-A92B-CB02699030FD}" destId="{E7DF5EE3-21AB-496F-A64E-0015ADC4161F}" srcOrd="1" destOrd="0" presId="urn:microsoft.com/office/officeart/2005/8/layout/cycle2"/>
    <dgm:cxn modelId="{70D81499-F03A-46E5-AF6F-BE9B803F16A0}" type="presOf" srcId="{317606B0-3777-4A50-A0F2-E07DE56CE12F}" destId="{95556D76-8899-4A6D-A552-30049AFFABB8}" srcOrd="0" destOrd="0" presId="urn:microsoft.com/office/officeart/2005/8/layout/cycle2"/>
    <dgm:cxn modelId="{FA8095A2-517C-4A9C-8400-EEA11646D2AE}" type="presOf" srcId="{616D29A2-3FDC-4BFE-BDB0-AD75FF1B8305}" destId="{145626BC-9A64-45CC-B130-6E309BFB7EE9}" srcOrd="0" destOrd="0" presId="urn:microsoft.com/office/officeart/2005/8/layout/cycle2"/>
    <dgm:cxn modelId="{6E8830AC-260C-4D85-960D-73FD4FA6BD9D}" srcId="{F0DF5E2E-F79C-4562-B7C9-0653A000B7B6}" destId="{317606B0-3777-4A50-A0F2-E07DE56CE12F}" srcOrd="1" destOrd="0" parTransId="{626CF8BC-BC80-42C9-A8C9-94CD420FB4F9}" sibTransId="{616D29A2-3FDC-4BFE-BDB0-AD75FF1B8305}"/>
    <dgm:cxn modelId="{9368D1B0-FCE5-4E39-8B6F-628A8FDBD8F3}" srcId="{F0DF5E2E-F79C-4562-B7C9-0653A000B7B6}" destId="{7E35D234-4661-4790-9861-5B7F8BFE87CC}" srcOrd="3" destOrd="0" parTransId="{83DADF25-3BBE-484E-92C5-8206B9626F2C}" sibTransId="{318199C2-E486-4685-A92B-CB02699030FD}"/>
    <dgm:cxn modelId="{E00C73BA-C182-4D8F-872A-91625B890BB7}" type="presOf" srcId="{0FC01A3B-7285-4DB3-9EBF-18A94D7E01E8}" destId="{1AF1ED27-A586-492F-B0CA-4087AB7E2AF9}" srcOrd="0" destOrd="0" presId="urn:microsoft.com/office/officeart/2005/8/layout/cycle2"/>
    <dgm:cxn modelId="{77DF67C4-04BC-49F9-9CA1-8BB386059DBE}" type="presOf" srcId="{79D6DF91-103F-4BAA-A2EB-5040C2478972}" destId="{6DD00685-9128-4F68-A247-629DBBFC1F7F}" srcOrd="1" destOrd="0" presId="urn:microsoft.com/office/officeart/2005/8/layout/cycle2"/>
    <dgm:cxn modelId="{99AF0ECE-A022-4567-AF01-45E1DCA68D60}" type="presOf" srcId="{79D6DF91-103F-4BAA-A2EB-5040C2478972}" destId="{9DC17BF7-92C4-4C73-9F8F-65171CB20B41}" srcOrd="0" destOrd="0" presId="urn:microsoft.com/office/officeart/2005/8/layout/cycle2"/>
    <dgm:cxn modelId="{9891BBE9-6C1C-49BE-B6E0-139FDD18C02F}" type="presOf" srcId="{616D29A2-3FDC-4BFE-BDB0-AD75FF1B8305}" destId="{02FCE6FD-50B5-4A56-BF18-DEA5981C1D14}" srcOrd="1" destOrd="0" presId="urn:microsoft.com/office/officeart/2005/8/layout/cycle2"/>
    <dgm:cxn modelId="{7C429FF5-32D6-4BF3-9D46-C4BA1D60592F}" type="presOf" srcId="{0FC01A3B-7285-4DB3-9EBF-18A94D7E01E8}" destId="{491647F1-1E08-462C-B6C3-4DC696FBBDE6}" srcOrd="1" destOrd="0" presId="urn:microsoft.com/office/officeart/2005/8/layout/cycle2"/>
    <dgm:cxn modelId="{962D341F-210E-4056-9760-978300FA7E2B}" type="presParOf" srcId="{49BE119E-3334-466B-87AF-FD1B797EED62}" destId="{1DCB8A9B-05C9-400C-A924-6F3A8FC59926}" srcOrd="0" destOrd="0" presId="urn:microsoft.com/office/officeart/2005/8/layout/cycle2"/>
    <dgm:cxn modelId="{14CCC7D0-D555-4323-AF18-C7CC796871CC}" type="presParOf" srcId="{49BE119E-3334-466B-87AF-FD1B797EED62}" destId="{C5B22A75-B18D-40B4-A621-0BC7012A7F0B}" srcOrd="1" destOrd="0" presId="urn:microsoft.com/office/officeart/2005/8/layout/cycle2"/>
    <dgm:cxn modelId="{62B985C6-9F75-44A4-921E-E8CF990F43E7}" type="presParOf" srcId="{C5B22A75-B18D-40B4-A621-0BC7012A7F0B}" destId="{0EE0B6C8-F0B0-4E2A-A59D-256FBD8C9274}" srcOrd="0" destOrd="0" presId="urn:microsoft.com/office/officeart/2005/8/layout/cycle2"/>
    <dgm:cxn modelId="{35F7B2FF-AE8B-45C6-8A88-2F3853420264}" type="presParOf" srcId="{49BE119E-3334-466B-87AF-FD1B797EED62}" destId="{95556D76-8899-4A6D-A552-30049AFFABB8}" srcOrd="2" destOrd="0" presId="urn:microsoft.com/office/officeart/2005/8/layout/cycle2"/>
    <dgm:cxn modelId="{4B68D530-ACB5-4807-9668-3F0A534CB06D}" type="presParOf" srcId="{49BE119E-3334-466B-87AF-FD1B797EED62}" destId="{145626BC-9A64-45CC-B130-6E309BFB7EE9}" srcOrd="3" destOrd="0" presId="urn:microsoft.com/office/officeart/2005/8/layout/cycle2"/>
    <dgm:cxn modelId="{1351AE3A-921E-4159-83C4-0819F6709906}" type="presParOf" srcId="{145626BC-9A64-45CC-B130-6E309BFB7EE9}" destId="{02FCE6FD-50B5-4A56-BF18-DEA5981C1D14}" srcOrd="0" destOrd="0" presId="urn:microsoft.com/office/officeart/2005/8/layout/cycle2"/>
    <dgm:cxn modelId="{35B09943-7EBA-45A2-9E0F-A0169462BEFE}" type="presParOf" srcId="{49BE119E-3334-466B-87AF-FD1B797EED62}" destId="{49063157-0094-4589-9E66-317443CA587D}" srcOrd="4" destOrd="0" presId="urn:microsoft.com/office/officeart/2005/8/layout/cycle2"/>
    <dgm:cxn modelId="{2F448695-48E7-45DA-91A4-2244B9124988}" type="presParOf" srcId="{49BE119E-3334-466B-87AF-FD1B797EED62}" destId="{1AF1ED27-A586-492F-B0CA-4087AB7E2AF9}" srcOrd="5" destOrd="0" presId="urn:microsoft.com/office/officeart/2005/8/layout/cycle2"/>
    <dgm:cxn modelId="{C49B9A56-2DCC-4F6A-9610-C284BCAB57B0}" type="presParOf" srcId="{1AF1ED27-A586-492F-B0CA-4087AB7E2AF9}" destId="{491647F1-1E08-462C-B6C3-4DC696FBBDE6}" srcOrd="0" destOrd="0" presId="urn:microsoft.com/office/officeart/2005/8/layout/cycle2"/>
    <dgm:cxn modelId="{E18FD128-5814-41B5-88E0-A4C05593BB0B}" type="presParOf" srcId="{49BE119E-3334-466B-87AF-FD1B797EED62}" destId="{7A49FF98-EE49-4A45-AC5A-1E8E6F90128B}" srcOrd="6" destOrd="0" presId="urn:microsoft.com/office/officeart/2005/8/layout/cycle2"/>
    <dgm:cxn modelId="{038D88DE-479D-405F-B9BF-D4A7BD3E3BDA}" type="presParOf" srcId="{49BE119E-3334-466B-87AF-FD1B797EED62}" destId="{E1989678-50DF-4A74-BBCF-FF5389339C1F}" srcOrd="7" destOrd="0" presId="urn:microsoft.com/office/officeart/2005/8/layout/cycle2"/>
    <dgm:cxn modelId="{A1D1535F-F374-436B-9E0F-C1A4C3344CF8}" type="presParOf" srcId="{E1989678-50DF-4A74-BBCF-FF5389339C1F}" destId="{E7DF5EE3-21AB-496F-A64E-0015ADC4161F}" srcOrd="0" destOrd="0" presId="urn:microsoft.com/office/officeart/2005/8/layout/cycle2"/>
    <dgm:cxn modelId="{99D3C769-E094-4A43-B08B-5FE96AC156DE}" type="presParOf" srcId="{49BE119E-3334-466B-87AF-FD1B797EED62}" destId="{226AA1D1-3A24-4ABB-BBC1-D2743BC81D4E}" srcOrd="8" destOrd="0" presId="urn:microsoft.com/office/officeart/2005/8/layout/cycle2"/>
    <dgm:cxn modelId="{DC55AB81-3C01-4D59-BC17-B97D378FA13A}" type="presParOf" srcId="{49BE119E-3334-466B-87AF-FD1B797EED62}" destId="{9DC17BF7-92C4-4C73-9F8F-65171CB20B41}" srcOrd="9" destOrd="0" presId="urn:microsoft.com/office/officeart/2005/8/layout/cycle2"/>
    <dgm:cxn modelId="{934059DD-108E-4E0C-AA81-1EF9FC013427}" type="presParOf" srcId="{9DC17BF7-92C4-4C73-9F8F-65171CB20B41}" destId="{6DD00685-9128-4F68-A247-629DBBFC1F7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301A01-AE1E-47C1-A43A-9ADBCBA26076}" type="doc">
      <dgm:prSet loTypeId="urn:microsoft.com/office/officeart/2009/3/layout/DescendingProcess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CE35095-B4D7-4B8E-AA0B-971E5AABD88B}">
      <dgm:prSet phldrT="[Text]"/>
      <dgm:spPr/>
      <dgm:t>
        <a:bodyPr/>
        <a:lstStyle/>
        <a:p>
          <a:r>
            <a:rPr lang="en-US" dirty="0"/>
            <a:t>Lack of Knowledge</a:t>
          </a:r>
        </a:p>
      </dgm:t>
    </dgm:pt>
    <dgm:pt modelId="{0631EDB4-FB31-4E4B-B489-10D24617AB8E}" type="parTrans" cxnId="{E4CD5E53-589F-418B-A2CF-37667C14D5F3}">
      <dgm:prSet/>
      <dgm:spPr/>
      <dgm:t>
        <a:bodyPr/>
        <a:lstStyle/>
        <a:p>
          <a:endParaRPr lang="en-US"/>
        </a:p>
      </dgm:t>
    </dgm:pt>
    <dgm:pt modelId="{B3404E59-3C84-42F3-812E-0254BE7874B2}" type="sibTrans" cxnId="{E4CD5E53-589F-418B-A2CF-37667C14D5F3}">
      <dgm:prSet/>
      <dgm:spPr/>
      <dgm:t>
        <a:bodyPr/>
        <a:lstStyle/>
        <a:p>
          <a:endParaRPr lang="en-US"/>
        </a:p>
      </dgm:t>
    </dgm:pt>
    <dgm:pt modelId="{1D1D4B33-DF65-4E47-8C89-9AFA9FA5A556}">
      <dgm:prSet phldrT="[Text]"/>
      <dgm:spPr/>
      <dgm:t>
        <a:bodyPr/>
        <a:lstStyle/>
        <a:p>
          <a:r>
            <a:rPr lang="en-US" dirty="0"/>
            <a:t>Tight Budget</a:t>
          </a:r>
        </a:p>
      </dgm:t>
    </dgm:pt>
    <dgm:pt modelId="{81C7F5D1-A7C5-4B0C-9DDA-2F8411285B9B}" type="parTrans" cxnId="{E1ED0E86-D414-42D7-A093-F24BA430B653}">
      <dgm:prSet/>
      <dgm:spPr/>
      <dgm:t>
        <a:bodyPr/>
        <a:lstStyle/>
        <a:p>
          <a:endParaRPr lang="en-US"/>
        </a:p>
      </dgm:t>
    </dgm:pt>
    <dgm:pt modelId="{8A67B193-1349-4C5A-80A8-25AE6B2ABB6F}" type="sibTrans" cxnId="{E1ED0E86-D414-42D7-A093-F24BA430B653}">
      <dgm:prSet/>
      <dgm:spPr/>
      <dgm:t>
        <a:bodyPr/>
        <a:lstStyle/>
        <a:p>
          <a:endParaRPr lang="en-US"/>
        </a:p>
      </dgm:t>
    </dgm:pt>
    <dgm:pt modelId="{F100F0DC-0F73-4FE3-9176-7E1A65E1DDF4}">
      <dgm:prSet phldrT="[Text]"/>
      <dgm:spPr/>
      <dgm:t>
        <a:bodyPr/>
        <a:lstStyle/>
        <a:p>
          <a:r>
            <a:rPr lang="en-US" dirty="0"/>
            <a:t>Poor Mgmt.</a:t>
          </a:r>
        </a:p>
      </dgm:t>
    </dgm:pt>
    <dgm:pt modelId="{1FD561B5-FF20-43D6-BC2A-F02B1B71F4CE}" type="parTrans" cxnId="{71AB0F35-65F4-43DC-B612-3C59298469AD}">
      <dgm:prSet/>
      <dgm:spPr/>
      <dgm:t>
        <a:bodyPr/>
        <a:lstStyle/>
        <a:p>
          <a:endParaRPr lang="en-US"/>
        </a:p>
      </dgm:t>
    </dgm:pt>
    <dgm:pt modelId="{E860F59E-ED53-4F24-A47F-B70A4AE6C2CD}" type="sibTrans" cxnId="{71AB0F35-65F4-43DC-B612-3C59298469AD}">
      <dgm:prSet/>
      <dgm:spPr/>
      <dgm:t>
        <a:bodyPr/>
        <a:lstStyle/>
        <a:p>
          <a:endParaRPr lang="en-US"/>
        </a:p>
      </dgm:t>
    </dgm:pt>
    <dgm:pt modelId="{5E08C139-FE30-4B69-9357-F85E8AA019C2}">
      <dgm:prSet phldrT="[Text]"/>
      <dgm:spPr/>
      <dgm:t>
        <a:bodyPr/>
        <a:lstStyle/>
        <a:p>
          <a:r>
            <a:rPr lang="en-US" dirty="0"/>
            <a:t>Smartphones &amp; Apps</a:t>
          </a:r>
        </a:p>
      </dgm:t>
    </dgm:pt>
    <dgm:pt modelId="{6ED3726E-5359-4381-93D5-BC727FE92DB0}" type="parTrans" cxnId="{242312B5-9F55-462A-972F-B5809402704E}">
      <dgm:prSet/>
      <dgm:spPr/>
      <dgm:t>
        <a:bodyPr/>
        <a:lstStyle/>
        <a:p>
          <a:endParaRPr lang="en-US"/>
        </a:p>
      </dgm:t>
    </dgm:pt>
    <dgm:pt modelId="{84118D59-3349-48D2-8142-88CB4F441E6F}" type="sibTrans" cxnId="{242312B5-9F55-462A-972F-B5809402704E}">
      <dgm:prSet/>
      <dgm:spPr/>
      <dgm:t>
        <a:bodyPr/>
        <a:lstStyle/>
        <a:p>
          <a:endParaRPr lang="en-US"/>
        </a:p>
      </dgm:t>
    </dgm:pt>
    <dgm:pt modelId="{E2E153F3-3B5C-46CD-A4CD-5BE9284A3D7F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37204C59-11BA-46FF-BAB7-BEB39A73B6EF}" type="parTrans" cxnId="{FD351FF4-AE6C-4FB7-9BA8-9E4EA6B6CBAE}">
      <dgm:prSet/>
      <dgm:spPr/>
      <dgm:t>
        <a:bodyPr/>
        <a:lstStyle/>
        <a:p>
          <a:endParaRPr lang="en-US"/>
        </a:p>
      </dgm:t>
    </dgm:pt>
    <dgm:pt modelId="{467D49BA-6376-46F1-A0FE-40DECED9782A}" type="sibTrans" cxnId="{FD351FF4-AE6C-4FB7-9BA8-9E4EA6B6CBAE}">
      <dgm:prSet/>
      <dgm:spPr/>
      <dgm:t>
        <a:bodyPr/>
        <a:lstStyle/>
        <a:p>
          <a:endParaRPr lang="en-US"/>
        </a:p>
      </dgm:t>
    </dgm:pt>
    <dgm:pt modelId="{206B45DE-759A-4F6B-ADFC-B9E786E6E353}" type="pres">
      <dgm:prSet presAssocID="{E7301A01-AE1E-47C1-A43A-9ADBCBA26076}" presName="Name0" presStyleCnt="0">
        <dgm:presLayoutVars>
          <dgm:chMax val="7"/>
          <dgm:chPref val="5"/>
        </dgm:presLayoutVars>
      </dgm:prSet>
      <dgm:spPr/>
    </dgm:pt>
    <dgm:pt modelId="{476EBF06-7DBC-4A27-B029-4CAF7AF3B2E6}" type="pres">
      <dgm:prSet presAssocID="{E7301A01-AE1E-47C1-A43A-9ADBCBA26076}" presName="arrowNode" presStyleLbl="node1" presStyleIdx="0" presStyleCnt="1"/>
      <dgm:spPr/>
    </dgm:pt>
    <dgm:pt modelId="{7D0ED5D8-8C27-4F07-949F-FD3403AB2183}" type="pres">
      <dgm:prSet presAssocID="{7CE35095-B4D7-4B8E-AA0B-971E5AABD88B}" presName="txNode1" presStyleLbl="revTx" presStyleIdx="0" presStyleCnt="5">
        <dgm:presLayoutVars>
          <dgm:bulletEnabled val="1"/>
        </dgm:presLayoutVars>
      </dgm:prSet>
      <dgm:spPr/>
    </dgm:pt>
    <dgm:pt modelId="{4E7AEEAD-4764-4A49-8B6A-98F47C2695CC}" type="pres">
      <dgm:prSet presAssocID="{1D1D4B33-DF65-4E47-8C89-9AFA9FA5A556}" presName="txNode2" presStyleLbl="revTx" presStyleIdx="1" presStyleCnt="5">
        <dgm:presLayoutVars>
          <dgm:bulletEnabled val="1"/>
        </dgm:presLayoutVars>
      </dgm:prSet>
      <dgm:spPr/>
    </dgm:pt>
    <dgm:pt modelId="{92BB9C14-099F-46A3-B1D1-1CFD5D75DC66}" type="pres">
      <dgm:prSet presAssocID="{8A67B193-1349-4C5A-80A8-25AE6B2ABB6F}" presName="dotNode2" presStyleCnt="0"/>
      <dgm:spPr/>
    </dgm:pt>
    <dgm:pt modelId="{15594AB1-9D6B-4D00-9DDD-DA8444CA4D00}" type="pres">
      <dgm:prSet presAssocID="{8A67B193-1349-4C5A-80A8-25AE6B2ABB6F}" presName="dotRepeatNode" presStyleLbl="fgShp" presStyleIdx="0" presStyleCnt="3"/>
      <dgm:spPr/>
    </dgm:pt>
    <dgm:pt modelId="{EE1007BE-F5C3-4638-A12D-063F592ADD04}" type="pres">
      <dgm:prSet presAssocID="{F100F0DC-0F73-4FE3-9176-7E1A65E1DDF4}" presName="txNode3" presStyleLbl="revTx" presStyleIdx="2" presStyleCnt="5">
        <dgm:presLayoutVars>
          <dgm:bulletEnabled val="1"/>
        </dgm:presLayoutVars>
      </dgm:prSet>
      <dgm:spPr/>
    </dgm:pt>
    <dgm:pt modelId="{868AADB0-F37A-4CD9-A52B-BA6E045FBE40}" type="pres">
      <dgm:prSet presAssocID="{E860F59E-ED53-4F24-A47F-B70A4AE6C2CD}" presName="dotNode3" presStyleCnt="0"/>
      <dgm:spPr/>
    </dgm:pt>
    <dgm:pt modelId="{05F36FAC-D033-43BD-B1EB-078F0BF3DE55}" type="pres">
      <dgm:prSet presAssocID="{E860F59E-ED53-4F24-A47F-B70A4AE6C2CD}" presName="dotRepeatNode" presStyleLbl="fgShp" presStyleIdx="1" presStyleCnt="3"/>
      <dgm:spPr/>
    </dgm:pt>
    <dgm:pt modelId="{0BAC0C40-EE83-4580-BB9A-D54BBB18F49A}" type="pres">
      <dgm:prSet presAssocID="{5E08C139-FE30-4B69-9357-F85E8AA019C2}" presName="txNode4" presStyleLbl="revTx" presStyleIdx="3" presStyleCnt="5">
        <dgm:presLayoutVars>
          <dgm:bulletEnabled val="1"/>
        </dgm:presLayoutVars>
      </dgm:prSet>
      <dgm:spPr/>
    </dgm:pt>
    <dgm:pt modelId="{97E1861C-A4C0-4F5F-AC5C-CCFBFBAEEE1A}" type="pres">
      <dgm:prSet presAssocID="{84118D59-3349-48D2-8142-88CB4F441E6F}" presName="dotNode4" presStyleCnt="0"/>
      <dgm:spPr/>
    </dgm:pt>
    <dgm:pt modelId="{540496A1-F219-43F6-BFCD-8F38B8522698}" type="pres">
      <dgm:prSet presAssocID="{84118D59-3349-48D2-8142-88CB4F441E6F}" presName="dotRepeatNode" presStyleLbl="fgShp" presStyleIdx="2" presStyleCnt="3"/>
      <dgm:spPr/>
    </dgm:pt>
    <dgm:pt modelId="{003CA43D-BCA0-4775-A661-1B1037E5329F}" type="pres">
      <dgm:prSet presAssocID="{E2E153F3-3B5C-46CD-A4CD-5BE9284A3D7F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C10DBE0A-E5BF-4F8F-AA4F-50FA7ECC0F7D}" type="presOf" srcId="{E2E153F3-3B5C-46CD-A4CD-5BE9284A3D7F}" destId="{003CA43D-BCA0-4775-A661-1B1037E5329F}" srcOrd="0" destOrd="0" presId="urn:microsoft.com/office/officeart/2009/3/layout/DescendingProcess"/>
    <dgm:cxn modelId="{71AB0F35-65F4-43DC-B612-3C59298469AD}" srcId="{E7301A01-AE1E-47C1-A43A-9ADBCBA26076}" destId="{F100F0DC-0F73-4FE3-9176-7E1A65E1DDF4}" srcOrd="2" destOrd="0" parTransId="{1FD561B5-FF20-43D6-BC2A-F02B1B71F4CE}" sibTransId="{E860F59E-ED53-4F24-A47F-B70A4AE6C2CD}"/>
    <dgm:cxn modelId="{68039172-2F4D-48B9-8CDF-A306CC787F5B}" type="presOf" srcId="{8A67B193-1349-4C5A-80A8-25AE6B2ABB6F}" destId="{15594AB1-9D6B-4D00-9DDD-DA8444CA4D00}" srcOrd="0" destOrd="0" presId="urn:microsoft.com/office/officeart/2009/3/layout/DescendingProcess"/>
    <dgm:cxn modelId="{E4CD5E53-589F-418B-A2CF-37667C14D5F3}" srcId="{E7301A01-AE1E-47C1-A43A-9ADBCBA26076}" destId="{7CE35095-B4D7-4B8E-AA0B-971E5AABD88B}" srcOrd="0" destOrd="0" parTransId="{0631EDB4-FB31-4E4B-B489-10D24617AB8E}" sibTransId="{B3404E59-3C84-42F3-812E-0254BE7874B2}"/>
    <dgm:cxn modelId="{C2EB8576-8079-4AD2-AD41-42AF0C604669}" type="presOf" srcId="{E7301A01-AE1E-47C1-A43A-9ADBCBA26076}" destId="{206B45DE-759A-4F6B-ADFC-B9E786E6E353}" srcOrd="0" destOrd="0" presId="urn:microsoft.com/office/officeart/2009/3/layout/DescendingProcess"/>
    <dgm:cxn modelId="{9427877E-D08D-4614-A6CB-687187C2EFEB}" type="presOf" srcId="{F100F0DC-0F73-4FE3-9176-7E1A65E1DDF4}" destId="{EE1007BE-F5C3-4638-A12D-063F592ADD04}" srcOrd="0" destOrd="0" presId="urn:microsoft.com/office/officeart/2009/3/layout/DescendingProcess"/>
    <dgm:cxn modelId="{E1ED0E86-D414-42D7-A093-F24BA430B653}" srcId="{E7301A01-AE1E-47C1-A43A-9ADBCBA26076}" destId="{1D1D4B33-DF65-4E47-8C89-9AFA9FA5A556}" srcOrd="1" destOrd="0" parTransId="{81C7F5D1-A7C5-4B0C-9DDA-2F8411285B9B}" sibTransId="{8A67B193-1349-4C5A-80A8-25AE6B2ABB6F}"/>
    <dgm:cxn modelId="{55A62997-AA22-4E9A-9FC5-2893CAD4FE3D}" type="presOf" srcId="{5E08C139-FE30-4B69-9357-F85E8AA019C2}" destId="{0BAC0C40-EE83-4580-BB9A-D54BBB18F49A}" srcOrd="0" destOrd="0" presId="urn:microsoft.com/office/officeart/2009/3/layout/DescendingProcess"/>
    <dgm:cxn modelId="{242312B5-9F55-462A-972F-B5809402704E}" srcId="{E7301A01-AE1E-47C1-A43A-9ADBCBA26076}" destId="{5E08C139-FE30-4B69-9357-F85E8AA019C2}" srcOrd="3" destOrd="0" parTransId="{6ED3726E-5359-4381-93D5-BC727FE92DB0}" sibTransId="{84118D59-3349-48D2-8142-88CB4F441E6F}"/>
    <dgm:cxn modelId="{E30605C7-66AB-4462-A857-6D3E2F83AE43}" type="presOf" srcId="{1D1D4B33-DF65-4E47-8C89-9AFA9FA5A556}" destId="{4E7AEEAD-4764-4A49-8B6A-98F47C2695CC}" srcOrd="0" destOrd="0" presId="urn:microsoft.com/office/officeart/2009/3/layout/DescendingProcess"/>
    <dgm:cxn modelId="{2D03E8CE-9568-4D12-B40D-AFD93E88DE35}" type="presOf" srcId="{7CE35095-B4D7-4B8E-AA0B-971E5AABD88B}" destId="{7D0ED5D8-8C27-4F07-949F-FD3403AB2183}" srcOrd="0" destOrd="0" presId="urn:microsoft.com/office/officeart/2009/3/layout/DescendingProcess"/>
    <dgm:cxn modelId="{C09816EB-1388-4717-9239-AE41929D8AB2}" type="presOf" srcId="{E860F59E-ED53-4F24-A47F-B70A4AE6C2CD}" destId="{05F36FAC-D033-43BD-B1EB-078F0BF3DE55}" srcOrd="0" destOrd="0" presId="urn:microsoft.com/office/officeart/2009/3/layout/DescendingProcess"/>
    <dgm:cxn modelId="{5B12C4EE-B913-48F5-877D-959EE05B218C}" type="presOf" srcId="{84118D59-3349-48D2-8142-88CB4F441E6F}" destId="{540496A1-F219-43F6-BFCD-8F38B8522698}" srcOrd="0" destOrd="0" presId="urn:microsoft.com/office/officeart/2009/3/layout/DescendingProcess"/>
    <dgm:cxn modelId="{FD351FF4-AE6C-4FB7-9BA8-9E4EA6B6CBAE}" srcId="{E7301A01-AE1E-47C1-A43A-9ADBCBA26076}" destId="{E2E153F3-3B5C-46CD-A4CD-5BE9284A3D7F}" srcOrd="4" destOrd="0" parTransId="{37204C59-11BA-46FF-BAB7-BEB39A73B6EF}" sibTransId="{467D49BA-6376-46F1-A0FE-40DECED9782A}"/>
    <dgm:cxn modelId="{9A86A4BF-116C-4632-8383-E79FC436BE9C}" type="presParOf" srcId="{206B45DE-759A-4F6B-ADFC-B9E786E6E353}" destId="{476EBF06-7DBC-4A27-B029-4CAF7AF3B2E6}" srcOrd="0" destOrd="0" presId="urn:microsoft.com/office/officeart/2009/3/layout/DescendingProcess"/>
    <dgm:cxn modelId="{69DE1996-EF75-4148-821E-C9BCEE001F97}" type="presParOf" srcId="{206B45DE-759A-4F6B-ADFC-B9E786E6E353}" destId="{7D0ED5D8-8C27-4F07-949F-FD3403AB2183}" srcOrd="1" destOrd="0" presId="urn:microsoft.com/office/officeart/2009/3/layout/DescendingProcess"/>
    <dgm:cxn modelId="{77E4BA29-2AA0-4248-98A3-9259EDFD79F3}" type="presParOf" srcId="{206B45DE-759A-4F6B-ADFC-B9E786E6E353}" destId="{4E7AEEAD-4764-4A49-8B6A-98F47C2695CC}" srcOrd="2" destOrd="0" presId="urn:microsoft.com/office/officeart/2009/3/layout/DescendingProcess"/>
    <dgm:cxn modelId="{952B0BDA-0394-402D-901A-71A204EBE265}" type="presParOf" srcId="{206B45DE-759A-4F6B-ADFC-B9E786E6E353}" destId="{92BB9C14-099F-46A3-B1D1-1CFD5D75DC66}" srcOrd="3" destOrd="0" presId="urn:microsoft.com/office/officeart/2009/3/layout/DescendingProcess"/>
    <dgm:cxn modelId="{CEBABA74-EACF-4F0C-9CED-995690329C41}" type="presParOf" srcId="{92BB9C14-099F-46A3-B1D1-1CFD5D75DC66}" destId="{15594AB1-9D6B-4D00-9DDD-DA8444CA4D00}" srcOrd="0" destOrd="0" presId="urn:microsoft.com/office/officeart/2009/3/layout/DescendingProcess"/>
    <dgm:cxn modelId="{60E52889-57C6-4DA3-93C0-A1CCCC49930F}" type="presParOf" srcId="{206B45DE-759A-4F6B-ADFC-B9E786E6E353}" destId="{EE1007BE-F5C3-4638-A12D-063F592ADD04}" srcOrd="4" destOrd="0" presId="urn:microsoft.com/office/officeart/2009/3/layout/DescendingProcess"/>
    <dgm:cxn modelId="{467F1010-5702-4FC5-AF60-31760EAFDE03}" type="presParOf" srcId="{206B45DE-759A-4F6B-ADFC-B9E786E6E353}" destId="{868AADB0-F37A-4CD9-A52B-BA6E045FBE40}" srcOrd="5" destOrd="0" presId="urn:microsoft.com/office/officeart/2009/3/layout/DescendingProcess"/>
    <dgm:cxn modelId="{183EDD57-0A4F-4B0A-8AB4-4C690559FF71}" type="presParOf" srcId="{868AADB0-F37A-4CD9-A52B-BA6E045FBE40}" destId="{05F36FAC-D033-43BD-B1EB-078F0BF3DE55}" srcOrd="0" destOrd="0" presId="urn:microsoft.com/office/officeart/2009/3/layout/DescendingProcess"/>
    <dgm:cxn modelId="{7A2E6129-F33B-4D3A-B09E-2DB51EA6476A}" type="presParOf" srcId="{206B45DE-759A-4F6B-ADFC-B9E786E6E353}" destId="{0BAC0C40-EE83-4580-BB9A-D54BBB18F49A}" srcOrd="6" destOrd="0" presId="urn:microsoft.com/office/officeart/2009/3/layout/DescendingProcess"/>
    <dgm:cxn modelId="{3F620004-BAB6-46BD-BF65-BB15538370AD}" type="presParOf" srcId="{206B45DE-759A-4F6B-ADFC-B9E786E6E353}" destId="{97E1861C-A4C0-4F5F-AC5C-CCFBFBAEEE1A}" srcOrd="7" destOrd="0" presId="urn:microsoft.com/office/officeart/2009/3/layout/DescendingProcess"/>
    <dgm:cxn modelId="{1B85DE33-E0F4-4324-8745-57417082167B}" type="presParOf" srcId="{97E1861C-A4C0-4F5F-AC5C-CCFBFBAEEE1A}" destId="{540496A1-F219-43F6-BFCD-8F38B8522698}" srcOrd="0" destOrd="0" presId="urn:microsoft.com/office/officeart/2009/3/layout/DescendingProcess"/>
    <dgm:cxn modelId="{326B42A6-527E-493D-B8AB-73AFCEDC4F9F}" type="presParOf" srcId="{206B45DE-759A-4F6B-ADFC-B9E786E6E353}" destId="{003CA43D-BCA0-4775-A661-1B1037E5329F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73F51-79D2-44B9-89C0-8C1CBAD70547}">
      <dsp:nvSpPr>
        <dsp:cNvPr id="0" name=""/>
        <dsp:cNvSpPr/>
      </dsp:nvSpPr>
      <dsp:spPr>
        <a:xfrm>
          <a:off x="0" y="0"/>
          <a:ext cx="4203305" cy="754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it?</a:t>
          </a:r>
        </a:p>
      </dsp:txBody>
      <dsp:txXfrm>
        <a:off x="22103" y="22103"/>
        <a:ext cx="3300680" cy="710447"/>
      </dsp:txXfrm>
    </dsp:sp>
    <dsp:sp modelId="{41C747FD-7E59-4599-8E2D-209B22B30330}">
      <dsp:nvSpPr>
        <dsp:cNvPr id="0" name=""/>
        <dsp:cNvSpPr/>
      </dsp:nvSpPr>
      <dsp:spPr>
        <a:xfrm>
          <a:off x="313883" y="859466"/>
          <a:ext cx="4203305" cy="754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Threats in Banking</a:t>
          </a:r>
        </a:p>
      </dsp:txBody>
      <dsp:txXfrm>
        <a:off x="335986" y="881569"/>
        <a:ext cx="3354691" cy="710447"/>
      </dsp:txXfrm>
    </dsp:sp>
    <dsp:sp modelId="{F7466C02-1766-4D73-88CC-CA55BE3F0ACD}">
      <dsp:nvSpPr>
        <dsp:cNvPr id="0" name=""/>
        <dsp:cNvSpPr/>
      </dsp:nvSpPr>
      <dsp:spPr>
        <a:xfrm>
          <a:off x="627766" y="1718933"/>
          <a:ext cx="4203305" cy="754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Machine Learning &amp; others</a:t>
          </a:r>
        </a:p>
      </dsp:txBody>
      <dsp:txXfrm>
        <a:off x="649869" y="1741036"/>
        <a:ext cx="3354691" cy="710447"/>
      </dsp:txXfrm>
    </dsp:sp>
    <dsp:sp modelId="{A2D2EF5A-4348-46B4-950B-1572885F5F10}">
      <dsp:nvSpPr>
        <dsp:cNvPr id="0" name=""/>
        <dsp:cNvSpPr/>
      </dsp:nvSpPr>
      <dsp:spPr>
        <a:xfrm>
          <a:off x="941649" y="2578399"/>
          <a:ext cx="4203305" cy="754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Training</a:t>
          </a:r>
        </a:p>
      </dsp:txBody>
      <dsp:txXfrm>
        <a:off x="963752" y="2600502"/>
        <a:ext cx="3354691" cy="710447"/>
      </dsp:txXfrm>
    </dsp:sp>
    <dsp:sp modelId="{6269D068-7377-44CA-80BA-2D7FF779EF8B}">
      <dsp:nvSpPr>
        <dsp:cNvPr id="0" name=""/>
        <dsp:cNvSpPr/>
      </dsp:nvSpPr>
      <dsp:spPr>
        <a:xfrm>
          <a:off x="1255532" y="3437866"/>
          <a:ext cx="4203305" cy="754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Challenges</a:t>
          </a:r>
        </a:p>
      </dsp:txBody>
      <dsp:txXfrm>
        <a:off x="1277635" y="3459969"/>
        <a:ext cx="3354691" cy="710447"/>
      </dsp:txXfrm>
    </dsp:sp>
    <dsp:sp modelId="{1D379A81-CA05-4A5D-A949-41E8FFF3EDE4}">
      <dsp:nvSpPr>
        <dsp:cNvPr id="0" name=""/>
        <dsp:cNvSpPr/>
      </dsp:nvSpPr>
      <dsp:spPr>
        <a:xfrm>
          <a:off x="3712780" y="551316"/>
          <a:ext cx="490524" cy="4905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823148" y="551316"/>
        <a:ext cx="269788" cy="369119"/>
      </dsp:txXfrm>
    </dsp:sp>
    <dsp:sp modelId="{BF9FB31A-661A-4885-BAC8-FD814C626E14}">
      <dsp:nvSpPr>
        <dsp:cNvPr id="0" name=""/>
        <dsp:cNvSpPr/>
      </dsp:nvSpPr>
      <dsp:spPr>
        <a:xfrm>
          <a:off x="4026663" y="1410782"/>
          <a:ext cx="490524" cy="4905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137031" y="1410782"/>
        <a:ext cx="269788" cy="369119"/>
      </dsp:txXfrm>
    </dsp:sp>
    <dsp:sp modelId="{B2545E92-A6E3-4931-9752-C09EFDC8993E}">
      <dsp:nvSpPr>
        <dsp:cNvPr id="0" name=""/>
        <dsp:cNvSpPr/>
      </dsp:nvSpPr>
      <dsp:spPr>
        <a:xfrm>
          <a:off x="4340546" y="2257672"/>
          <a:ext cx="490524" cy="4905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450914" y="2257672"/>
        <a:ext cx="269788" cy="369119"/>
      </dsp:txXfrm>
    </dsp:sp>
    <dsp:sp modelId="{4DC76AD2-5BD0-42CE-99AF-E0B60519D6ED}">
      <dsp:nvSpPr>
        <dsp:cNvPr id="0" name=""/>
        <dsp:cNvSpPr/>
      </dsp:nvSpPr>
      <dsp:spPr>
        <a:xfrm>
          <a:off x="4654429" y="3125523"/>
          <a:ext cx="490524" cy="49052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764797" y="3125523"/>
        <a:ext cx="269788" cy="369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B8A9B-05C9-400C-A924-6F3A8FC59926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Machine Learning</a:t>
          </a:r>
        </a:p>
      </dsp:txBody>
      <dsp:txXfrm>
        <a:off x="3485895" y="239992"/>
        <a:ext cx="1156208" cy="1156208"/>
      </dsp:txXfrm>
    </dsp:sp>
    <dsp:sp modelId="{C5B22A75-B18D-40B4-A621-0BC7012A7F0B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42728" y="1329221"/>
        <a:ext cx="305286" cy="331112"/>
      </dsp:txXfrm>
    </dsp:sp>
    <dsp:sp modelId="{95556D76-8899-4A6D-A552-30049AFFABB8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Network Security Surveillance</a:t>
          </a:r>
        </a:p>
      </dsp:txBody>
      <dsp:txXfrm>
        <a:off x="5474459" y="1684768"/>
        <a:ext cx="1156208" cy="1156208"/>
      </dsp:txXfrm>
    </dsp:sp>
    <dsp:sp modelId="{145626BC-9A64-45CC-B130-6E309BFB7EE9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544168" y="3192209"/>
        <a:ext cx="305286" cy="331112"/>
      </dsp:txXfrm>
    </dsp:sp>
    <dsp:sp modelId="{49063157-0094-4589-9E66-317443CA587D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 Management</a:t>
          </a:r>
        </a:p>
      </dsp:txBody>
      <dsp:txXfrm>
        <a:off x="4714895" y="4022465"/>
        <a:ext cx="1156208" cy="1156208"/>
      </dsp:txXfrm>
    </dsp:sp>
    <dsp:sp modelId="{1AF1ED27-A586-492F-B0CA-4087AB7E2AF9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989118" y="4435013"/>
        <a:ext cx="305286" cy="331112"/>
      </dsp:txXfrm>
    </dsp:sp>
    <dsp:sp modelId="{7A49FF98-EE49-4A45-AC5A-1E8E6F90128B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Software Security</a:t>
          </a:r>
        </a:p>
      </dsp:txBody>
      <dsp:txXfrm>
        <a:off x="2256895" y="4022465"/>
        <a:ext cx="1156208" cy="1156208"/>
      </dsp:txXfrm>
    </dsp:sp>
    <dsp:sp modelId="{E1989678-50DF-4A74-BBCF-FF5389339C1F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26604" y="3340121"/>
        <a:ext cx="305286" cy="331112"/>
      </dsp:txXfrm>
    </dsp:sp>
    <dsp:sp modelId="{226AA1D1-3A24-4ABB-BBC1-D2743BC81D4E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Protecting Critical Systems</a:t>
          </a:r>
        </a:p>
      </dsp:txBody>
      <dsp:txXfrm>
        <a:off x="1497331" y="1684768"/>
        <a:ext cx="1156208" cy="1156208"/>
      </dsp:txXfrm>
    </dsp:sp>
    <dsp:sp modelId="{9DC17BF7-92C4-4C73-9F8F-65171CB20B41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54164" y="1420635"/>
        <a:ext cx="305286" cy="331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EBF06-7DBC-4A27-B029-4CAF7AF3B2E6}">
      <dsp:nvSpPr>
        <dsp:cNvPr id="0" name=""/>
        <dsp:cNvSpPr/>
      </dsp:nvSpPr>
      <dsp:spPr>
        <a:xfrm rot="4396374">
          <a:off x="555258" y="865882"/>
          <a:ext cx="3756332" cy="2619573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94AB1-9D6B-4D00-9DDD-DA8444CA4D00}">
      <dsp:nvSpPr>
        <dsp:cNvPr id="0" name=""/>
        <dsp:cNvSpPr/>
      </dsp:nvSpPr>
      <dsp:spPr>
        <a:xfrm>
          <a:off x="1962392" y="1207931"/>
          <a:ext cx="94859" cy="94859"/>
        </a:xfrm>
        <a:prstGeom prst="ellipse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5F36FAC-D033-43BD-B1EB-078F0BF3DE55}">
      <dsp:nvSpPr>
        <dsp:cNvPr id="0" name=""/>
        <dsp:cNvSpPr/>
      </dsp:nvSpPr>
      <dsp:spPr>
        <a:xfrm>
          <a:off x="2611916" y="1731832"/>
          <a:ext cx="94859" cy="94859"/>
        </a:xfrm>
        <a:prstGeom prst="ellipse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40496A1-F219-43F6-BFCD-8F38B8522698}">
      <dsp:nvSpPr>
        <dsp:cNvPr id="0" name=""/>
        <dsp:cNvSpPr/>
      </dsp:nvSpPr>
      <dsp:spPr>
        <a:xfrm>
          <a:off x="3098700" y="2344500"/>
          <a:ext cx="94859" cy="94859"/>
        </a:xfrm>
        <a:prstGeom prst="ellipse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D0ED5D8-8C27-4F07-949F-FD3403AB2183}">
      <dsp:nvSpPr>
        <dsp:cNvPr id="0" name=""/>
        <dsp:cNvSpPr/>
      </dsp:nvSpPr>
      <dsp:spPr>
        <a:xfrm>
          <a:off x="303444" y="0"/>
          <a:ext cx="1770994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Lack of Knowledge</a:t>
          </a:r>
        </a:p>
      </dsp:txBody>
      <dsp:txXfrm>
        <a:off x="303444" y="0"/>
        <a:ext cx="1770994" cy="696214"/>
      </dsp:txXfrm>
    </dsp:sp>
    <dsp:sp modelId="{4E7AEEAD-4764-4A49-8B6A-98F47C2695CC}">
      <dsp:nvSpPr>
        <dsp:cNvPr id="0" name=""/>
        <dsp:cNvSpPr/>
      </dsp:nvSpPr>
      <dsp:spPr>
        <a:xfrm>
          <a:off x="2505221" y="907253"/>
          <a:ext cx="2584694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Tight Budget</a:t>
          </a:r>
        </a:p>
      </dsp:txBody>
      <dsp:txXfrm>
        <a:off x="2505221" y="907253"/>
        <a:ext cx="2584694" cy="696214"/>
      </dsp:txXfrm>
    </dsp:sp>
    <dsp:sp modelId="{EE1007BE-F5C3-4638-A12D-063F592ADD04}">
      <dsp:nvSpPr>
        <dsp:cNvPr id="0" name=""/>
        <dsp:cNvSpPr/>
      </dsp:nvSpPr>
      <dsp:spPr>
        <a:xfrm>
          <a:off x="303444" y="1431155"/>
          <a:ext cx="2058182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Poor Mgmt.</a:t>
          </a:r>
        </a:p>
      </dsp:txBody>
      <dsp:txXfrm>
        <a:off x="303444" y="1431155"/>
        <a:ext cx="2058182" cy="696214"/>
      </dsp:txXfrm>
    </dsp:sp>
    <dsp:sp modelId="{0BAC0C40-EE83-4580-BB9A-D54BBB18F49A}">
      <dsp:nvSpPr>
        <dsp:cNvPr id="0" name=""/>
        <dsp:cNvSpPr/>
      </dsp:nvSpPr>
      <dsp:spPr>
        <a:xfrm>
          <a:off x="3510380" y="2043823"/>
          <a:ext cx="1579535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Smartphones &amp; Apps</a:t>
          </a:r>
        </a:p>
      </dsp:txBody>
      <dsp:txXfrm>
        <a:off x="3510380" y="2043823"/>
        <a:ext cx="1579535" cy="696214"/>
      </dsp:txXfrm>
    </dsp:sp>
    <dsp:sp modelId="{003CA43D-BCA0-4775-A661-1B1037E5329F}">
      <dsp:nvSpPr>
        <dsp:cNvPr id="0" name=""/>
        <dsp:cNvSpPr/>
      </dsp:nvSpPr>
      <dsp:spPr>
        <a:xfrm>
          <a:off x="2696680" y="3655123"/>
          <a:ext cx="2393235" cy="69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Social Media</a:t>
          </a:r>
        </a:p>
      </dsp:txBody>
      <dsp:txXfrm>
        <a:off x="2696680" y="3655123"/>
        <a:ext cx="2393235" cy="696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D7A8-C0F5-F74E-A6E0-CD0196F2B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98988-18BB-6B64-35DA-E9AC42752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84A3-00FE-0630-18E2-458FA64B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C2E4-888F-A94D-D2FA-A65082AE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8EA8D-5D52-2E96-841A-68EB4836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6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688-E70D-E799-F175-EB5A298E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559E-7462-34C3-C03D-E7B9C5504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32F4D-065C-86FA-8006-010FD312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D1374-0327-5488-19A6-AFF2A844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EE4C-AAA2-910A-C6C9-C5DC1480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AF6B8-815D-12F8-71BF-C0AC0FB37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2099-C4E2-B360-43E4-7CD7D3B39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D436-EDFB-8C0E-274C-F6584DF1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BD36-44A6-BA84-ED1D-3D006D11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BC7F-E918-E1E4-9FAA-7359D164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D007-7B8F-999F-4725-6D1D80D3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967A-DBB2-E61B-E0DD-31076DD9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703E-B2E1-9F1C-E144-DE5F6026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8364-F83A-C2FB-6E4F-392A3E7A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DAF7-7311-DEC7-5A81-FE30C41C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380C-3E33-B06B-9EFC-53A606AA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A471B-D110-F171-D07E-E825CDE3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7D6B-283A-1AF9-3264-09E4173C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1A46-6968-D265-2BD6-55C9355D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44DA6-12E9-44A8-4669-87AE136F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2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CB61-D932-5AAD-915C-804CD83F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C599-C76C-25BF-2132-ED86BB883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52443-A250-7DE1-7D3F-C523F4761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FCE4D-0706-7E0E-7F97-299AFAB6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43F00-C109-0D31-7E31-E4DE04AA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7694B-7C8E-77F8-6945-E719F3BE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03C4-EFA0-CEAE-DD62-AECDBBF6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4B90D-7AF0-4C92-AF92-C7168C29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27346-2B4A-F59E-55F8-E89B571C5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B74DF-157F-2F4A-5539-1D2211ECC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894FB-943B-D0F3-8577-AA3093B3B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1A972-D101-9F9D-7622-762B0440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36509-4D94-3804-F8B9-ABDA635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2D036-131E-9F9E-3D7D-B4E5C5B6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1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682E-743B-49A8-7314-B11DF341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84EAC-BC38-E3A0-E33B-0F775456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08710-5206-8BFB-CF11-D03413A1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AD7E8-F43A-F91D-7E66-B9B80F9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8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A659D-AEBB-F21B-29A6-FC6EAF59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2BFC-D89C-9A0F-7B81-92EE74F1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80B6-C78B-7BBF-183B-D0235EC6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F6C7-5600-68ED-CF89-980FD239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D433-6196-B988-FE8F-525563D7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5C5D5-FFF3-A942-4BC1-88730483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88DFD-8456-4CBC-95D0-E43329E9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EA28F-E015-1286-CB41-E1C7F142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26A5E-B183-963D-C8E9-67783592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4D6F-B3CE-F86F-7470-26AC2C32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FD86-E7E8-4EF2-FBF9-2E84B56C1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0B203-C312-C919-2E64-AD8F3A26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9FA1-9061-0B67-EEAD-0E1DFA0D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6D87-BE30-7744-F73E-A1EE2AA0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0633-7732-1594-92BA-5D76DD86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98D66-E07F-AF54-A3A6-FCA28645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7043D-B432-9803-7585-1E94FE21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26BD-6EB8-02DC-18C4-95DC7FF8D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DEA9-ABDD-4531-9C0D-FD7DB532ED5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B436-FAA6-DBB0-E78F-EA6CFDF2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31C25-FDD4-CDAD-64E0-C456CFDF7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3D49B-D44E-45D4-BC19-F2FD8BA9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F4E45-E44A-4566-A454-A876F2A04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Fraud Detection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69577-4EF4-69E0-422A-1DE590EF2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Nicholas Catani</a:t>
            </a:r>
          </a:p>
          <a:p>
            <a:pPr algn="l"/>
            <a:r>
              <a:rPr lang="en-US" sz="2000" dirty="0"/>
              <a:t>ISM-6331</a:t>
            </a: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55877-1D83-C553-5168-8F645E55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" r="-2" b="-2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57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3F550-CC1B-EA7A-2C7A-3B21FEB0BCCF}"/>
              </a:ext>
            </a:extLst>
          </p:cNvPr>
          <p:cNvSpPr txBox="1"/>
          <p:nvPr/>
        </p:nvSpPr>
        <p:spPr>
          <a:xfrm>
            <a:off x="1347807" y="430331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Content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B47BE9-58F3-6BBB-9FBA-1DD389D1E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861437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17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92237-7B38-CC04-616E-E8FF671B7FCF}"/>
              </a:ext>
            </a:extLst>
          </p:cNvPr>
          <p:cNvSpPr txBox="1"/>
          <p:nvPr/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What it 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EDDFC-4D7A-A38A-BFE0-E14CDFCFBAD4}"/>
              </a:ext>
            </a:extLst>
          </p:cNvPr>
          <p:cNvSpPr txBox="1"/>
          <p:nvPr/>
        </p:nvSpPr>
        <p:spPr>
          <a:xfrm>
            <a:off x="820685" y="2601707"/>
            <a:ext cx="4313903" cy="334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It a process to identify and prevent fraudsters from obtaining money or property through false means.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CF583FC-01C1-2D12-930B-03B6D8374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90" r="2558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3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D197BF2B-E9DE-DFD2-C83C-F09FC59D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6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F84AF-FCBD-A0E8-03EF-0F30CDE0AAC3}"/>
              </a:ext>
            </a:extLst>
          </p:cNvPr>
          <p:cNvSpPr txBox="1"/>
          <p:nvPr/>
        </p:nvSpPr>
        <p:spPr>
          <a:xfrm>
            <a:off x="838200" y="365125"/>
            <a:ext cx="53875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Threats in Banking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03C99-446B-481C-FB9B-CEDDB128366C}"/>
              </a:ext>
            </a:extLst>
          </p:cNvPr>
          <p:cNvSpPr txBox="1"/>
          <p:nvPr/>
        </p:nvSpPr>
        <p:spPr>
          <a:xfrm>
            <a:off x="1243515" y="2229456"/>
            <a:ext cx="4713732" cy="402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PHISHING ATTACKS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SPOOFING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RANSOMWARE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TROJAN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IDENTITY THEFT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BFFA60C-F112-FFF4-5781-35E32D1B7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" r="2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4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E7C9B-0A87-BC3E-1B0F-FEA48E69CADC}"/>
              </a:ext>
            </a:extLst>
          </p:cNvPr>
          <p:cNvSpPr txBox="1"/>
          <p:nvPr/>
        </p:nvSpPr>
        <p:spPr>
          <a:xfrm>
            <a:off x="1347807" y="430331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82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4A02B-F792-3932-D43D-DFEC2FE9201F}"/>
              </a:ext>
            </a:extLst>
          </p:cNvPr>
          <p:cNvSpPr txBox="1"/>
          <p:nvPr/>
        </p:nvSpPr>
        <p:spPr>
          <a:xfrm>
            <a:off x="838200" y="365125"/>
            <a:ext cx="53875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ML &amp; others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2B3C700-D194-8955-E1FA-7676958C5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92014"/>
              </p:ext>
            </p:extLst>
          </p:nvPr>
        </p:nvGraphicFramePr>
        <p:xfrm>
          <a:off x="235646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21ED5C-F055-502E-FD6B-6D173CBDE0AE}"/>
              </a:ext>
            </a:extLst>
          </p:cNvPr>
          <p:cNvSpPr txBox="1"/>
          <p:nvPr/>
        </p:nvSpPr>
        <p:spPr>
          <a:xfrm>
            <a:off x="9261447" y="2212258"/>
            <a:ext cx="2232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 is a perpetual network scanning to detect signs of dangerous or intrusive behavior. Frequently employed with firewalls, antiviruses, or IDS (intrusion detection systems). Generally, it allows for either manual or automatic scanning.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32D68-E6F2-6F50-28D3-06453BEB7005}"/>
              </a:ext>
            </a:extLst>
          </p:cNvPr>
          <p:cNvSpPr txBox="1"/>
          <p:nvPr/>
        </p:nvSpPr>
        <p:spPr>
          <a:xfrm>
            <a:off x="8756724" y="5274510"/>
            <a:ext cx="2232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integrity, data security, security awareness training, and risk analysis, are all part of the package.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C0DE-E629-ACEE-CCC5-BF0142D28C3D}"/>
              </a:ext>
            </a:extLst>
          </p:cNvPr>
          <p:cNvSpPr txBox="1"/>
          <p:nvPr/>
        </p:nvSpPr>
        <p:spPr>
          <a:xfrm>
            <a:off x="1750142" y="5131942"/>
            <a:ext cx="2232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Safeguard apps are essential to business operations. They possess features such as helping synchronize security policies with file-sharing permissions and multi-factor authentication.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60719-9427-5C35-76CE-9E77170113DE}"/>
              </a:ext>
            </a:extLst>
          </p:cNvPr>
          <p:cNvSpPr txBox="1"/>
          <p:nvPr/>
        </p:nvSpPr>
        <p:spPr>
          <a:xfrm>
            <a:off x="1347018" y="2114017"/>
            <a:ext cx="2232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Wide-area network connections help avoid attacks on massive systems. Plus, it monitors all programs and performs security checks on users, servers, and the VPN. </a:t>
            </a:r>
          </a:p>
        </p:txBody>
      </p:sp>
    </p:spTree>
    <p:extLst>
      <p:ext uri="{BB962C8B-B14F-4D97-AF65-F5344CB8AC3E}">
        <p14:creationId xmlns:p14="http://schemas.microsoft.com/office/powerpoint/2010/main" val="165708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CB8A9B-05C9-400C-A924-6F3A8FC59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CB8A9B-05C9-400C-A924-6F3A8FC59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CB8A9B-05C9-400C-A924-6F3A8FC59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CB8A9B-05C9-400C-A924-6F3A8FC59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CB8A9B-05C9-400C-A924-6F3A8FC59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B22A75-B18D-40B4-A621-0BC7012A7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B22A75-B18D-40B4-A621-0BC7012A7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B22A75-B18D-40B4-A621-0BC7012A7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B22A75-B18D-40B4-A621-0BC7012A7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B22A75-B18D-40B4-A621-0BC7012A7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556D76-8899-4A6D-A552-30049AFFA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556D76-8899-4A6D-A552-30049AFFA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556D76-8899-4A6D-A552-30049AFFA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556D76-8899-4A6D-A552-30049AFFA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556D76-8899-4A6D-A552-30049AFFA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5626BC-9A64-45CC-B130-6E309BFB7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5626BC-9A64-45CC-B130-6E309BFB7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5626BC-9A64-45CC-B130-6E309BFB7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5626BC-9A64-45CC-B130-6E309BFB7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5626BC-9A64-45CC-B130-6E309BFB7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063157-0094-4589-9E66-317443CA5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063157-0094-4589-9E66-317443CA5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063157-0094-4589-9E66-317443CA5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063157-0094-4589-9E66-317443CA5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063157-0094-4589-9E66-317443CA58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AF1ED27-A586-492F-B0CA-4087AB7E2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AF1ED27-A586-492F-B0CA-4087AB7E2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AF1ED27-A586-492F-B0CA-4087AB7E2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AF1ED27-A586-492F-B0CA-4087AB7E2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AF1ED27-A586-492F-B0CA-4087AB7E2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49FF98-EE49-4A45-AC5A-1E8E6F901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49FF98-EE49-4A45-AC5A-1E8E6F901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49FF98-EE49-4A45-AC5A-1E8E6F901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49FF98-EE49-4A45-AC5A-1E8E6F901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49FF98-EE49-4A45-AC5A-1E8E6F901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989678-50DF-4A74-BBCF-FF5389339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989678-50DF-4A74-BBCF-FF5389339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989678-50DF-4A74-BBCF-FF5389339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989678-50DF-4A74-BBCF-FF5389339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989678-50DF-4A74-BBCF-FF5389339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6AA1D1-3A24-4ABB-BBC1-D2743BC81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6AA1D1-3A24-4ABB-BBC1-D2743BC81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6AA1D1-3A24-4ABB-BBC1-D2743BC81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6AA1D1-3A24-4ABB-BBC1-D2743BC81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6AA1D1-3A24-4ABB-BBC1-D2743BC81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C17BF7-92C4-4C73-9F8F-65171CB20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C17BF7-92C4-4C73-9F8F-65171CB20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C17BF7-92C4-4C73-9F8F-65171CB20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C17BF7-92C4-4C73-9F8F-65171CB20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C17BF7-92C4-4C73-9F8F-65171CB20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E8D6CA-2B1F-7D76-812F-5F8872922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" b="532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63DC7-8746-D9E1-0751-E27B26C32AB7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72235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73CBC-912D-D0D3-1E44-87858A95938E}"/>
              </a:ext>
            </a:extLst>
          </p:cNvPr>
          <p:cNvSpPr txBox="1"/>
          <p:nvPr/>
        </p:nvSpPr>
        <p:spPr>
          <a:xfrm>
            <a:off x="1524000" y="3349167"/>
            <a:ext cx="9144000" cy="1748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7D0130F-602F-49A1-C4F6-D3264329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052002"/>
            <a:ext cx="10905067" cy="163576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0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A974C-4AF6-86C2-8D40-1A8ED3DA4A0A}"/>
              </a:ext>
            </a:extLst>
          </p:cNvPr>
          <p:cNvSpPr txBox="1"/>
          <p:nvPr/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Challenges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FF4C0-E703-503F-E971-C4ABEB08B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9" r="14832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8F4F-9D2A-B7A2-4FE9-7A226A411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138385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6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EBF06-7DBC-4A27-B029-4CAF7AF3B2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D5D8-8C27-4F07-949F-FD3403AB218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7AEEAD-4764-4A49-8B6A-98F47C2695C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594AB1-9D6B-4D00-9DDD-DA8444CA4D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1007BE-F5C3-4638-A12D-063F592ADD0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36FAC-D033-43BD-B1EB-078F0BF3DE5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AC0C40-EE83-4580-BB9A-D54BBB18F49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496A1-F219-43F6-BFCD-8F38B852269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A43D-BCA0-4775-A661-1B1037E532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197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Wingdings</vt:lpstr>
      <vt:lpstr>Office Theme</vt:lpstr>
      <vt:lpstr>Fraud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</dc:title>
  <dc:creator>Catani, Nicholas</dc:creator>
  <cp:lastModifiedBy>Catani, Nicholas</cp:lastModifiedBy>
  <cp:revision>4</cp:revision>
  <dcterms:created xsi:type="dcterms:W3CDTF">2023-02-11T04:46:15Z</dcterms:created>
  <dcterms:modified xsi:type="dcterms:W3CDTF">2023-02-14T04:19:30Z</dcterms:modified>
</cp:coreProperties>
</file>