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82" r:id="rId10"/>
    <p:sldId id="283" r:id="rId11"/>
    <p:sldId id="284" r:id="rId12"/>
    <p:sldId id="277" r:id="rId13"/>
    <p:sldId id="287" r:id="rId14"/>
    <p:sldId id="286" r:id="rId15"/>
    <p:sldId id="285" r:id="rId16"/>
    <p:sldId id="266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png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png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F2D4E-A308-4046-A159-4B8631154773}" type="doc">
      <dgm:prSet loTypeId="urn:microsoft.com/office/officeart/2005/8/layout/hProcess10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812E59-71D2-4099-902A-7476399C2065}">
      <dgm:prSet phldrT="[Text]"/>
      <dgm:spPr/>
      <dgm:t>
        <a:bodyPr/>
        <a:lstStyle/>
        <a:p>
          <a:r>
            <a:rPr lang="en-US" b="1" dirty="0"/>
            <a:t>Settings</a:t>
          </a:r>
        </a:p>
      </dgm:t>
    </dgm:pt>
    <dgm:pt modelId="{7DF39E9C-3D2F-4B63-B661-89A22038019F}" type="parTrans" cxnId="{1F3DF4EE-EDBD-40C0-8FC7-B61959A931DC}">
      <dgm:prSet/>
      <dgm:spPr/>
      <dgm:t>
        <a:bodyPr/>
        <a:lstStyle/>
        <a:p>
          <a:endParaRPr lang="en-US"/>
        </a:p>
      </dgm:t>
    </dgm:pt>
    <dgm:pt modelId="{B17088AE-2CA8-415D-A768-D89848599FCF}" type="sibTrans" cxnId="{1F3DF4EE-EDBD-40C0-8FC7-B61959A931DC}">
      <dgm:prSet/>
      <dgm:spPr/>
      <dgm:t>
        <a:bodyPr/>
        <a:lstStyle/>
        <a:p>
          <a:endParaRPr lang="en-US"/>
        </a:p>
      </dgm:t>
    </dgm:pt>
    <dgm:pt modelId="{1C732A60-8733-4AF4-851E-7E4F856ADADF}">
      <dgm:prSet phldrT="[Text]"/>
      <dgm:spPr/>
      <dgm:t>
        <a:bodyPr/>
        <a:lstStyle/>
        <a:p>
          <a:r>
            <a:rPr lang="en-US" dirty="0"/>
            <a:t>Create global password, aging, complexity, lockout. </a:t>
          </a:r>
        </a:p>
      </dgm:t>
    </dgm:pt>
    <dgm:pt modelId="{2CA810F5-9A16-4730-A021-33076B1A54CA}" type="parTrans" cxnId="{4F791C44-64F3-4834-AABB-EA7138E74576}">
      <dgm:prSet/>
      <dgm:spPr/>
      <dgm:t>
        <a:bodyPr/>
        <a:lstStyle/>
        <a:p>
          <a:endParaRPr lang="en-US"/>
        </a:p>
      </dgm:t>
    </dgm:pt>
    <dgm:pt modelId="{1EF2AC15-D25D-40DF-BB4F-54B9E7FB92B5}" type="sibTrans" cxnId="{4F791C44-64F3-4834-AABB-EA7138E74576}">
      <dgm:prSet/>
      <dgm:spPr/>
      <dgm:t>
        <a:bodyPr/>
        <a:lstStyle/>
        <a:p>
          <a:endParaRPr lang="en-US"/>
        </a:p>
      </dgm:t>
    </dgm:pt>
    <dgm:pt modelId="{0DBEF0C6-599C-4B9C-A474-2D1241590188}">
      <dgm:prSet phldrT="[Text]"/>
      <dgm:spPr/>
      <dgm:t>
        <a:bodyPr/>
        <a:lstStyle/>
        <a:p>
          <a:r>
            <a:rPr lang="en-US" b="1" dirty="0"/>
            <a:t>Building Users</a:t>
          </a:r>
        </a:p>
      </dgm:t>
    </dgm:pt>
    <dgm:pt modelId="{F8B0A105-03F7-471A-9F63-35445FD5B8AC}" type="parTrans" cxnId="{C7FABFE9-2D07-498D-9E6F-9B482CE288C5}">
      <dgm:prSet/>
      <dgm:spPr/>
      <dgm:t>
        <a:bodyPr/>
        <a:lstStyle/>
        <a:p>
          <a:endParaRPr lang="en-US"/>
        </a:p>
      </dgm:t>
    </dgm:pt>
    <dgm:pt modelId="{30F31633-38EC-4FCA-9614-7D3D41B7EE1F}" type="sibTrans" cxnId="{C7FABFE9-2D07-498D-9E6F-9B482CE288C5}">
      <dgm:prSet/>
      <dgm:spPr/>
      <dgm:t>
        <a:bodyPr/>
        <a:lstStyle/>
        <a:p>
          <a:endParaRPr lang="en-US"/>
        </a:p>
      </dgm:t>
    </dgm:pt>
    <dgm:pt modelId="{47ACE56B-0EBE-4E4B-A744-3FD9568AF479}">
      <dgm:prSet phldrT="[Text]"/>
      <dgm:spPr/>
      <dgm:t>
        <a:bodyPr/>
        <a:lstStyle/>
        <a:p>
          <a:r>
            <a:rPr lang="en-US" dirty="0"/>
            <a:t>Creation of the user directory.</a:t>
          </a:r>
        </a:p>
      </dgm:t>
    </dgm:pt>
    <dgm:pt modelId="{904C3E52-1C66-437C-AB36-BACA7BAF5283}" type="parTrans" cxnId="{B871E2B8-074C-4FC8-80EF-6F6D4C652A0F}">
      <dgm:prSet/>
      <dgm:spPr/>
      <dgm:t>
        <a:bodyPr/>
        <a:lstStyle/>
        <a:p>
          <a:endParaRPr lang="en-US"/>
        </a:p>
      </dgm:t>
    </dgm:pt>
    <dgm:pt modelId="{E8831EAC-F8D6-4E63-99EE-74E26FF2DE08}" type="sibTrans" cxnId="{B871E2B8-074C-4FC8-80EF-6F6D4C652A0F}">
      <dgm:prSet/>
      <dgm:spPr/>
      <dgm:t>
        <a:bodyPr/>
        <a:lstStyle/>
        <a:p>
          <a:endParaRPr lang="en-US"/>
        </a:p>
      </dgm:t>
    </dgm:pt>
    <dgm:pt modelId="{13DB79E9-B985-4610-9255-F5CD52DFEB25}">
      <dgm:prSet phldrT="[Text]"/>
      <dgm:spPr/>
      <dgm:t>
        <a:bodyPr/>
        <a:lstStyle/>
        <a:p>
          <a:r>
            <a:rPr lang="en-US" b="1" dirty="0"/>
            <a:t>Deploying Agents to Devices</a:t>
          </a:r>
        </a:p>
      </dgm:t>
    </dgm:pt>
    <dgm:pt modelId="{324ED1C4-3A84-4EAF-8E7A-2179C8FAF3DF}" type="parTrans" cxnId="{38A4948A-F753-4183-8E4C-75A9E0D43CE0}">
      <dgm:prSet/>
      <dgm:spPr/>
      <dgm:t>
        <a:bodyPr/>
        <a:lstStyle/>
        <a:p>
          <a:endParaRPr lang="en-US"/>
        </a:p>
      </dgm:t>
    </dgm:pt>
    <dgm:pt modelId="{5E1B785A-74DA-4305-8857-CFC648ADD5E1}" type="sibTrans" cxnId="{38A4948A-F753-4183-8E4C-75A9E0D43CE0}">
      <dgm:prSet/>
      <dgm:spPr/>
      <dgm:t>
        <a:bodyPr/>
        <a:lstStyle/>
        <a:p>
          <a:endParaRPr lang="en-US"/>
        </a:p>
      </dgm:t>
    </dgm:pt>
    <dgm:pt modelId="{F5D995F5-7AB4-44D3-8EF6-DC5142381215}">
      <dgm:prSet phldrT="[Text]"/>
      <dgm:spPr/>
      <dgm:t>
        <a:bodyPr/>
        <a:lstStyle/>
        <a:p>
          <a:r>
            <a:rPr lang="en-US" dirty="0"/>
            <a:t>Install </a:t>
          </a:r>
          <a:r>
            <a:rPr lang="en-US" dirty="0" err="1"/>
            <a:t>JumpCloud</a:t>
          </a:r>
          <a:r>
            <a:rPr lang="en-US" dirty="0"/>
            <a:t> agent on devices connected to the domain.</a:t>
          </a:r>
        </a:p>
      </dgm:t>
    </dgm:pt>
    <dgm:pt modelId="{09D002D4-48D6-4816-A912-4EBECD21EEDA}" type="parTrans" cxnId="{F0C1667F-B221-4AEC-AA96-B7FEA1F10EF0}">
      <dgm:prSet/>
      <dgm:spPr/>
      <dgm:t>
        <a:bodyPr/>
        <a:lstStyle/>
        <a:p>
          <a:endParaRPr lang="en-US"/>
        </a:p>
      </dgm:t>
    </dgm:pt>
    <dgm:pt modelId="{1FDD926D-80B0-4ED9-BA11-113645111839}" type="sibTrans" cxnId="{F0C1667F-B221-4AEC-AA96-B7FEA1F10EF0}">
      <dgm:prSet/>
      <dgm:spPr/>
      <dgm:t>
        <a:bodyPr/>
        <a:lstStyle/>
        <a:p>
          <a:endParaRPr lang="en-US"/>
        </a:p>
      </dgm:t>
    </dgm:pt>
    <dgm:pt modelId="{25AFA765-7D3F-4B28-BA0C-774D7029B3A6}">
      <dgm:prSet phldrT="[Text]"/>
      <dgm:spPr/>
      <dgm:t>
        <a:bodyPr/>
        <a:lstStyle/>
        <a:p>
          <a:r>
            <a:rPr lang="en-US" b="1" dirty="0"/>
            <a:t>Going Live</a:t>
          </a:r>
        </a:p>
      </dgm:t>
    </dgm:pt>
    <dgm:pt modelId="{C2EE2406-3366-4D43-AD21-0A9621ACF2C6}" type="parTrans" cxnId="{FFBECAE8-1978-4C7F-95D2-3D6694689B38}">
      <dgm:prSet/>
      <dgm:spPr/>
      <dgm:t>
        <a:bodyPr/>
        <a:lstStyle/>
        <a:p>
          <a:endParaRPr lang="en-US"/>
        </a:p>
      </dgm:t>
    </dgm:pt>
    <dgm:pt modelId="{1FFE0868-0BCD-435A-A905-0D742D959177}" type="sibTrans" cxnId="{FFBECAE8-1978-4C7F-95D2-3D6694689B38}">
      <dgm:prSet/>
      <dgm:spPr/>
      <dgm:t>
        <a:bodyPr/>
        <a:lstStyle/>
        <a:p>
          <a:endParaRPr lang="en-US"/>
        </a:p>
      </dgm:t>
    </dgm:pt>
    <dgm:pt modelId="{FA345EB2-37EE-40C7-84AB-1A33CB9A2F72}">
      <dgm:prSet phldrT="[Text]"/>
      <dgm:spPr/>
      <dgm:t>
        <a:bodyPr/>
        <a:lstStyle/>
        <a:p>
          <a:r>
            <a:rPr lang="en-US" b="1" dirty="0"/>
            <a:t>Creating Groups</a:t>
          </a:r>
        </a:p>
      </dgm:t>
    </dgm:pt>
    <dgm:pt modelId="{60B9013D-F3B4-40CE-88A0-03D4080042C1}" type="parTrans" cxnId="{B936F01D-E801-4C54-92B8-9548A46FFFF1}">
      <dgm:prSet/>
      <dgm:spPr/>
      <dgm:t>
        <a:bodyPr/>
        <a:lstStyle/>
        <a:p>
          <a:endParaRPr lang="en-US"/>
        </a:p>
      </dgm:t>
    </dgm:pt>
    <dgm:pt modelId="{042D9847-71D5-4BE7-8182-B63ED5A77A87}" type="sibTrans" cxnId="{B936F01D-E801-4C54-92B8-9548A46FFFF1}">
      <dgm:prSet/>
      <dgm:spPr/>
      <dgm:t>
        <a:bodyPr/>
        <a:lstStyle/>
        <a:p>
          <a:endParaRPr lang="en-US"/>
        </a:p>
      </dgm:t>
    </dgm:pt>
    <dgm:pt modelId="{C477B4E8-2758-4BA0-AF6E-83D5B18FE754}">
      <dgm:prSet phldrT="[Text]"/>
      <dgm:spPr/>
      <dgm:t>
        <a:bodyPr/>
        <a:lstStyle/>
        <a:p>
          <a:r>
            <a:rPr lang="en-US" dirty="0"/>
            <a:t>User group access deployment</a:t>
          </a:r>
        </a:p>
      </dgm:t>
    </dgm:pt>
    <dgm:pt modelId="{F3014BD9-5019-409A-BC77-4B7CCA7350C1}" type="parTrans" cxnId="{7A396F1F-48AE-4F18-8269-A2A92CB146F2}">
      <dgm:prSet/>
      <dgm:spPr/>
      <dgm:t>
        <a:bodyPr/>
        <a:lstStyle/>
        <a:p>
          <a:endParaRPr lang="en-US"/>
        </a:p>
      </dgm:t>
    </dgm:pt>
    <dgm:pt modelId="{E596BE79-E4A6-44A0-8980-8FB9BB512D58}" type="sibTrans" cxnId="{7A396F1F-48AE-4F18-8269-A2A92CB146F2}">
      <dgm:prSet/>
      <dgm:spPr/>
      <dgm:t>
        <a:bodyPr/>
        <a:lstStyle/>
        <a:p>
          <a:endParaRPr lang="en-US"/>
        </a:p>
      </dgm:t>
    </dgm:pt>
    <dgm:pt modelId="{E3849D85-7B58-4CB6-91BD-8603FA428BC5}">
      <dgm:prSet phldrT="[Text]"/>
      <dgm:spPr/>
      <dgm:t>
        <a:bodyPr/>
        <a:lstStyle/>
        <a:p>
          <a:r>
            <a:rPr lang="en-US" dirty="0"/>
            <a:t>Activation</a:t>
          </a:r>
        </a:p>
      </dgm:t>
    </dgm:pt>
    <dgm:pt modelId="{0BA5A877-BBCD-407E-BCE2-178CF87CA584}" type="parTrans" cxnId="{6B2133B6-6575-4C12-9D47-5F23D281F5AA}">
      <dgm:prSet/>
      <dgm:spPr/>
      <dgm:t>
        <a:bodyPr/>
        <a:lstStyle/>
        <a:p>
          <a:endParaRPr lang="en-US"/>
        </a:p>
      </dgm:t>
    </dgm:pt>
    <dgm:pt modelId="{A5107249-BB52-4D8C-BC77-EE847BFE67D2}" type="sibTrans" cxnId="{6B2133B6-6575-4C12-9D47-5F23D281F5AA}">
      <dgm:prSet/>
      <dgm:spPr/>
      <dgm:t>
        <a:bodyPr/>
        <a:lstStyle/>
        <a:p>
          <a:endParaRPr lang="en-US"/>
        </a:p>
      </dgm:t>
    </dgm:pt>
    <dgm:pt modelId="{478B2A3E-69EC-4E1B-8FDD-99622D23EA42}">
      <dgm:prSet phldrT="[Text]"/>
      <dgm:spPr/>
      <dgm:t>
        <a:bodyPr/>
        <a:lstStyle/>
        <a:p>
          <a:r>
            <a:rPr lang="en-US" b="1" dirty="0"/>
            <a:t>Policies</a:t>
          </a:r>
        </a:p>
      </dgm:t>
    </dgm:pt>
    <dgm:pt modelId="{5DECFCF0-1CEA-4471-9DEA-B7F2E9C77C8B}" type="parTrans" cxnId="{8E0B24D5-F6FA-443C-BABB-BBB75317F80A}">
      <dgm:prSet/>
      <dgm:spPr/>
      <dgm:t>
        <a:bodyPr/>
        <a:lstStyle/>
        <a:p>
          <a:endParaRPr lang="en-US"/>
        </a:p>
      </dgm:t>
    </dgm:pt>
    <dgm:pt modelId="{2578970F-DA08-40FB-8B86-8D1543D21F99}" type="sibTrans" cxnId="{8E0B24D5-F6FA-443C-BABB-BBB75317F80A}">
      <dgm:prSet/>
      <dgm:spPr/>
      <dgm:t>
        <a:bodyPr/>
        <a:lstStyle/>
        <a:p>
          <a:endParaRPr lang="en-US"/>
        </a:p>
      </dgm:t>
    </dgm:pt>
    <dgm:pt modelId="{034DD680-E983-4AC6-BB0C-5C2B4ABFD810}">
      <dgm:prSet phldrT="[Text]"/>
      <dgm:spPr/>
      <dgm:t>
        <a:bodyPr/>
        <a:lstStyle/>
        <a:p>
          <a:r>
            <a:rPr lang="en-US" dirty="0"/>
            <a:t>Enforce security standards</a:t>
          </a:r>
        </a:p>
      </dgm:t>
    </dgm:pt>
    <dgm:pt modelId="{4F79FA52-4560-4F3F-932D-1CAEE95F055C}" type="parTrans" cxnId="{F47BCFFD-8686-4905-8BB7-E66263DC67E7}">
      <dgm:prSet/>
      <dgm:spPr/>
      <dgm:t>
        <a:bodyPr/>
        <a:lstStyle/>
        <a:p>
          <a:endParaRPr lang="en-US"/>
        </a:p>
      </dgm:t>
    </dgm:pt>
    <dgm:pt modelId="{5B2C5EB2-43FE-42E8-B187-FACEA9985E15}" type="sibTrans" cxnId="{F47BCFFD-8686-4905-8BB7-E66263DC67E7}">
      <dgm:prSet/>
      <dgm:spPr/>
      <dgm:t>
        <a:bodyPr/>
        <a:lstStyle/>
        <a:p>
          <a:endParaRPr lang="en-US"/>
        </a:p>
      </dgm:t>
    </dgm:pt>
    <dgm:pt modelId="{0DE854FD-4A73-49A8-B0F7-799D5DA9E1C1}" type="pres">
      <dgm:prSet presAssocID="{C65F2D4E-A308-4046-A159-4B8631154773}" presName="Name0" presStyleCnt="0">
        <dgm:presLayoutVars>
          <dgm:dir/>
          <dgm:resizeHandles val="exact"/>
        </dgm:presLayoutVars>
      </dgm:prSet>
      <dgm:spPr/>
    </dgm:pt>
    <dgm:pt modelId="{5D8C0B01-41A1-4B8D-84AB-DAD03453F9DD}" type="pres">
      <dgm:prSet presAssocID="{3C812E59-71D2-4099-902A-7476399C2065}" presName="composite" presStyleCnt="0"/>
      <dgm:spPr/>
    </dgm:pt>
    <dgm:pt modelId="{BA081EA9-69A1-49F7-AFA0-5F614C4E228C}" type="pres">
      <dgm:prSet presAssocID="{3C812E59-71D2-4099-902A-7476399C2065}" presName="imagSh" presStyleLbl="bgImgPlace1" presStyleIdx="0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47515C24-D420-4596-87E6-CFFB97D5F09A}" type="pres">
      <dgm:prSet presAssocID="{3C812E59-71D2-4099-902A-7476399C2065}" presName="txNode" presStyleLbl="node1" presStyleIdx="0" presStyleCnt="6">
        <dgm:presLayoutVars>
          <dgm:bulletEnabled val="1"/>
        </dgm:presLayoutVars>
      </dgm:prSet>
      <dgm:spPr/>
    </dgm:pt>
    <dgm:pt modelId="{A622C3AE-6676-4871-85CC-F1D7577DBF65}" type="pres">
      <dgm:prSet presAssocID="{B17088AE-2CA8-415D-A768-D89848599FCF}" presName="sibTrans" presStyleLbl="sibTrans2D1" presStyleIdx="0" presStyleCnt="5"/>
      <dgm:spPr/>
    </dgm:pt>
    <dgm:pt modelId="{90D9D03F-24F1-48DC-A8D3-353CC8296A36}" type="pres">
      <dgm:prSet presAssocID="{B17088AE-2CA8-415D-A768-D89848599FCF}" presName="connTx" presStyleLbl="sibTrans2D1" presStyleIdx="0" presStyleCnt="5"/>
      <dgm:spPr/>
    </dgm:pt>
    <dgm:pt modelId="{B53FE451-7FB7-4EB5-B653-A7C2A4916CE3}" type="pres">
      <dgm:prSet presAssocID="{0DBEF0C6-599C-4B9C-A474-2D1241590188}" presName="composite" presStyleCnt="0"/>
      <dgm:spPr/>
    </dgm:pt>
    <dgm:pt modelId="{7CD02660-BB05-47AC-953A-1CBD97525F26}" type="pres">
      <dgm:prSet presAssocID="{0DBEF0C6-599C-4B9C-A474-2D1241590188}" presName="imagSh" presStyleLbl="bgImgPlace1" presStyleIdx="1" presStyleCnt="6"/>
      <dgm:spPr>
        <a:blipFill>
          <a:blip xmlns:r="http://schemas.openxmlformats.org/officeDocument/2006/relationships" r:embed="rId2"/>
          <a:srcRect/>
          <a:stretch>
            <a:fillRect l="-8000" r="-8000"/>
          </a:stretch>
        </a:blipFill>
      </dgm:spPr>
    </dgm:pt>
    <dgm:pt modelId="{B0FA35B2-99AA-40A6-90CC-680D1E1F083B}" type="pres">
      <dgm:prSet presAssocID="{0DBEF0C6-599C-4B9C-A474-2D1241590188}" presName="txNode" presStyleLbl="node1" presStyleIdx="1" presStyleCnt="6">
        <dgm:presLayoutVars>
          <dgm:bulletEnabled val="1"/>
        </dgm:presLayoutVars>
      </dgm:prSet>
      <dgm:spPr/>
    </dgm:pt>
    <dgm:pt modelId="{F07A46F5-5725-4684-8809-47DB3E9EB353}" type="pres">
      <dgm:prSet presAssocID="{30F31633-38EC-4FCA-9614-7D3D41B7EE1F}" presName="sibTrans" presStyleLbl="sibTrans2D1" presStyleIdx="1" presStyleCnt="5"/>
      <dgm:spPr/>
    </dgm:pt>
    <dgm:pt modelId="{54FB5937-A358-4EC7-A30B-D1487250B48E}" type="pres">
      <dgm:prSet presAssocID="{30F31633-38EC-4FCA-9614-7D3D41B7EE1F}" presName="connTx" presStyleLbl="sibTrans2D1" presStyleIdx="1" presStyleCnt="5"/>
      <dgm:spPr/>
    </dgm:pt>
    <dgm:pt modelId="{EAF94356-02F8-43CC-86C8-D320B17B2D9D}" type="pres">
      <dgm:prSet presAssocID="{13DB79E9-B985-4610-9255-F5CD52DFEB25}" presName="composite" presStyleCnt="0"/>
      <dgm:spPr/>
    </dgm:pt>
    <dgm:pt modelId="{E0F13A1B-4FF0-4138-8A4C-4DDF5953C873}" type="pres">
      <dgm:prSet presAssocID="{13DB79E9-B985-4610-9255-F5CD52DFEB25}" presName="imagSh" presStyleLbl="bgImgPlace1" presStyleIdx="2" presStyleCnt="6"/>
      <dgm:spPr>
        <a:blipFill>
          <a:blip xmlns:r="http://schemas.openxmlformats.org/officeDocument/2006/relationships" r:embed="rId3"/>
          <a:srcRect/>
          <a:stretch>
            <a:fillRect l="-37000" r="-37000"/>
          </a:stretch>
        </a:blipFill>
      </dgm:spPr>
    </dgm:pt>
    <dgm:pt modelId="{72F9A393-FE40-439E-9317-E6E14234BCF5}" type="pres">
      <dgm:prSet presAssocID="{13DB79E9-B985-4610-9255-F5CD52DFEB25}" presName="txNode" presStyleLbl="node1" presStyleIdx="2" presStyleCnt="6">
        <dgm:presLayoutVars>
          <dgm:bulletEnabled val="1"/>
        </dgm:presLayoutVars>
      </dgm:prSet>
      <dgm:spPr/>
    </dgm:pt>
    <dgm:pt modelId="{799E1100-0D3F-4486-AF49-20553133630E}" type="pres">
      <dgm:prSet presAssocID="{5E1B785A-74DA-4305-8857-CFC648ADD5E1}" presName="sibTrans" presStyleLbl="sibTrans2D1" presStyleIdx="2" presStyleCnt="5"/>
      <dgm:spPr/>
    </dgm:pt>
    <dgm:pt modelId="{064933C1-89B3-4280-A934-55D0DA53A5D7}" type="pres">
      <dgm:prSet presAssocID="{5E1B785A-74DA-4305-8857-CFC648ADD5E1}" presName="connTx" presStyleLbl="sibTrans2D1" presStyleIdx="2" presStyleCnt="5"/>
      <dgm:spPr/>
    </dgm:pt>
    <dgm:pt modelId="{35CD4080-695C-43A2-84AC-89F4D910C97A}" type="pres">
      <dgm:prSet presAssocID="{FA345EB2-37EE-40C7-84AB-1A33CB9A2F72}" presName="composite" presStyleCnt="0"/>
      <dgm:spPr/>
    </dgm:pt>
    <dgm:pt modelId="{9EC505A5-5221-4CD5-A0CA-20A144F988F0}" type="pres">
      <dgm:prSet presAssocID="{FA345EB2-37EE-40C7-84AB-1A33CB9A2F72}" presName="imagSh" presStyleLbl="bgImgPlace1" presStyleIdx="3" presStyleCnt="6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555382B8-27AC-4A6B-B558-DF1636CA5B4C}" type="pres">
      <dgm:prSet presAssocID="{FA345EB2-37EE-40C7-84AB-1A33CB9A2F72}" presName="txNode" presStyleLbl="node1" presStyleIdx="3" presStyleCnt="6">
        <dgm:presLayoutVars>
          <dgm:bulletEnabled val="1"/>
        </dgm:presLayoutVars>
      </dgm:prSet>
      <dgm:spPr/>
    </dgm:pt>
    <dgm:pt modelId="{DDC431CE-C02B-4A0A-99B9-F37EBAB31EA9}" type="pres">
      <dgm:prSet presAssocID="{042D9847-71D5-4BE7-8182-B63ED5A77A87}" presName="sibTrans" presStyleLbl="sibTrans2D1" presStyleIdx="3" presStyleCnt="5"/>
      <dgm:spPr/>
    </dgm:pt>
    <dgm:pt modelId="{EFF8FCB1-9E25-4CDE-A7F6-BCB5D0C0DFC0}" type="pres">
      <dgm:prSet presAssocID="{042D9847-71D5-4BE7-8182-B63ED5A77A87}" presName="connTx" presStyleLbl="sibTrans2D1" presStyleIdx="3" presStyleCnt="5"/>
      <dgm:spPr/>
    </dgm:pt>
    <dgm:pt modelId="{FE079E67-5B95-459D-A6D9-803D0B56A32F}" type="pres">
      <dgm:prSet presAssocID="{25AFA765-7D3F-4B28-BA0C-774D7029B3A6}" presName="composite" presStyleCnt="0"/>
      <dgm:spPr/>
    </dgm:pt>
    <dgm:pt modelId="{0B7328FF-8988-4473-B6EC-A6466FAC6E33}" type="pres">
      <dgm:prSet presAssocID="{25AFA765-7D3F-4B28-BA0C-774D7029B3A6}" presName="imagSh" presStyleLbl="bgImgPlace1" presStyleIdx="4" presStyleCnt="6"/>
      <dgm:spPr>
        <a:blipFill>
          <a:blip xmlns:r="http://schemas.openxmlformats.org/officeDocument/2006/relationships" r:embed="rId5"/>
          <a:srcRect/>
          <a:stretch>
            <a:fillRect l="-12000" r="-12000"/>
          </a:stretch>
        </a:blipFill>
      </dgm:spPr>
    </dgm:pt>
    <dgm:pt modelId="{BA123FA0-4D61-4F87-BABC-051FF8838EC3}" type="pres">
      <dgm:prSet presAssocID="{25AFA765-7D3F-4B28-BA0C-774D7029B3A6}" presName="txNode" presStyleLbl="node1" presStyleIdx="4" presStyleCnt="6">
        <dgm:presLayoutVars>
          <dgm:bulletEnabled val="1"/>
        </dgm:presLayoutVars>
      </dgm:prSet>
      <dgm:spPr/>
    </dgm:pt>
    <dgm:pt modelId="{28CA96AA-CD44-4237-9BC6-4098A606908F}" type="pres">
      <dgm:prSet presAssocID="{1FFE0868-0BCD-435A-A905-0D742D959177}" presName="sibTrans" presStyleLbl="sibTrans2D1" presStyleIdx="4" presStyleCnt="5"/>
      <dgm:spPr/>
    </dgm:pt>
    <dgm:pt modelId="{63DC147B-B827-4EF8-908D-51DB489A080D}" type="pres">
      <dgm:prSet presAssocID="{1FFE0868-0BCD-435A-A905-0D742D959177}" presName="connTx" presStyleLbl="sibTrans2D1" presStyleIdx="4" presStyleCnt="5"/>
      <dgm:spPr/>
    </dgm:pt>
    <dgm:pt modelId="{9738BB19-9A19-4F43-B070-F42769172334}" type="pres">
      <dgm:prSet presAssocID="{478B2A3E-69EC-4E1B-8FDD-99622D23EA42}" presName="composite" presStyleCnt="0"/>
      <dgm:spPr/>
    </dgm:pt>
    <dgm:pt modelId="{E056CCB1-39CC-4576-8ADE-71AB5F78B9FA}" type="pres">
      <dgm:prSet presAssocID="{478B2A3E-69EC-4E1B-8FDD-99622D23EA42}" presName="imagSh" presStyleLbl="bgImgPlace1" presStyleIdx="5" presStyleCnt="6"/>
      <dgm:spPr>
        <a:blipFill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762420D8-A592-4029-B49C-E62CB48C673E}" type="pres">
      <dgm:prSet presAssocID="{478B2A3E-69EC-4E1B-8FDD-99622D23EA42}" presName="txNode" presStyleLbl="node1" presStyleIdx="5" presStyleCnt="6">
        <dgm:presLayoutVars>
          <dgm:bulletEnabled val="1"/>
        </dgm:presLayoutVars>
      </dgm:prSet>
      <dgm:spPr/>
    </dgm:pt>
  </dgm:ptLst>
  <dgm:cxnLst>
    <dgm:cxn modelId="{9F883503-ECF5-4391-9C56-D95F0F20742E}" type="presOf" srcId="{042D9847-71D5-4BE7-8182-B63ED5A77A87}" destId="{EFF8FCB1-9E25-4CDE-A7F6-BCB5D0C0DFC0}" srcOrd="1" destOrd="0" presId="urn:microsoft.com/office/officeart/2005/8/layout/hProcess10"/>
    <dgm:cxn modelId="{78025208-E9B2-48E0-8DA6-E3677B9AC76A}" type="presOf" srcId="{5E1B785A-74DA-4305-8857-CFC648ADD5E1}" destId="{064933C1-89B3-4280-A934-55D0DA53A5D7}" srcOrd="1" destOrd="0" presId="urn:microsoft.com/office/officeart/2005/8/layout/hProcess10"/>
    <dgm:cxn modelId="{8606F508-0AFB-4FC9-A456-BE7E31478E97}" type="presOf" srcId="{E3849D85-7B58-4CB6-91BD-8603FA428BC5}" destId="{BA123FA0-4D61-4F87-BABC-051FF8838EC3}" srcOrd="0" destOrd="1" presId="urn:microsoft.com/office/officeart/2005/8/layout/hProcess10"/>
    <dgm:cxn modelId="{B936F01D-E801-4C54-92B8-9548A46FFFF1}" srcId="{C65F2D4E-A308-4046-A159-4B8631154773}" destId="{FA345EB2-37EE-40C7-84AB-1A33CB9A2F72}" srcOrd="3" destOrd="0" parTransId="{60B9013D-F3B4-40CE-88A0-03D4080042C1}" sibTransId="{042D9847-71D5-4BE7-8182-B63ED5A77A87}"/>
    <dgm:cxn modelId="{7A396F1F-48AE-4F18-8269-A2A92CB146F2}" srcId="{FA345EB2-37EE-40C7-84AB-1A33CB9A2F72}" destId="{C477B4E8-2758-4BA0-AF6E-83D5B18FE754}" srcOrd="0" destOrd="0" parTransId="{F3014BD9-5019-409A-BC77-4B7CCA7350C1}" sibTransId="{E596BE79-E4A6-44A0-8980-8FB9BB512D58}"/>
    <dgm:cxn modelId="{CFE66D33-13D5-4913-8A51-9A7C5E8CB0A7}" type="presOf" srcId="{042D9847-71D5-4BE7-8182-B63ED5A77A87}" destId="{DDC431CE-C02B-4A0A-99B9-F37EBAB31EA9}" srcOrd="0" destOrd="0" presId="urn:microsoft.com/office/officeart/2005/8/layout/hProcess10"/>
    <dgm:cxn modelId="{7FC78934-635E-49C0-91A4-1CE78876F400}" type="presOf" srcId="{30F31633-38EC-4FCA-9614-7D3D41B7EE1F}" destId="{54FB5937-A358-4EC7-A30B-D1487250B48E}" srcOrd="1" destOrd="0" presId="urn:microsoft.com/office/officeart/2005/8/layout/hProcess10"/>
    <dgm:cxn modelId="{60659934-D99D-4AE8-B281-2A9D3CD04F48}" type="presOf" srcId="{C477B4E8-2758-4BA0-AF6E-83D5B18FE754}" destId="{555382B8-27AC-4A6B-B558-DF1636CA5B4C}" srcOrd="0" destOrd="1" presId="urn:microsoft.com/office/officeart/2005/8/layout/hProcess10"/>
    <dgm:cxn modelId="{218DA138-EF51-409D-8A64-339D9BFF791D}" type="presOf" srcId="{FA345EB2-37EE-40C7-84AB-1A33CB9A2F72}" destId="{555382B8-27AC-4A6B-B558-DF1636CA5B4C}" srcOrd="0" destOrd="0" presId="urn:microsoft.com/office/officeart/2005/8/layout/hProcess10"/>
    <dgm:cxn modelId="{1DEE313A-EA30-4960-8058-306FA3CBCF6D}" type="presOf" srcId="{478B2A3E-69EC-4E1B-8FDD-99622D23EA42}" destId="{762420D8-A592-4029-B49C-E62CB48C673E}" srcOrd="0" destOrd="0" presId="urn:microsoft.com/office/officeart/2005/8/layout/hProcess10"/>
    <dgm:cxn modelId="{261DFC3A-2553-43EA-BB39-8C8F5CC12046}" type="presOf" srcId="{3C812E59-71D2-4099-902A-7476399C2065}" destId="{47515C24-D420-4596-87E6-CFFB97D5F09A}" srcOrd="0" destOrd="0" presId="urn:microsoft.com/office/officeart/2005/8/layout/hProcess10"/>
    <dgm:cxn modelId="{BD24A35B-6AA5-447F-BFE3-1131D9EA2E7B}" type="presOf" srcId="{0DBEF0C6-599C-4B9C-A474-2D1241590188}" destId="{B0FA35B2-99AA-40A6-90CC-680D1E1F083B}" srcOrd="0" destOrd="0" presId="urn:microsoft.com/office/officeart/2005/8/layout/hProcess10"/>
    <dgm:cxn modelId="{2FD98C62-5805-4954-8010-D48C8BE04CDB}" type="presOf" srcId="{1FFE0868-0BCD-435A-A905-0D742D959177}" destId="{63DC147B-B827-4EF8-908D-51DB489A080D}" srcOrd="1" destOrd="0" presId="urn:microsoft.com/office/officeart/2005/8/layout/hProcess10"/>
    <dgm:cxn modelId="{4F791C44-64F3-4834-AABB-EA7138E74576}" srcId="{3C812E59-71D2-4099-902A-7476399C2065}" destId="{1C732A60-8733-4AF4-851E-7E4F856ADADF}" srcOrd="0" destOrd="0" parTransId="{2CA810F5-9A16-4730-A021-33076B1A54CA}" sibTransId="{1EF2AC15-D25D-40DF-BB4F-54B9E7FB92B5}"/>
    <dgm:cxn modelId="{A0941F4A-1679-4A70-B7D7-3F4F26F53EDB}" type="presOf" srcId="{1FFE0868-0BCD-435A-A905-0D742D959177}" destId="{28CA96AA-CD44-4237-9BC6-4098A606908F}" srcOrd="0" destOrd="0" presId="urn:microsoft.com/office/officeart/2005/8/layout/hProcess10"/>
    <dgm:cxn modelId="{A1423455-5393-4B7B-BF20-9E6BCD164001}" type="presOf" srcId="{30F31633-38EC-4FCA-9614-7D3D41B7EE1F}" destId="{F07A46F5-5725-4684-8809-47DB3E9EB353}" srcOrd="0" destOrd="0" presId="urn:microsoft.com/office/officeart/2005/8/layout/hProcess10"/>
    <dgm:cxn modelId="{96386855-C9CF-49E3-815E-ED46BC8B1D43}" type="presOf" srcId="{13DB79E9-B985-4610-9255-F5CD52DFEB25}" destId="{72F9A393-FE40-439E-9317-E6E14234BCF5}" srcOrd="0" destOrd="0" presId="urn:microsoft.com/office/officeart/2005/8/layout/hProcess10"/>
    <dgm:cxn modelId="{F0C1667F-B221-4AEC-AA96-B7FEA1F10EF0}" srcId="{13DB79E9-B985-4610-9255-F5CD52DFEB25}" destId="{F5D995F5-7AB4-44D3-8EF6-DC5142381215}" srcOrd="0" destOrd="0" parTransId="{09D002D4-48D6-4816-A912-4EBECD21EEDA}" sibTransId="{1FDD926D-80B0-4ED9-BA11-113645111839}"/>
    <dgm:cxn modelId="{882A2C85-C95D-4625-84A4-5389A68DAEC2}" type="presOf" srcId="{C65F2D4E-A308-4046-A159-4B8631154773}" destId="{0DE854FD-4A73-49A8-B0F7-799D5DA9E1C1}" srcOrd="0" destOrd="0" presId="urn:microsoft.com/office/officeart/2005/8/layout/hProcess10"/>
    <dgm:cxn modelId="{38A4948A-F753-4183-8E4C-75A9E0D43CE0}" srcId="{C65F2D4E-A308-4046-A159-4B8631154773}" destId="{13DB79E9-B985-4610-9255-F5CD52DFEB25}" srcOrd="2" destOrd="0" parTransId="{324ED1C4-3A84-4EAF-8E7A-2179C8FAF3DF}" sibTransId="{5E1B785A-74DA-4305-8857-CFC648ADD5E1}"/>
    <dgm:cxn modelId="{6E6918A2-EC04-4E44-AC0C-F3A72E0EFCA4}" type="presOf" srcId="{47ACE56B-0EBE-4E4B-A744-3FD9568AF479}" destId="{B0FA35B2-99AA-40A6-90CC-680D1E1F083B}" srcOrd="0" destOrd="1" presId="urn:microsoft.com/office/officeart/2005/8/layout/hProcess10"/>
    <dgm:cxn modelId="{6B2133B6-6575-4C12-9D47-5F23D281F5AA}" srcId="{25AFA765-7D3F-4B28-BA0C-774D7029B3A6}" destId="{E3849D85-7B58-4CB6-91BD-8603FA428BC5}" srcOrd="0" destOrd="0" parTransId="{0BA5A877-BBCD-407E-BCE2-178CF87CA584}" sibTransId="{A5107249-BB52-4D8C-BC77-EE847BFE67D2}"/>
    <dgm:cxn modelId="{E5F969B7-A031-4E07-B528-A018C9A03E77}" type="presOf" srcId="{034DD680-E983-4AC6-BB0C-5C2B4ABFD810}" destId="{762420D8-A592-4029-B49C-E62CB48C673E}" srcOrd="0" destOrd="1" presId="urn:microsoft.com/office/officeart/2005/8/layout/hProcess10"/>
    <dgm:cxn modelId="{B871E2B8-074C-4FC8-80EF-6F6D4C652A0F}" srcId="{0DBEF0C6-599C-4B9C-A474-2D1241590188}" destId="{47ACE56B-0EBE-4E4B-A744-3FD9568AF479}" srcOrd="0" destOrd="0" parTransId="{904C3E52-1C66-437C-AB36-BACA7BAF5283}" sibTransId="{E8831EAC-F8D6-4E63-99EE-74E26FF2DE08}"/>
    <dgm:cxn modelId="{682509BF-455B-4719-8DC3-F3796D39B08B}" type="presOf" srcId="{B17088AE-2CA8-415D-A768-D89848599FCF}" destId="{A622C3AE-6676-4871-85CC-F1D7577DBF65}" srcOrd="0" destOrd="0" presId="urn:microsoft.com/office/officeart/2005/8/layout/hProcess10"/>
    <dgm:cxn modelId="{FD8A83C2-7FD4-439D-ACC1-99EFBF7CEB67}" type="presOf" srcId="{F5D995F5-7AB4-44D3-8EF6-DC5142381215}" destId="{72F9A393-FE40-439E-9317-E6E14234BCF5}" srcOrd="0" destOrd="1" presId="urn:microsoft.com/office/officeart/2005/8/layout/hProcess10"/>
    <dgm:cxn modelId="{BB1705C3-FAA4-48A8-883A-D8C48D122220}" type="presOf" srcId="{1C732A60-8733-4AF4-851E-7E4F856ADADF}" destId="{47515C24-D420-4596-87E6-CFFB97D5F09A}" srcOrd="0" destOrd="1" presId="urn:microsoft.com/office/officeart/2005/8/layout/hProcess10"/>
    <dgm:cxn modelId="{755B58CB-9F21-4248-BFEC-8A74D8FF89D7}" type="presOf" srcId="{B17088AE-2CA8-415D-A768-D89848599FCF}" destId="{90D9D03F-24F1-48DC-A8D3-353CC8296A36}" srcOrd="1" destOrd="0" presId="urn:microsoft.com/office/officeart/2005/8/layout/hProcess10"/>
    <dgm:cxn modelId="{8E0B24D5-F6FA-443C-BABB-BBB75317F80A}" srcId="{C65F2D4E-A308-4046-A159-4B8631154773}" destId="{478B2A3E-69EC-4E1B-8FDD-99622D23EA42}" srcOrd="5" destOrd="0" parTransId="{5DECFCF0-1CEA-4471-9DEA-B7F2E9C77C8B}" sibTransId="{2578970F-DA08-40FB-8B86-8D1543D21F99}"/>
    <dgm:cxn modelId="{D9D648D5-34C9-45A5-B072-293571AC0480}" type="presOf" srcId="{5E1B785A-74DA-4305-8857-CFC648ADD5E1}" destId="{799E1100-0D3F-4486-AF49-20553133630E}" srcOrd="0" destOrd="0" presId="urn:microsoft.com/office/officeart/2005/8/layout/hProcess10"/>
    <dgm:cxn modelId="{F99604DF-44A1-4D07-A50A-47F667901A36}" type="presOf" srcId="{25AFA765-7D3F-4B28-BA0C-774D7029B3A6}" destId="{BA123FA0-4D61-4F87-BABC-051FF8838EC3}" srcOrd="0" destOrd="0" presId="urn:microsoft.com/office/officeart/2005/8/layout/hProcess10"/>
    <dgm:cxn modelId="{FFBECAE8-1978-4C7F-95D2-3D6694689B38}" srcId="{C65F2D4E-A308-4046-A159-4B8631154773}" destId="{25AFA765-7D3F-4B28-BA0C-774D7029B3A6}" srcOrd="4" destOrd="0" parTransId="{C2EE2406-3366-4D43-AD21-0A9621ACF2C6}" sibTransId="{1FFE0868-0BCD-435A-A905-0D742D959177}"/>
    <dgm:cxn modelId="{C7FABFE9-2D07-498D-9E6F-9B482CE288C5}" srcId="{C65F2D4E-A308-4046-A159-4B8631154773}" destId="{0DBEF0C6-599C-4B9C-A474-2D1241590188}" srcOrd="1" destOrd="0" parTransId="{F8B0A105-03F7-471A-9F63-35445FD5B8AC}" sibTransId="{30F31633-38EC-4FCA-9614-7D3D41B7EE1F}"/>
    <dgm:cxn modelId="{1F3DF4EE-EDBD-40C0-8FC7-B61959A931DC}" srcId="{C65F2D4E-A308-4046-A159-4B8631154773}" destId="{3C812E59-71D2-4099-902A-7476399C2065}" srcOrd="0" destOrd="0" parTransId="{7DF39E9C-3D2F-4B63-B661-89A22038019F}" sibTransId="{B17088AE-2CA8-415D-A768-D89848599FCF}"/>
    <dgm:cxn modelId="{F47BCFFD-8686-4905-8BB7-E66263DC67E7}" srcId="{478B2A3E-69EC-4E1B-8FDD-99622D23EA42}" destId="{034DD680-E983-4AC6-BB0C-5C2B4ABFD810}" srcOrd="0" destOrd="0" parTransId="{4F79FA52-4560-4F3F-932D-1CAEE95F055C}" sibTransId="{5B2C5EB2-43FE-42E8-B187-FACEA9985E15}"/>
    <dgm:cxn modelId="{EA3B7FD2-94D5-47A2-B0E6-7AA39CC0FEFF}" type="presParOf" srcId="{0DE854FD-4A73-49A8-B0F7-799D5DA9E1C1}" destId="{5D8C0B01-41A1-4B8D-84AB-DAD03453F9DD}" srcOrd="0" destOrd="0" presId="urn:microsoft.com/office/officeart/2005/8/layout/hProcess10"/>
    <dgm:cxn modelId="{94773CDF-0AF2-48E2-A9ED-9BFD10C4E293}" type="presParOf" srcId="{5D8C0B01-41A1-4B8D-84AB-DAD03453F9DD}" destId="{BA081EA9-69A1-49F7-AFA0-5F614C4E228C}" srcOrd="0" destOrd="0" presId="urn:microsoft.com/office/officeart/2005/8/layout/hProcess10"/>
    <dgm:cxn modelId="{17181923-9889-475F-800C-2D40F7BF2476}" type="presParOf" srcId="{5D8C0B01-41A1-4B8D-84AB-DAD03453F9DD}" destId="{47515C24-D420-4596-87E6-CFFB97D5F09A}" srcOrd="1" destOrd="0" presId="urn:microsoft.com/office/officeart/2005/8/layout/hProcess10"/>
    <dgm:cxn modelId="{71779946-4CF2-484A-8ECA-B7F52A8481E4}" type="presParOf" srcId="{0DE854FD-4A73-49A8-B0F7-799D5DA9E1C1}" destId="{A622C3AE-6676-4871-85CC-F1D7577DBF65}" srcOrd="1" destOrd="0" presId="urn:microsoft.com/office/officeart/2005/8/layout/hProcess10"/>
    <dgm:cxn modelId="{82171681-4F44-4C8F-8517-2939163E9669}" type="presParOf" srcId="{A622C3AE-6676-4871-85CC-F1D7577DBF65}" destId="{90D9D03F-24F1-48DC-A8D3-353CC8296A36}" srcOrd="0" destOrd="0" presId="urn:microsoft.com/office/officeart/2005/8/layout/hProcess10"/>
    <dgm:cxn modelId="{8872E2A2-05F0-46BA-8941-C0EF4532A473}" type="presParOf" srcId="{0DE854FD-4A73-49A8-B0F7-799D5DA9E1C1}" destId="{B53FE451-7FB7-4EB5-B653-A7C2A4916CE3}" srcOrd="2" destOrd="0" presId="urn:microsoft.com/office/officeart/2005/8/layout/hProcess10"/>
    <dgm:cxn modelId="{D6391BEB-6282-45B3-B34D-B0B056812268}" type="presParOf" srcId="{B53FE451-7FB7-4EB5-B653-A7C2A4916CE3}" destId="{7CD02660-BB05-47AC-953A-1CBD97525F26}" srcOrd="0" destOrd="0" presId="urn:microsoft.com/office/officeart/2005/8/layout/hProcess10"/>
    <dgm:cxn modelId="{04852E7D-3379-4B7A-92CF-25B68084A734}" type="presParOf" srcId="{B53FE451-7FB7-4EB5-B653-A7C2A4916CE3}" destId="{B0FA35B2-99AA-40A6-90CC-680D1E1F083B}" srcOrd="1" destOrd="0" presId="urn:microsoft.com/office/officeart/2005/8/layout/hProcess10"/>
    <dgm:cxn modelId="{3C0B18E2-3ECA-45FA-980B-ECA202BDAAA3}" type="presParOf" srcId="{0DE854FD-4A73-49A8-B0F7-799D5DA9E1C1}" destId="{F07A46F5-5725-4684-8809-47DB3E9EB353}" srcOrd="3" destOrd="0" presId="urn:microsoft.com/office/officeart/2005/8/layout/hProcess10"/>
    <dgm:cxn modelId="{C6C6323B-D949-4B85-A0C4-A0464316052C}" type="presParOf" srcId="{F07A46F5-5725-4684-8809-47DB3E9EB353}" destId="{54FB5937-A358-4EC7-A30B-D1487250B48E}" srcOrd="0" destOrd="0" presId="urn:microsoft.com/office/officeart/2005/8/layout/hProcess10"/>
    <dgm:cxn modelId="{40710A70-114D-4098-B0A9-541A2A4F0E1B}" type="presParOf" srcId="{0DE854FD-4A73-49A8-B0F7-799D5DA9E1C1}" destId="{EAF94356-02F8-43CC-86C8-D320B17B2D9D}" srcOrd="4" destOrd="0" presId="urn:microsoft.com/office/officeart/2005/8/layout/hProcess10"/>
    <dgm:cxn modelId="{D5E428CF-AED2-487F-B375-ED373366AB83}" type="presParOf" srcId="{EAF94356-02F8-43CC-86C8-D320B17B2D9D}" destId="{E0F13A1B-4FF0-4138-8A4C-4DDF5953C873}" srcOrd="0" destOrd="0" presId="urn:microsoft.com/office/officeart/2005/8/layout/hProcess10"/>
    <dgm:cxn modelId="{BF0E68BD-C423-4E2F-8CFD-54F515A60594}" type="presParOf" srcId="{EAF94356-02F8-43CC-86C8-D320B17B2D9D}" destId="{72F9A393-FE40-439E-9317-E6E14234BCF5}" srcOrd="1" destOrd="0" presId="urn:microsoft.com/office/officeart/2005/8/layout/hProcess10"/>
    <dgm:cxn modelId="{0BEABC64-01AE-4C97-83CB-AAD201B1E855}" type="presParOf" srcId="{0DE854FD-4A73-49A8-B0F7-799D5DA9E1C1}" destId="{799E1100-0D3F-4486-AF49-20553133630E}" srcOrd="5" destOrd="0" presId="urn:microsoft.com/office/officeart/2005/8/layout/hProcess10"/>
    <dgm:cxn modelId="{C284BDD7-78C2-4BF4-8249-339092ECF8D9}" type="presParOf" srcId="{799E1100-0D3F-4486-AF49-20553133630E}" destId="{064933C1-89B3-4280-A934-55D0DA53A5D7}" srcOrd="0" destOrd="0" presId="urn:microsoft.com/office/officeart/2005/8/layout/hProcess10"/>
    <dgm:cxn modelId="{050A91C4-C013-4492-9F3E-CEE5516173DC}" type="presParOf" srcId="{0DE854FD-4A73-49A8-B0F7-799D5DA9E1C1}" destId="{35CD4080-695C-43A2-84AC-89F4D910C97A}" srcOrd="6" destOrd="0" presId="urn:microsoft.com/office/officeart/2005/8/layout/hProcess10"/>
    <dgm:cxn modelId="{6EF72E0A-3D8D-4A4F-BEB4-543FA14E8971}" type="presParOf" srcId="{35CD4080-695C-43A2-84AC-89F4D910C97A}" destId="{9EC505A5-5221-4CD5-A0CA-20A144F988F0}" srcOrd="0" destOrd="0" presId="urn:microsoft.com/office/officeart/2005/8/layout/hProcess10"/>
    <dgm:cxn modelId="{2527DD38-E169-4FD2-9AA1-2F2ACE7E5D09}" type="presParOf" srcId="{35CD4080-695C-43A2-84AC-89F4D910C97A}" destId="{555382B8-27AC-4A6B-B558-DF1636CA5B4C}" srcOrd="1" destOrd="0" presId="urn:microsoft.com/office/officeart/2005/8/layout/hProcess10"/>
    <dgm:cxn modelId="{04D9D031-DD3E-4232-AA10-C2F77F66C6E7}" type="presParOf" srcId="{0DE854FD-4A73-49A8-B0F7-799D5DA9E1C1}" destId="{DDC431CE-C02B-4A0A-99B9-F37EBAB31EA9}" srcOrd="7" destOrd="0" presId="urn:microsoft.com/office/officeart/2005/8/layout/hProcess10"/>
    <dgm:cxn modelId="{1C56E923-B526-4B50-A241-65E2D80C2149}" type="presParOf" srcId="{DDC431CE-C02B-4A0A-99B9-F37EBAB31EA9}" destId="{EFF8FCB1-9E25-4CDE-A7F6-BCB5D0C0DFC0}" srcOrd="0" destOrd="0" presId="urn:microsoft.com/office/officeart/2005/8/layout/hProcess10"/>
    <dgm:cxn modelId="{76B5D621-1CE7-4802-AD43-DEC4D3826117}" type="presParOf" srcId="{0DE854FD-4A73-49A8-B0F7-799D5DA9E1C1}" destId="{FE079E67-5B95-459D-A6D9-803D0B56A32F}" srcOrd="8" destOrd="0" presId="urn:microsoft.com/office/officeart/2005/8/layout/hProcess10"/>
    <dgm:cxn modelId="{F63D9A66-2CF5-425E-9AD1-955DDDCEB7DE}" type="presParOf" srcId="{FE079E67-5B95-459D-A6D9-803D0B56A32F}" destId="{0B7328FF-8988-4473-B6EC-A6466FAC6E33}" srcOrd="0" destOrd="0" presId="urn:microsoft.com/office/officeart/2005/8/layout/hProcess10"/>
    <dgm:cxn modelId="{3FBC7D49-F10B-47A0-8E61-D4D7622F62D0}" type="presParOf" srcId="{FE079E67-5B95-459D-A6D9-803D0B56A32F}" destId="{BA123FA0-4D61-4F87-BABC-051FF8838EC3}" srcOrd="1" destOrd="0" presId="urn:microsoft.com/office/officeart/2005/8/layout/hProcess10"/>
    <dgm:cxn modelId="{A36DC316-5671-4FC0-B262-D32D54146754}" type="presParOf" srcId="{0DE854FD-4A73-49A8-B0F7-799D5DA9E1C1}" destId="{28CA96AA-CD44-4237-9BC6-4098A606908F}" srcOrd="9" destOrd="0" presId="urn:microsoft.com/office/officeart/2005/8/layout/hProcess10"/>
    <dgm:cxn modelId="{66EFA8ED-D0CA-4E48-947A-28AE4919DF70}" type="presParOf" srcId="{28CA96AA-CD44-4237-9BC6-4098A606908F}" destId="{63DC147B-B827-4EF8-908D-51DB489A080D}" srcOrd="0" destOrd="0" presId="urn:microsoft.com/office/officeart/2005/8/layout/hProcess10"/>
    <dgm:cxn modelId="{7E758F63-6F43-442E-AA2A-DF6E6B213CF6}" type="presParOf" srcId="{0DE854FD-4A73-49A8-B0F7-799D5DA9E1C1}" destId="{9738BB19-9A19-4F43-B070-F42769172334}" srcOrd="10" destOrd="0" presId="urn:microsoft.com/office/officeart/2005/8/layout/hProcess10"/>
    <dgm:cxn modelId="{BB804B3D-3532-4963-A05F-29A93C31163C}" type="presParOf" srcId="{9738BB19-9A19-4F43-B070-F42769172334}" destId="{E056CCB1-39CC-4576-8ADE-71AB5F78B9FA}" srcOrd="0" destOrd="0" presId="urn:microsoft.com/office/officeart/2005/8/layout/hProcess10"/>
    <dgm:cxn modelId="{192407A2-180C-48B9-B6D7-E5057EC1072C}" type="presParOf" srcId="{9738BB19-9A19-4F43-B070-F42769172334}" destId="{762420D8-A592-4029-B49C-E62CB48C673E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1EA9-69A1-49F7-AFA0-5F614C4E228C}">
      <dsp:nvSpPr>
        <dsp:cNvPr id="0" name=""/>
        <dsp:cNvSpPr/>
      </dsp:nvSpPr>
      <dsp:spPr>
        <a:xfrm>
          <a:off x="2545" y="2358224"/>
          <a:ext cx="1119195" cy="1119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515C24-D420-4596-87E6-CFFB97D5F09A}">
      <dsp:nvSpPr>
        <dsp:cNvPr id="0" name=""/>
        <dsp:cNvSpPr/>
      </dsp:nvSpPr>
      <dsp:spPr>
        <a:xfrm>
          <a:off x="184740" y="3029741"/>
          <a:ext cx="1119195" cy="11191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Settings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Create global password, aging, complexity, lockout. </a:t>
          </a:r>
        </a:p>
      </dsp:txBody>
      <dsp:txXfrm>
        <a:off x="217520" y="3062521"/>
        <a:ext cx="1053635" cy="1053635"/>
      </dsp:txXfrm>
    </dsp:sp>
    <dsp:sp modelId="{A622C3AE-6676-4871-85CC-F1D7577DBF65}">
      <dsp:nvSpPr>
        <dsp:cNvPr id="0" name=""/>
        <dsp:cNvSpPr/>
      </dsp:nvSpPr>
      <dsp:spPr>
        <a:xfrm>
          <a:off x="1337323" y="2783358"/>
          <a:ext cx="215581" cy="26892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37323" y="2837143"/>
        <a:ext cx="150907" cy="161357"/>
      </dsp:txXfrm>
    </dsp:sp>
    <dsp:sp modelId="{7CD02660-BB05-47AC-953A-1CBD97525F26}">
      <dsp:nvSpPr>
        <dsp:cNvPr id="0" name=""/>
        <dsp:cNvSpPr/>
      </dsp:nvSpPr>
      <dsp:spPr>
        <a:xfrm>
          <a:off x="1737689" y="2358224"/>
          <a:ext cx="1119195" cy="1119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8000" r="-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FA35B2-99AA-40A6-90CC-680D1E1F083B}">
      <dsp:nvSpPr>
        <dsp:cNvPr id="0" name=""/>
        <dsp:cNvSpPr/>
      </dsp:nvSpPr>
      <dsp:spPr>
        <a:xfrm>
          <a:off x="1919883" y="3029741"/>
          <a:ext cx="1119195" cy="11191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Building Users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Creation of the user directory.</a:t>
          </a:r>
        </a:p>
      </dsp:txBody>
      <dsp:txXfrm>
        <a:off x="1952663" y="3062521"/>
        <a:ext cx="1053635" cy="1053635"/>
      </dsp:txXfrm>
    </dsp:sp>
    <dsp:sp modelId="{F07A46F5-5725-4684-8809-47DB3E9EB353}">
      <dsp:nvSpPr>
        <dsp:cNvPr id="0" name=""/>
        <dsp:cNvSpPr/>
      </dsp:nvSpPr>
      <dsp:spPr>
        <a:xfrm>
          <a:off x="3072466" y="2783358"/>
          <a:ext cx="215581" cy="26892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072466" y="2837143"/>
        <a:ext cx="150907" cy="161357"/>
      </dsp:txXfrm>
    </dsp:sp>
    <dsp:sp modelId="{E0F13A1B-4FF0-4138-8A4C-4DDF5953C873}">
      <dsp:nvSpPr>
        <dsp:cNvPr id="0" name=""/>
        <dsp:cNvSpPr/>
      </dsp:nvSpPr>
      <dsp:spPr>
        <a:xfrm>
          <a:off x="3472832" y="2358224"/>
          <a:ext cx="1119195" cy="1119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37000" r="-3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F9A393-FE40-439E-9317-E6E14234BCF5}">
      <dsp:nvSpPr>
        <dsp:cNvPr id="0" name=""/>
        <dsp:cNvSpPr/>
      </dsp:nvSpPr>
      <dsp:spPr>
        <a:xfrm>
          <a:off x="3655027" y="3029741"/>
          <a:ext cx="1119195" cy="11191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Deploying Agents to Devices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Install </a:t>
          </a:r>
          <a:r>
            <a:rPr lang="en-US" sz="800" kern="1200" dirty="0" err="1"/>
            <a:t>JumpCloud</a:t>
          </a:r>
          <a:r>
            <a:rPr lang="en-US" sz="800" kern="1200" dirty="0"/>
            <a:t> agent on devices connected to the domain.</a:t>
          </a:r>
        </a:p>
      </dsp:txBody>
      <dsp:txXfrm>
        <a:off x="3687807" y="3062521"/>
        <a:ext cx="1053635" cy="1053635"/>
      </dsp:txXfrm>
    </dsp:sp>
    <dsp:sp modelId="{799E1100-0D3F-4486-AF49-20553133630E}">
      <dsp:nvSpPr>
        <dsp:cNvPr id="0" name=""/>
        <dsp:cNvSpPr/>
      </dsp:nvSpPr>
      <dsp:spPr>
        <a:xfrm>
          <a:off x="4807610" y="2783358"/>
          <a:ext cx="215581" cy="26892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807610" y="2837143"/>
        <a:ext cx="150907" cy="161357"/>
      </dsp:txXfrm>
    </dsp:sp>
    <dsp:sp modelId="{9EC505A5-5221-4CD5-A0CA-20A144F988F0}">
      <dsp:nvSpPr>
        <dsp:cNvPr id="0" name=""/>
        <dsp:cNvSpPr/>
      </dsp:nvSpPr>
      <dsp:spPr>
        <a:xfrm>
          <a:off x="5207976" y="2358224"/>
          <a:ext cx="1119195" cy="1119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5382B8-27AC-4A6B-B558-DF1636CA5B4C}">
      <dsp:nvSpPr>
        <dsp:cNvPr id="0" name=""/>
        <dsp:cNvSpPr/>
      </dsp:nvSpPr>
      <dsp:spPr>
        <a:xfrm>
          <a:off x="5390171" y="3029741"/>
          <a:ext cx="1119195" cy="11191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Creating Groups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User group access deployment</a:t>
          </a:r>
        </a:p>
      </dsp:txBody>
      <dsp:txXfrm>
        <a:off x="5422951" y="3062521"/>
        <a:ext cx="1053635" cy="1053635"/>
      </dsp:txXfrm>
    </dsp:sp>
    <dsp:sp modelId="{DDC431CE-C02B-4A0A-99B9-F37EBAB31EA9}">
      <dsp:nvSpPr>
        <dsp:cNvPr id="0" name=""/>
        <dsp:cNvSpPr/>
      </dsp:nvSpPr>
      <dsp:spPr>
        <a:xfrm>
          <a:off x="6542754" y="2783358"/>
          <a:ext cx="215581" cy="26892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542754" y="2837143"/>
        <a:ext cx="150907" cy="161357"/>
      </dsp:txXfrm>
    </dsp:sp>
    <dsp:sp modelId="{0B7328FF-8988-4473-B6EC-A6466FAC6E33}">
      <dsp:nvSpPr>
        <dsp:cNvPr id="0" name=""/>
        <dsp:cNvSpPr/>
      </dsp:nvSpPr>
      <dsp:spPr>
        <a:xfrm>
          <a:off x="6943120" y="2358224"/>
          <a:ext cx="1119195" cy="1119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/>
          <a:srcRect/>
          <a:stretch>
            <a:fillRect l="-12000" r="-1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123FA0-4D61-4F87-BABC-051FF8838EC3}">
      <dsp:nvSpPr>
        <dsp:cNvPr id="0" name=""/>
        <dsp:cNvSpPr/>
      </dsp:nvSpPr>
      <dsp:spPr>
        <a:xfrm>
          <a:off x="7125315" y="3029741"/>
          <a:ext cx="1119195" cy="11191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Going Live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Activation</a:t>
          </a:r>
        </a:p>
      </dsp:txBody>
      <dsp:txXfrm>
        <a:off x="7158095" y="3062521"/>
        <a:ext cx="1053635" cy="1053635"/>
      </dsp:txXfrm>
    </dsp:sp>
    <dsp:sp modelId="{28CA96AA-CD44-4237-9BC6-4098A606908F}">
      <dsp:nvSpPr>
        <dsp:cNvPr id="0" name=""/>
        <dsp:cNvSpPr/>
      </dsp:nvSpPr>
      <dsp:spPr>
        <a:xfrm>
          <a:off x="8277897" y="2783358"/>
          <a:ext cx="215581" cy="26892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277897" y="2837143"/>
        <a:ext cx="150907" cy="161357"/>
      </dsp:txXfrm>
    </dsp:sp>
    <dsp:sp modelId="{E056CCB1-39CC-4576-8ADE-71AB5F78B9FA}">
      <dsp:nvSpPr>
        <dsp:cNvPr id="0" name=""/>
        <dsp:cNvSpPr/>
      </dsp:nvSpPr>
      <dsp:spPr>
        <a:xfrm>
          <a:off x="8678264" y="2358224"/>
          <a:ext cx="1119195" cy="1119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/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62420D8-A592-4029-B49C-E62CB48C673E}">
      <dsp:nvSpPr>
        <dsp:cNvPr id="0" name=""/>
        <dsp:cNvSpPr/>
      </dsp:nvSpPr>
      <dsp:spPr>
        <a:xfrm>
          <a:off x="8860458" y="3029741"/>
          <a:ext cx="1119195" cy="11191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Policies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Enforce security standards</a:t>
          </a:r>
        </a:p>
      </dsp:txBody>
      <dsp:txXfrm>
        <a:off x="8893238" y="3062521"/>
        <a:ext cx="1053635" cy="105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support.jumpcloud.com/s/article/jumpcloud-admin-implementation-guide-2019-08-21-10-36-47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jumpcloud.com/demo?wvideo=0eychlb0ri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JUMPCLOUD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8685212" y="4648200"/>
            <a:ext cx="2743200" cy="1201948"/>
          </a:xfrm>
        </p:spPr>
        <p:txBody>
          <a:bodyPr anchor="b">
            <a:normAutofit/>
          </a:bodyPr>
          <a:lstStyle/>
          <a:p>
            <a:r>
              <a:rPr lang="en-US" dirty="0"/>
              <a:t>	          </a:t>
            </a:r>
          </a:p>
          <a:p>
            <a:r>
              <a:rPr lang="en-US" dirty="0"/>
              <a:t>ISM-6331        </a:t>
            </a:r>
          </a:p>
          <a:p>
            <a:r>
              <a:rPr lang="en-US" dirty="0"/>
              <a:t>Information Systems Security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AC68D-45B2-DA03-30DF-52E9FEDC6C42}"/>
              </a:ext>
            </a:extLst>
          </p:cNvPr>
          <p:cNvSpPr txBox="1"/>
          <p:nvPr/>
        </p:nvSpPr>
        <p:spPr>
          <a:xfrm>
            <a:off x="9146338" y="3847596"/>
            <a:ext cx="18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Nicholas Catani</a:t>
            </a:r>
            <a:endParaRPr lang="en-US" sz="2400" dirty="0"/>
          </a:p>
        </p:txBody>
      </p:sp>
      <p:pic>
        <p:nvPicPr>
          <p:cNvPr id="1032" name="Picture 8" descr="@NicholasCatani">
            <a:extLst>
              <a:ext uri="{FF2B5EF4-FFF2-40B4-BE49-F238E27FC236}">
                <a16:creationId xmlns:a16="http://schemas.microsoft.com/office/drawing/2014/main" id="{645FA0F9-70CE-D17F-4672-21193AB9D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133600"/>
            <a:ext cx="1524000" cy="1524000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nefits of Using JumpCloud with Remote Work">
            <a:extLst>
              <a:ext uri="{FF2B5EF4-FFF2-40B4-BE49-F238E27FC236}">
                <a16:creationId xmlns:a16="http://schemas.microsoft.com/office/drawing/2014/main" id="{9BC62DC1-BD24-11F3-0D1E-25D9D3D0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2081000"/>
            <a:ext cx="5562600" cy="36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3A859422-F8D3-C914-C39C-BE35FED47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81000"/>
            <a:ext cx="9351528" cy="2124053"/>
          </a:xfrm>
          <a:prstGeom prst="rect">
            <a:avLst/>
          </a:prstGeom>
        </p:spPr>
      </p:pic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BEA7B10-5C21-36DA-36EF-AA1069A0A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503498"/>
            <a:ext cx="9350670" cy="3938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5B042C-E1B3-817E-7817-112D935AF2B3}"/>
              </a:ext>
            </a:extLst>
          </p:cNvPr>
          <p:cNvSpPr txBox="1"/>
          <p:nvPr/>
        </p:nvSpPr>
        <p:spPr>
          <a:xfrm>
            <a:off x="74612" y="6477000"/>
            <a:ext cx="76815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10</a:t>
            </a:r>
          </a:p>
        </p:txBody>
      </p:sp>
    </p:spTree>
    <p:extLst>
      <p:ext uri="{BB962C8B-B14F-4D97-AF65-F5344CB8AC3E}">
        <p14:creationId xmlns:p14="http://schemas.microsoft.com/office/powerpoint/2010/main" val="7103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6EE16CBA-77F7-DF86-4B7B-174669A61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13" y="457200"/>
            <a:ext cx="9351528" cy="2124053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6824D85-EB70-1FDA-DFF8-FC353DC14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13" y="2490526"/>
            <a:ext cx="9351529" cy="3911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C8FD0-F2A4-8CEB-E19D-457C48D29A6F}"/>
              </a:ext>
            </a:extLst>
          </p:cNvPr>
          <p:cNvSpPr txBox="1"/>
          <p:nvPr/>
        </p:nvSpPr>
        <p:spPr>
          <a:xfrm>
            <a:off x="74612" y="6477000"/>
            <a:ext cx="75533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11</a:t>
            </a:r>
          </a:p>
        </p:txBody>
      </p:sp>
    </p:spTree>
    <p:extLst>
      <p:ext uri="{BB962C8B-B14F-4D97-AF65-F5344CB8AC3E}">
        <p14:creationId xmlns:p14="http://schemas.microsoft.com/office/powerpoint/2010/main" val="1841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Breakdown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3ADD5-CACC-64F0-C750-CC7D1E1CC51B}"/>
              </a:ext>
            </a:extLst>
          </p:cNvPr>
          <p:cNvSpPr txBox="1"/>
          <p:nvPr/>
        </p:nvSpPr>
        <p:spPr>
          <a:xfrm>
            <a:off x="74612" y="6477000"/>
            <a:ext cx="76655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FF52C-5890-8836-38A0-510FC5DE9033}"/>
              </a:ext>
            </a:extLst>
          </p:cNvPr>
          <p:cNvSpPr txBox="1"/>
          <p:nvPr/>
        </p:nvSpPr>
        <p:spPr>
          <a:xfrm>
            <a:off x="2045675" y="1679299"/>
            <a:ext cx="80974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Used working environment for </a:t>
            </a:r>
            <a:r>
              <a:rPr lang="en-US" sz="2400" b="1" u="sng" dirty="0"/>
              <a:t>50 users</a:t>
            </a:r>
            <a:r>
              <a:rPr lang="en-US" sz="2400" dirty="0"/>
              <a:t> to predict annual costs</a:t>
            </a:r>
            <a:endParaRPr lang="en-US" sz="2400" b="1" u="sng" dirty="0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98FD2D8-1D82-75C4-ADF7-5DC89ABE3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7" y="2305778"/>
            <a:ext cx="4689324" cy="24481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17EE419-28ED-4DC5-7106-47D01D2A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3266808"/>
            <a:ext cx="6962531" cy="3210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ECE88-E6F3-DD63-9627-A6B82FB104E3}"/>
              </a:ext>
            </a:extLst>
          </p:cNvPr>
          <p:cNvSpPr txBox="1"/>
          <p:nvPr/>
        </p:nvSpPr>
        <p:spPr>
          <a:xfrm>
            <a:off x="4646612" y="5544817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$100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369B1-32F7-89E0-D3D7-62032EC1022A}"/>
              </a:ext>
            </a:extLst>
          </p:cNvPr>
          <p:cNvSpPr txBox="1"/>
          <p:nvPr/>
        </p:nvSpPr>
        <p:spPr>
          <a:xfrm>
            <a:off x="5708164" y="5544817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$100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125AC-6537-E07C-123E-19647EF4AB51}"/>
              </a:ext>
            </a:extLst>
          </p:cNvPr>
          <p:cNvSpPr txBox="1"/>
          <p:nvPr/>
        </p:nvSpPr>
        <p:spPr>
          <a:xfrm>
            <a:off x="6769716" y="5544817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$0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80B83-C0BD-945B-01DC-1AA988554B62}"/>
              </a:ext>
            </a:extLst>
          </p:cNvPr>
          <p:cNvSpPr txBox="1"/>
          <p:nvPr/>
        </p:nvSpPr>
        <p:spPr>
          <a:xfrm>
            <a:off x="8075612" y="5178701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$300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D93FA-B1B4-CD79-6CC1-04DB3889033D}"/>
              </a:ext>
            </a:extLst>
          </p:cNvPr>
          <p:cNvSpPr txBox="1"/>
          <p:nvPr/>
        </p:nvSpPr>
        <p:spPr>
          <a:xfrm>
            <a:off x="9142412" y="4725978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$500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BE0C-D2E5-687F-D455-263182E708A4}"/>
              </a:ext>
            </a:extLst>
          </p:cNvPr>
          <p:cNvSpPr txBox="1"/>
          <p:nvPr/>
        </p:nvSpPr>
        <p:spPr>
          <a:xfrm>
            <a:off x="10179113" y="4938538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$450</a:t>
            </a:r>
          </a:p>
        </p:txBody>
      </p:sp>
    </p:spTree>
    <p:extLst>
      <p:ext uri="{BB962C8B-B14F-4D97-AF65-F5344CB8AC3E}">
        <p14:creationId xmlns:p14="http://schemas.microsoft.com/office/powerpoint/2010/main" val="22857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Competitors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A732D2-94E8-A0C0-D026-F7103D432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1905000"/>
            <a:ext cx="4419599" cy="426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fontAlgn="base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8846B-B5B7-99EA-0F90-3D27A6E35652}"/>
              </a:ext>
            </a:extLst>
          </p:cNvPr>
          <p:cNvSpPr txBox="1"/>
          <p:nvPr/>
        </p:nvSpPr>
        <p:spPr>
          <a:xfrm>
            <a:off x="74612" y="6477000"/>
            <a:ext cx="75257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13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1A4A36-02CF-75E3-B268-0173B2E7ECE8}"/>
              </a:ext>
            </a:extLst>
          </p:cNvPr>
          <p:cNvCxnSpPr>
            <a:cxnSpLocks/>
          </p:cNvCxnSpPr>
          <p:nvPr/>
        </p:nvCxnSpPr>
        <p:spPr>
          <a:xfrm>
            <a:off x="1593914" y="3200400"/>
            <a:ext cx="8843898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2AD21E-4E47-F9AC-C7C1-33AE8C0E3EF4}"/>
              </a:ext>
            </a:extLst>
          </p:cNvPr>
          <p:cNvCxnSpPr>
            <a:cxnSpLocks/>
          </p:cNvCxnSpPr>
          <p:nvPr/>
        </p:nvCxnSpPr>
        <p:spPr>
          <a:xfrm>
            <a:off x="1593914" y="4038600"/>
            <a:ext cx="8843898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1AFD8B-B402-3CCF-14FA-F682EDF25CF9}"/>
              </a:ext>
            </a:extLst>
          </p:cNvPr>
          <p:cNvCxnSpPr>
            <a:cxnSpLocks/>
          </p:cNvCxnSpPr>
          <p:nvPr/>
        </p:nvCxnSpPr>
        <p:spPr>
          <a:xfrm>
            <a:off x="1593914" y="4800600"/>
            <a:ext cx="8843898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A522E8-A115-61DD-6D1C-DE2BA7DB1902}"/>
              </a:ext>
            </a:extLst>
          </p:cNvPr>
          <p:cNvCxnSpPr>
            <a:cxnSpLocks/>
          </p:cNvCxnSpPr>
          <p:nvPr/>
        </p:nvCxnSpPr>
        <p:spPr>
          <a:xfrm>
            <a:off x="1593914" y="5638800"/>
            <a:ext cx="8843898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6CAC2C-8F9F-D668-8A71-8D2A2C3014B3}"/>
              </a:ext>
            </a:extLst>
          </p:cNvPr>
          <p:cNvCxnSpPr>
            <a:cxnSpLocks/>
          </p:cNvCxnSpPr>
          <p:nvPr/>
        </p:nvCxnSpPr>
        <p:spPr>
          <a:xfrm>
            <a:off x="3427412" y="2286000"/>
            <a:ext cx="0" cy="33528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209F2-A5F4-5449-CD10-01CA62CC236C}"/>
              </a:ext>
            </a:extLst>
          </p:cNvPr>
          <p:cNvCxnSpPr>
            <a:cxnSpLocks/>
          </p:cNvCxnSpPr>
          <p:nvPr/>
        </p:nvCxnSpPr>
        <p:spPr>
          <a:xfrm>
            <a:off x="7008812" y="2286000"/>
            <a:ext cx="0" cy="33528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050B4C-ECA2-9747-D305-F7C00F199952}"/>
              </a:ext>
            </a:extLst>
          </p:cNvPr>
          <p:cNvCxnSpPr>
            <a:cxnSpLocks/>
          </p:cNvCxnSpPr>
          <p:nvPr/>
        </p:nvCxnSpPr>
        <p:spPr>
          <a:xfrm>
            <a:off x="5180012" y="2286000"/>
            <a:ext cx="0" cy="33528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B93D2E-CCD8-75AA-C787-AD6B5616F29E}"/>
              </a:ext>
            </a:extLst>
          </p:cNvPr>
          <p:cNvCxnSpPr>
            <a:cxnSpLocks/>
          </p:cNvCxnSpPr>
          <p:nvPr/>
        </p:nvCxnSpPr>
        <p:spPr>
          <a:xfrm>
            <a:off x="8761412" y="2286000"/>
            <a:ext cx="0" cy="33528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F6CA9C-CC11-1775-2B70-87CFF8FAD196}"/>
              </a:ext>
            </a:extLst>
          </p:cNvPr>
          <p:cNvCxnSpPr>
            <a:cxnSpLocks/>
          </p:cNvCxnSpPr>
          <p:nvPr/>
        </p:nvCxnSpPr>
        <p:spPr>
          <a:xfrm>
            <a:off x="10437812" y="2286000"/>
            <a:ext cx="0" cy="33528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818D56DD-C8CF-1202-D0CC-F3C1A61F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1" y="2285224"/>
            <a:ext cx="1752598" cy="914399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87B4BC2B-B69B-8800-84A8-0A35AD8E7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09" y="2284448"/>
            <a:ext cx="1847786" cy="91517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B55A8847-F0D0-E153-B7CA-05F4B6EB3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32" y="2283674"/>
            <a:ext cx="1738379" cy="915949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71F9F0E6-0513-BB5F-6CAD-CA24BF06D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1" y="2282897"/>
            <a:ext cx="1690620" cy="9278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223F67-C047-543F-AD7C-0BBC806D4AA4}"/>
              </a:ext>
            </a:extLst>
          </p:cNvPr>
          <p:cNvSpPr txBox="1"/>
          <p:nvPr/>
        </p:nvSpPr>
        <p:spPr>
          <a:xfrm>
            <a:off x="1543851" y="3369676"/>
            <a:ext cx="181450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F161D-1ACE-0CB1-044B-FA4DF33B9670}"/>
              </a:ext>
            </a:extLst>
          </p:cNvPr>
          <p:cNvSpPr txBox="1"/>
          <p:nvPr/>
        </p:nvSpPr>
        <p:spPr>
          <a:xfrm>
            <a:off x="1543851" y="4080945"/>
            <a:ext cx="181450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STRENGTH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92BAFD-56C1-110F-88ED-3450DD6C45E9}"/>
              </a:ext>
            </a:extLst>
          </p:cNvPr>
          <p:cNvSpPr txBox="1"/>
          <p:nvPr/>
        </p:nvSpPr>
        <p:spPr>
          <a:xfrm>
            <a:off x="3396456" y="3371159"/>
            <a:ext cx="181450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Single Sign-On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DB230-E822-5926-0A6D-9A5C864D2EAA}"/>
              </a:ext>
            </a:extLst>
          </p:cNvPr>
          <p:cNvSpPr txBox="1"/>
          <p:nvPr/>
        </p:nvSpPr>
        <p:spPr>
          <a:xfrm>
            <a:off x="5187158" y="3199623"/>
            <a:ext cx="181450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Azure Active Directory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AC96DC-9DF1-32B1-1CA2-7A70F464363E}"/>
              </a:ext>
            </a:extLst>
          </p:cNvPr>
          <p:cNvSpPr txBox="1"/>
          <p:nvPr/>
        </p:nvSpPr>
        <p:spPr>
          <a:xfrm>
            <a:off x="6946904" y="3384856"/>
            <a:ext cx="181450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Cloud Platform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0DF09-537A-2E3F-0AD8-EC617D8D5E91}"/>
              </a:ext>
            </a:extLst>
          </p:cNvPr>
          <p:cNvSpPr txBox="1"/>
          <p:nvPr/>
        </p:nvSpPr>
        <p:spPr>
          <a:xfrm>
            <a:off x="8699467" y="3384288"/>
            <a:ext cx="181450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SecureID Access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D86FD-A091-DA02-3A29-E128A47BB798}"/>
              </a:ext>
            </a:extLst>
          </p:cNvPr>
          <p:cNvSpPr txBox="1"/>
          <p:nvPr/>
        </p:nvSpPr>
        <p:spPr>
          <a:xfrm>
            <a:off x="1555773" y="4858121"/>
            <a:ext cx="181450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WEAKNESS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81CBAF-1E5F-AF59-3E8F-5A8BC44D4460}"/>
              </a:ext>
            </a:extLst>
          </p:cNvPr>
          <p:cNvSpPr txBox="1"/>
          <p:nvPr/>
        </p:nvSpPr>
        <p:spPr>
          <a:xfrm>
            <a:off x="1543851" y="4415823"/>
            <a:ext cx="1814508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/>
              <a:t>Threat for </a:t>
            </a:r>
            <a:r>
              <a:rPr lang="en-US" sz="900" b="1" dirty="0" err="1"/>
              <a:t>JumpCloud</a:t>
            </a:r>
            <a:endParaRPr lang="en-US" sz="9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456214-9E9C-8890-AD1E-F7D025BB9FDB}"/>
              </a:ext>
            </a:extLst>
          </p:cNvPr>
          <p:cNvSpPr txBox="1"/>
          <p:nvPr/>
        </p:nvSpPr>
        <p:spPr>
          <a:xfrm>
            <a:off x="1536742" y="5254022"/>
            <a:ext cx="1814508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/>
              <a:t>Opportunity for </a:t>
            </a:r>
            <a:r>
              <a:rPr lang="en-US" sz="900" b="1" dirty="0" err="1"/>
              <a:t>JumpCloud</a:t>
            </a:r>
            <a:endParaRPr lang="en-US" sz="9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F9AE4-B105-0D3C-330D-E7CDC8BE34BF}"/>
              </a:ext>
            </a:extLst>
          </p:cNvPr>
          <p:cNvSpPr txBox="1"/>
          <p:nvPr/>
        </p:nvSpPr>
        <p:spPr>
          <a:xfrm>
            <a:off x="3379797" y="4058874"/>
            <a:ext cx="181450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Intuitive to set up &amp; customizable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FBEE01-4536-8B2A-D1FF-DD6DBAE28F01}"/>
              </a:ext>
            </a:extLst>
          </p:cNvPr>
          <p:cNvSpPr txBox="1"/>
          <p:nvPr/>
        </p:nvSpPr>
        <p:spPr>
          <a:xfrm>
            <a:off x="3396456" y="4851266"/>
            <a:ext cx="181450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Tedious maintenance in case of lost MDs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D7685C-DFE7-D1A6-607F-D8C10C09A1BA}"/>
              </a:ext>
            </a:extLst>
          </p:cNvPr>
          <p:cNvSpPr txBox="1"/>
          <p:nvPr/>
        </p:nvSpPr>
        <p:spPr>
          <a:xfrm>
            <a:off x="5180085" y="4855851"/>
            <a:ext cx="181450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Overly complicated to use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670CEA-F5CA-A255-3FF3-F0F2521B468D}"/>
              </a:ext>
            </a:extLst>
          </p:cNvPr>
          <p:cNvSpPr txBox="1"/>
          <p:nvPr/>
        </p:nvSpPr>
        <p:spPr>
          <a:xfrm>
            <a:off x="5187158" y="4044677"/>
            <a:ext cx="181450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Speed &amp; Extensibility using PowerShell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F15E5A-8AC3-B25F-57DA-824D65E26C58}"/>
              </a:ext>
            </a:extLst>
          </p:cNvPr>
          <p:cNvSpPr txBox="1"/>
          <p:nvPr/>
        </p:nvSpPr>
        <p:spPr>
          <a:xfrm>
            <a:off x="6984967" y="4858121"/>
            <a:ext cx="181450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Downtime while running upgrades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CE0696-F42F-D970-96D9-0DD1D58E2A7B}"/>
              </a:ext>
            </a:extLst>
          </p:cNvPr>
          <p:cNvSpPr txBox="1"/>
          <p:nvPr/>
        </p:nvSpPr>
        <p:spPr>
          <a:xfrm>
            <a:off x="6984967" y="4020261"/>
            <a:ext cx="181450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Community support &amp; assistance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8F51C5-BC25-1282-E808-7719B8E19539}"/>
              </a:ext>
            </a:extLst>
          </p:cNvPr>
          <p:cNvSpPr txBox="1"/>
          <p:nvPr/>
        </p:nvSpPr>
        <p:spPr>
          <a:xfrm>
            <a:off x="8654596" y="4886245"/>
            <a:ext cx="1814508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Tough to implement &amp; difficult to install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D300A9-BFFD-946F-A055-9261D11A6F5A}"/>
              </a:ext>
            </a:extLst>
          </p:cNvPr>
          <p:cNvSpPr txBox="1"/>
          <p:nvPr/>
        </p:nvSpPr>
        <p:spPr>
          <a:xfrm>
            <a:off x="8699434" y="4190485"/>
            <a:ext cx="181450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For all type of users</a:t>
            </a:r>
          </a:p>
        </p:txBody>
      </p:sp>
    </p:spTree>
    <p:extLst>
      <p:ext uri="{BB962C8B-B14F-4D97-AF65-F5344CB8AC3E}">
        <p14:creationId xmlns:p14="http://schemas.microsoft.com/office/powerpoint/2010/main" val="17769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Installation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5E02E-BC06-0E9A-B8EB-99468C42C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483766"/>
              </p:ext>
            </p:extLst>
          </p:nvPr>
        </p:nvGraphicFramePr>
        <p:xfrm>
          <a:off x="1065212" y="175419"/>
          <a:ext cx="9982200" cy="650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916885-A93E-8845-9793-C9E87863AF8D}"/>
              </a:ext>
            </a:extLst>
          </p:cNvPr>
          <p:cNvSpPr txBox="1"/>
          <p:nvPr/>
        </p:nvSpPr>
        <p:spPr>
          <a:xfrm>
            <a:off x="2132012" y="5257800"/>
            <a:ext cx="761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For an exhaustive adoption process, follow the link below.</a:t>
            </a:r>
          </a:p>
          <a:p>
            <a:pPr algn="ctr">
              <a:lnSpc>
                <a:spcPct val="90000"/>
              </a:lnSpc>
            </a:pPr>
            <a:r>
              <a:rPr lang="en-US" sz="2000" dirty="0" err="1">
                <a:hlinkClick r:id="rId7"/>
              </a:rPr>
              <a:t>JumpCloud</a:t>
            </a:r>
            <a:r>
              <a:rPr lang="en-US" sz="2000" dirty="0">
                <a:hlinkClick r:id="rId7"/>
              </a:rPr>
              <a:t> Admin Implementation Guide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DF7E7-A668-F01F-D8D9-03CE7C2F612C}"/>
              </a:ext>
            </a:extLst>
          </p:cNvPr>
          <p:cNvSpPr txBox="1"/>
          <p:nvPr/>
        </p:nvSpPr>
        <p:spPr>
          <a:xfrm>
            <a:off x="74612" y="6477000"/>
            <a:ext cx="76815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14</a:t>
            </a:r>
          </a:p>
        </p:txBody>
      </p:sp>
    </p:spTree>
    <p:extLst>
      <p:ext uri="{BB962C8B-B14F-4D97-AF65-F5344CB8AC3E}">
        <p14:creationId xmlns:p14="http://schemas.microsoft.com/office/powerpoint/2010/main" val="31481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A732D2-94E8-A0C0-D026-F7103D432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1905000"/>
            <a:ext cx="4419599" cy="426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fontAlgn="base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A79D8-BAFD-8DF9-65A6-F87AAA15FB93}"/>
              </a:ext>
            </a:extLst>
          </p:cNvPr>
          <p:cNvSpPr txBox="1"/>
          <p:nvPr/>
        </p:nvSpPr>
        <p:spPr>
          <a:xfrm>
            <a:off x="74612" y="6477000"/>
            <a:ext cx="76174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15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84622466-E40C-A0B8-3C44-6054442A5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4813" y="1918996"/>
            <a:ext cx="8991599" cy="12192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 if directory’s functionalities match organization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adopted, extensive training is required – Unexperienced customer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Company’s IS should use Microsoft for a greater policy configuration. 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A2E10F7-0F9E-BE36-C97E-984A7B925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761792"/>
            <a:ext cx="9218612" cy="15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 Illustration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A732D2-94E8-A0C0-D026-F7103D432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1905000"/>
            <a:ext cx="4419599" cy="426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fontAlgn="base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          </a:t>
            </a:r>
          </a:p>
          <a:p>
            <a:pPr marR="0" fontAlgn="base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hlinkClick r:id="rId2"/>
              </a:rPr>
              <a:t>JumpCloud Demo - JumpCloud</a:t>
            </a:r>
            <a:endParaRPr kumimoji="0" lang="en-US" altLang="en-US" sz="24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2050" name="Picture 2" descr="Graphical user interface, application, table, Exce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5CEF0D0-C7EA-115E-9AE6-2774FD7F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6815" y="2795588"/>
            <a:ext cx="4419598" cy="248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902F38-E976-9355-B51C-D42B6511D9D9}"/>
              </a:ext>
            </a:extLst>
          </p:cNvPr>
          <p:cNvSpPr txBox="1"/>
          <p:nvPr/>
        </p:nvSpPr>
        <p:spPr>
          <a:xfrm>
            <a:off x="74612" y="6477000"/>
            <a:ext cx="76976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16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51012" y="1905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Quick Introduction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Devices</a:t>
            </a:r>
          </a:p>
          <a:p>
            <a:r>
              <a:rPr lang="en-US" dirty="0"/>
              <a:t>Access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3ADD5-CACC-64F0-C750-CC7D1E1CC51B}"/>
              </a:ext>
            </a:extLst>
          </p:cNvPr>
          <p:cNvSpPr txBox="1"/>
          <p:nvPr/>
        </p:nvSpPr>
        <p:spPr>
          <a:xfrm>
            <a:off x="74612" y="6477000"/>
            <a:ext cx="68640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54360-1ABD-6A0B-915E-640C02929570}"/>
              </a:ext>
            </a:extLst>
          </p:cNvPr>
          <p:cNvSpPr txBox="1"/>
          <p:nvPr/>
        </p:nvSpPr>
        <p:spPr>
          <a:xfrm>
            <a:off x="6064832" y="2423481"/>
            <a:ext cx="39624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Cost Analysis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Pricing Breakdown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Competitors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Installation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Recommendations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Demo Illustration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F1FDE41D-3D3F-823D-5BA0-5D6536F0C57B}"/>
              </a:ext>
            </a:extLst>
          </p:cNvPr>
          <p:cNvSpPr/>
          <p:nvPr/>
        </p:nvSpPr>
        <p:spPr>
          <a:xfrm rot="18993091">
            <a:off x="4316994" y="3079423"/>
            <a:ext cx="685800" cy="83820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Quick 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 err="1">
                <a:effectLst/>
              </a:rPr>
              <a:t>JumpCloud’s</a:t>
            </a:r>
            <a:r>
              <a:rPr lang="en-US" b="0" i="0" dirty="0">
                <a:effectLst/>
              </a:rPr>
              <a:t> open directory platform makes it possible to unify your technology stack across identity, access, and device management, in a cost-effective manner that doesn’t sacrifice security or functionality.</a:t>
            </a:r>
            <a:endParaRPr lang="en-US" dirty="0"/>
          </a:p>
        </p:txBody>
      </p:sp>
      <p:pic>
        <p:nvPicPr>
          <p:cNvPr id="3076" name="Picture 4" descr="JumpCloud | Yubico">
            <a:extLst>
              <a:ext uri="{FF2B5EF4-FFF2-40B4-BE49-F238E27FC236}">
                <a16:creationId xmlns:a16="http://schemas.microsoft.com/office/drawing/2014/main" id="{0CA2F9E8-D189-2302-909D-18FEAD4A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6815" y="2873358"/>
            <a:ext cx="4419598" cy="2330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A96EAE-024C-3537-4897-8F253CFFA445}"/>
              </a:ext>
            </a:extLst>
          </p:cNvPr>
          <p:cNvSpPr txBox="1"/>
          <p:nvPr/>
        </p:nvSpPr>
        <p:spPr>
          <a:xfrm>
            <a:off x="74612" y="6477000"/>
            <a:ext cx="6767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25296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8C236D-57D9-D4E3-C537-41247E15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CCE683-A39F-8717-1AFF-78070FEF8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2175510"/>
            <a:ext cx="9144000" cy="372618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4CE83-FB7E-0241-3911-AEFAEE0223F2}"/>
              </a:ext>
            </a:extLst>
          </p:cNvPr>
          <p:cNvSpPr txBox="1"/>
          <p:nvPr/>
        </p:nvSpPr>
        <p:spPr>
          <a:xfrm>
            <a:off x="74612" y="6477000"/>
            <a:ext cx="68800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4</a:t>
            </a:r>
          </a:p>
        </p:txBody>
      </p:sp>
    </p:spTree>
    <p:extLst>
      <p:ext uri="{BB962C8B-B14F-4D97-AF65-F5344CB8AC3E}">
        <p14:creationId xmlns:p14="http://schemas.microsoft.com/office/powerpoint/2010/main" val="8909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Identity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3A1FBE-D9E6-FF39-107A-3046A21E0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0" y="1884311"/>
            <a:ext cx="3768836" cy="4041648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8609012" y="2533535"/>
            <a:ext cx="2743200" cy="2743200"/>
          </a:xfrm>
        </p:spPr>
        <p:txBody>
          <a:bodyPr anchor="b"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B050"/>
                </a:solidFill>
                <a:effectLst/>
              </a:rPr>
              <a:t>Unify identities with open integration capabilities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B050"/>
                </a:solidFill>
                <a:effectLst/>
              </a:rPr>
              <a:t>Protect identities with built-in multi-factor authentication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B050"/>
                </a:solidFill>
                <a:effectLst/>
              </a:rPr>
              <a:t>Secure credentials with the native password manager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037C4-FD1A-629B-1821-CB131D706369}"/>
              </a:ext>
            </a:extLst>
          </p:cNvPr>
          <p:cNvSpPr txBox="1"/>
          <p:nvPr/>
        </p:nvSpPr>
        <p:spPr>
          <a:xfrm>
            <a:off x="74612" y="6477000"/>
            <a:ext cx="68159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11855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CCE5-BEFB-A6CA-CCD6-FE035AA9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3516-B038-E3ED-E908-34375A4A0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9055" y="1694135"/>
            <a:ext cx="9220199" cy="152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B050"/>
                </a:solidFill>
                <a:effectLst/>
              </a:rPr>
              <a:t>Manage all endpoints in one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B050"/>
                </a:solidFill>
                <a:effectLst/>
              </a:rPr>
              <a:t>Secure all devices that access company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B050"/>
                </a:solidFill>
                <a:effectLst/>
              </a:rPr>
              <a:t>Enforce policies and patch systems remotely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68EB9F-0B8A-8AEE-B6BA-C2F1484FD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3" y="3557777"/>
            <a:ext cx="4419598" cy="269595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25ADE-9779-E1D5-19CE-298FF3AD8B5A}"/>
              </a:ext>
            </a:extLst>
          </p:cNvPr>
          <p:cNvSpPr txBox="1"/>
          <p:nvPr/>
        </p:nvSpPr>
        <p:spPr>
          <a:xfrm>
            <a:off x="74612" y="6477000"/>
            <a:ext cx="68961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95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CCE5-BEFB-A6CA-CCD6-FE035AA9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3516-B038-E3ED-E908-34375A4A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812" y="2552700"/>
            <a:ext cx="2743200" cy="2743200"/>
          </a:xfrm>
        </p:spPr>
        <p:txBody>
          <a:bodyPr anchor="b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B050"/>
                </a:solidFill>
                <a:effectLst/>
              </a:rPr>
              <a:t>Group-based access and privilege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B050"/>
                </a:solidFill>
                <a:effectLst/>
              </a:rPr>
              <a:t>Full-scale access monitoring and event logging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B050"/>
                </a:solidFill>
                <a:effectLst/>
              </a:rPr>
              <a:t>End-to-end lifecycle management for all users</a:t>
            </a:r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9070206-549A-A775-419B-3590CC40F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41" y="1905000"/>
            <a:ext cx="3917441" cy="40386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480537-BF3F-656B-033A-6BB777DF7AF1}"/>
              </a:ext>
            </a:extLst>
          </p:cNvPr>
          <p:cNvSpPr txBox="1"/>
          <p:nvPr/>
        </p:nvSpPr>
        <p:spPr>
          <a:xfrm>
            <a:off x="74612" y="6477000"/>
            <a:ext cx="67197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7</a:t>
            </a:r>
          </a:p>
        </p:txBody>
      </p:sp>
    </p:spTree>
    <p:extLst>
      <p:ext uri="{BB962C8B-B14F-4D97-AF65-F5344CB8AC3E}">
        <p14:creationId xmlns:p14="http://schemas.microsoft.com/office/powerpoint/2010/main" val="58396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Cost Analysis</a:t>
            </a:r>
          </a:p>
        </p:txBody>
      </p:sp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DF0213-F975-2F12-4158-74D39CBC3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2015490"/>
            <a:ext cx="9144000" cy="4046219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273358D-E0CF-E0D8-7E03-E84085B94CC4}"/>
              </a:ext>
            </a:extLst>
          </p:cNvPr>
          <p:cNvSpPr txBox="1"/>
          <p:nvPr/>
        </p:nvSpPr>
        <p:spPr>
          <a:xfrm>
            <a:off x="74612" y="6477000"/>
            <a:ext cx="68800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8</a:t>
            </a:r>
          </a:p>
        </p:txBody>
      </p:sp>
    </p:spTree>
    <p:extLst>
      <p:ext uri="{BB962C8B-B14F-4D97-AF65-F5344CB8AC3E}">
        <p14:creationId xmlns:p14="http://schemas.microsoft.com/office/powerpoint/2010/main" val="12869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5E4C07F5-C2CE-3F37-852F-1B4BDA3F6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923947"/>
            <a:ext cx="9351528" cy="212405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130ADE0-79D8-95DA-1B04-1DE7A659D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1" y="3048000"/>
            <a:ext cx="9351529" cy="2876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B3FD1E-1B7B-CE97-89BB-25E7B4819018}"/>
              </a:ext>
            </a:extLst>
          </p:cNvPr>
          <p:cNvSpPr txBox="1"/>
          <p:nvPr/>
        </p:nvSpPr>
        <p:spPr>
          <a:xfrm>
            <a:off x="74612" y="6477000"/>
            <a:ext cx="68961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Page 9</a:t>
            </a:r>
          </a:p>
        </p:txBody>
      </p:sp>
    </p:spTree>
    <p:extLst>
      <p:ext uri="{BB962C8B-B14F-4D97-AF65-F5344CB8AC3E}">
        <p14:creationId xmlns:p14="http://schemas.microsoft.com/office/powerpoint/2010/main" val="8530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320</TotalTime>
  <Words>337</Words>
  <Application>Microsoft Office PowerPoint</Application>
  <PresentationFormat>Custom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Corbel</vt:lpstr>
      <vt:lpstr>Wingdings</vt:lpstr>
      <vt:lpstr>Chalkboard 16x9</vt:lpstr>
      <vt:lpstr>JUMPCLOUD</vt:lpstr>
      <vt:lpstr>Content Layout</vt:lpstr>
      <vt:lpstr>Quick Introduction</vt:lpstr>
      <vt:lpstr>Features</vt:lpstr>
      <vt:lpstr>Identity</vt:lpstr>
      <vt:lpstr>Devices</vt:lpstr>
      <vt:lpstr>Access</vt:lpstr>
      <vt:lpstr>Cost Analysis</vt:lpstr>
      <vt:lpstr>PowerPoint Presentation</vt:lpstr>
      <vt:lpstr>PowerPoint Presentation</vt:lpstr>
      <vt:lpstr>PowerPoint Presentation</vt:lpstr>
      <vt:lpstr>Pricing Breakdown</vt:lpstr>
      <vt:lpstr>Competitors</vt:lpstr>
      <vt:lpstr>Installation</vt:lpstr>
      <vt:lpstr>Recommendations</vt:lpstr>
      <vt:lpstr>Demo Illustration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Catani, Nicholas</dc:creator>
  <cp:lastModifiedBy>Catani, Nicholas</cp:lastModifiedBy>
  <cp:revision>11</cp:revision>
  <dcterms:created xsi:type="dcterms:W3CDTF">2023-01-21T17:33:04Z</dcterms:created>
  <dcterms:modified xsi:type="dcterms:W3CDTF">2023-01-24T02:34:38Z</dcterms:modified>
</cp:coreProperties>
</file>