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935F1-E047-4F91-A35E-B72077E474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DF22BB8-CFDC-44EC-81DD-7ECC3CC9D3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Understanding</a:t>
          </a:r>
        </a:p>
      </dgm:t>
    </dgm:pt>
    <dgm:pt modelId="{2FAF91E8-62D2-41C2-BB9B-7B3FA90E9D5B}" type="parTrans" cxnId="{D4139DC9-F28B-47E3-BF69-8ED7EAD7EE92}">
      <dgm:prSet/>
      <dgm:spPr/>
      <dgm:t>
        <a:bodyPr/>
        <a:lstStyle/>
        <a:p>
          <a:endParaRPr lang="en-US"/>
        </a:p>
      </dgm:t>
    </dgm:pt>
    <dgm:pt modelId="{F6361766-8BC2-4D0E-8C5B-F92DF14587FC}" type="sibTrans" cxnId="{D4139DC9-F28B-47E3-BF69-8ED7EAD7EE92}">
      <dgm:prSet/>
      <dgm:spPr/>
      <dgm:t>
        <a:bodyPr/>
        <a:lstStyle/>
        <a:p>
          <a:endParaRPr lang="en-US"/>
        </a:p>
      </dgm:t>
    </dgm:pt>
    <dgm:pt modelId="{B0B51FF9-407E-4CE4-A940-C88111A501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Understanding &amp; Preparation</a:t>
          </a:r>
        </a:p>
      </dgm:t>
    </dgm:pt>
    <dgm:pt modelId="{8B6B72EC-BFB7-48F5-8C22-E81CC3D952DC}" type="parTrans" cxnId="{779C00FF-3CD2-4519-AAC8-92D5FC97D236}">
      <dgm:prSet/>
      <dgm:spPr/>
      <dgm:t>
        <a:bodyPr/>
        <a:lstStyle/>
        <a:p>
          <a:endParaRPr lang="en-US"/>
        </a:p>
      </dgm:t>
    </dgm:pt>
    <dgm:pt modelId="{B52AF468-748B-4688-8529-4397007F9FAF}" type="sibTrans" cxnId="{779C00FF-3CD2-4519-AAC8-92D5FC97D236}">
      <dgm:prSet/>
      <dgm:spPr/>
      <dgm:t>
        <a:bodyPr/>
        <a:lstStyle/>
        <a:p>
          <a:endParaRPr lang="en-US"/>
        </a:p>
      </dgm:t>
    </dgm:pt>
    <dgm:pt modelId="{2652A155-E9E4-4F61-BC22-008BC6E7600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Modeling</a:t>
          </a:r>
        </a:p>
      </dgm:t>
    </dgm:pt>
    <dgm:pt modelId="{0C8814F9-7C6A-49B9-B07F-B72729F53056}" type="parTrans" cxnId="{E58D4B78-D4C5-420A-9258-57176D9A7C86}">
      <dgm:prSet/>
      <dgm:spPr/>
      <dgm:t>
        <a:bodyPr/>
        <a:lstStyle/>
        <a:p>
          <a:endParaRPr lang="en-US"/>
        </a:p>
      </dgm:t>
    </dgm:pt>
    <dgm:pt modelId="{053EA673-B95A-4B32-94C6-979EC0F1EC68}" type="sibTrans" cxnId="{E58D4B78-D4C5-420A-9258-57176D9A7C86}">
      <dgm:prSet/>
      <dgm:spPr/>
      <dgm:t>
        <a:bodyPr/>
        <a:lstStyle/>
        <a:p>
          <a:endParaRPr lang="en-US"/>
        </a:p>
      </dgm:t>
    </dgm:pt>
    <dgm:pt modelId="{B81AEB8C-656D-4724-8282-7EE18CCE01C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Process</a:t>
          </a:r>
        </a:p>
      </dgm:t>
    </dgm:pt>
    <dgm:pt modelId="{0433CA1A-94CB-471C-88D2-A127B3C1917A}" type="parTrans" cxnId="{C58DECD0-C301-43A9-8784-42D6F3F32D51}">
      <dgm:prSet/>
      <dgm:spPr/>
      <dgm:t>
        <a:bodyPr/>
        <a:lstStyle/>
        <a:p>
          <a:endParaRPr lang="en-US"/>
        </a:p>
      </dgm:t>
    </dgm:pt>
    <dgm:pt modelId="{0D84C454-2D2E-4790-98DF-9A44D36B8EF7}" type="sibTrans" cxnId="{C58DECD0-C301-43A9-8784-42D6F3F32D51}">
      <dgm:prSet/>
      <dgm:spPr/>
      <dgm:t>
        <a:bodyPr/>
        <a:lstStyle/>
        <a:p>
          <a:endParaRPr lang="en-US"/>
        </a:p>
      </dgm:t>
    </dgm:pt>
    <dgm:pt modelId="{9B765D79-E928-47EC-88CA-42A62457D5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&amp; Results</a:t>
          </a:r>
        </a:p>
      </dgm:t>
    </dgm:pt>
    <dgm:pt modelId="{9C1F1F54-260C-482D-90DB-84909E8BF144}" type="parTrans" cxnId="{6923388F-EFAE-48C5-B809-BEAAF1B5DB2A}">
      <dgm:prSet/>
      <dgm:spPr/>
      <dgm:t>
        <a:bodyPr/>
        <a:lstStyle/>
        <a:p>
          <a:endParaRPr lang="en-US"/>
        </a:p>
      </dgm:t>
    </dgm:pt>
    <dgm:pt modelId="{9C84A7EA-F400-4E3A-8214-7011CA1DA66E}" type="sibTrans" cxnId="{6923388F-EFAE-48C5-B809-BEAAF1B5DB2A}">
      <dgm:prSet/>
      <dgm:spPr/>
      <dgm:t>
        <a:bodyPr/>
        <a:lstStyle/>
        <a:p>
          <a:endParaRPr lang="en-US"/>
        </a:p>
      </dgm:t>
    </dgm:pt>
    <dgm:pt modelId="{937D265C-4EC0-4B32-BCEC-43F501EAAA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</a:t>
          </a:r>
        </a:p>
      </dgm:t>
    </dgm:pt>
    <dgm:pt modelId="{3806A000-7AE1-4298-B0A9-13E8621BDED9}" type="parTrans" cxnId="{F8BA3549-5017-4551-8A29-14891F69BE0C}">
      <dgm:prSet/>
      <dgm:spPr/>
      <dgm:t>
        <a:bodyPr/>
        <a:lstStyle/>
        <a:p>
          <a:endParaRPr lang="en-US"/>
        </a:p>
      </dgm:t>
    </dgm:pt>
    <dgm:pt modelId="{74E26139-D8AB-41A9-A75B-9668A7DA6EAB}" type="sibTrans" cxnId="{F8BA3549-5017-4551-8A29-14891F69BE0C}">
      <dgm:prSet/>
      <dgm:spPr/>
      <dgm:t>
        <a:bodyPr/>
        <a:lstStyle/>
        <a:p>
          <a:endParaRPr lang="en-US"/>
        </a:p>
      </dgm:t>
    </dgm:pt>
    <dgm:pt modelId="{5D6E3A15-D233-4C27-A164-06D646B9DA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Ethical &amp; Faith Implications</a:t>
          </a:r>
        </a:p>
      </dgm:t>
    </dgm:pt>
    <dgm:pt modelId="{87A3D1E0-9DB2-42BC-904F-44D831BF7303}" type="parTrans" cxnId="{A5F494F4-7ADE-46AE-9B0A-FD03B2E2BAA9}">
      <dgm:prSet/>
      <dgm:spPr/>
      <dgm:t>
        <a:bodyPr/>
        <a:lstStyle/>
        <a:p>
          <a:endParaRPr lang="en-US"/>
        </a:p>
      </dgm:t>
    </dgm:pt>
    <dgm:pt modelId="{7010A58B-36FB-4E79-AB91-94A400268862}" type="sibTrans" cxnId="{A5F494F4-7ADE-46AE-9B0A-FD03B2E2BAA9}">
      <dgm:prSet/>
      <dgm:spPr/>
      <dgm:t>
        <a:bodyPr/>
        <a:lstStyle/>
        <a:p>
          <a:endParaRPr lang="en-US"/>
        </a:p>
      </dgm:t>
    </dgm:pt>
    <dgm:pt modelId="{E596F6D5-03B3-42C5-AF85-CD2614BA6A3E}" type="pres">
      <dgm:prSet presAssocID="{AE2935F1-E047-4F91-A35E-B72077E47417}" presName="root" presStyleCnt="0">
        <dgm:presLayoutVars>
          <dgm:dir/>
          <dgm:resizeHandles val="exact"/>
        </dgm:presLayoutVars>
      </dgm:prSet>
      <dgm:spPr/>
    </dgm:pt>
    <dgm:pt modelId="{358E1666-5679-443E-803B-37BD3E838D97}" type="pres">
      <dgm:prSet presAssocID="{ADF22BB8-CFDC-44EC-81DD-7ECC3CC9D318}" presName="compNode" presStyleCnt="0"/>
      <dgm:spPr/>
    </dgm:pt>
    <dgm:pt modelId="{6E3A0AC8-5DAA-4283-8D23-DBD9460068D3}" type="pres">
      <dgm:prSet presAssocID="{ADF22BB8-CFDC-44EC-81DD-7ECC3CC9D318}" presName="bgRect" presStyleLbl="bgShp" presStyleIdx="0" presStyleCnt="7"/>
      <dgm:spPr/>
    </dgm:pt>
    <dgm:pt modelId="{212C1504-3D97-4FD7-9F67-63570117D83A}" type="pres">
      <dgm:prSet presAssocID="{ADF22BB8-CFDC-44EC-81DD-7ECC3CC9D31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2C26DF-607F-4300-B4A0-4CA887274FD3}" type="pres">
      <dgm:prSet presAssocID="{ADF22BB8-CFDC-44EC-81DD-7ECC3CC9D318}" presName="spaceRect" presStyleCnt="0"/>
      <dgm:spPr/>
    </dgm:pt>
    <dgm:pt modelId="{210019C2-FB70-4CB4-ACAB-18F0C42059DA}" type="pres">
      <dgm:prSet presAssocID="{ADF22BB8-CFDC-44EC-81DD-7ECC3CC9D318}" presName="parTx" presStyleLbl="revTx" presStyleIdx="0" presStyleCnt="7">
        <dgm:presLayoutVars>
          <dgm:chMax val="0"/>
          <dgm:chPref val="0"/>
        </dgm:presLayoutVars>
      </dgm:prSet>
      <dgm:spPr/>
    </dgm:pt>
    <dgm:pt modelId="{E5DB7797-D054-4DA9-A2A6-4741F6F1A5B6}" type="pres">
      <dgm:prSet presAssocID="{F6361766-8BC2-4D0E-8C5B-F92DF14587FC}" presName="sibTrans" presStyleCnt="0"/>
      <dgm:spPr/>
    </dgm:pt>
    <dgm:pt modelId="{B9B834E3-BBB0-4D33-8117-7DC3669C3D2E}" type="pres">
      <dgm:prSet presAssocID="{B0B51FF9-407E-4CE4-A940-C88111A501A7}" presName="compNode" presStyleCnt="0"/>
      <dgm:spPr/>
    </dgm:pt>
    <dgm:pt modelId="{DCA6DD02-1ECE-4DCC-84CE-C531D20FE84F}" type="pres">
      <dgm:prSet presAssocID="{B0B51FF9-407E-4CE4-A940-C88111A501A7}" presName="bgRect" presStyleLbl="bgShp" presStyleIdx="1" presStyleCnt="7"/>
      <dgm:spPr/>
    </dgm:pt>
    <dgm:pt modelId="{D82DA083-F7F2-4086-9C37-53F301E8C72F}" type="pres">
      <dgm:prSet presAssocID="{B0B51FF9-407E-4CE4-A940-C88111A501A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411A09-EB94-40A0-B8B0-CA7168798A62}" type="pres">
      <dgm:prSet presAssocID="{B0B51FF9-407E-4CE4-A940-C88111A501A7}" presName="spaceRect" presStyleCnt="0"/>
      <dgm:spPr/>
    </dgm:pt>
    <dgm:pt modelId="{83D88B63-6920-43EF-BE48-7BFFE1A001CA}" type="pres">
      <dgm:prSet presAssocID="{B0B51FF9-407E-4CE4-A940-C88111A501A7}" presName="parTx" presStyleLbl="revTx" presStyleIdx="1" presStyleCnt="7">
        <dgm:presLayoutVars>
          <dgm:chMax val="0"/>
          <dgm:chPref val="0"/>
        </dgm:presLayoutVars>
      </dgm:prSet>
      <dgm:spPr/>
    </dgm:pt>
    <dgm:pt modelId="{F33EF606-125C-45DD-BBF0-D9162C78113D}" type="pres">
      <dgm:prSet presAssocID="{B52AF468-748B-4688-8529-4397007F9FAF}" presName="sibTrans" presStyleCnt="0"/>
      <dgm:spPr/>
    </dgm:pt>
    <dgm:pt modelId="{32588BA1-06AC-40AD-A07B-9331055409B9}" type="pres">
      <dgm:prSet presAssocID="{2652A155-E9E4-4F61-BC22-008BC6E76007}" presName="compNode" presStyleCnt="0"/>
      <dgm:spPr/>
    </dgm:pt>
    <dgm:pt modelId="{469BFDB5-E295-433E-9365-2894CB63D9ED}" type="pres">
      <dgm:prSet presAssocID="{2652A155-E9E4-4F61-BC22-008BC6E76007}" presName="bgRect" presStyleLbl="bgShp" presStyleIdx="2" presStyleCnt="7"/>
      <dgm:spPr/>
    </dgm:pt>
    <dgm:pt modelId="{13F18538-17FF-44D2-930C-63A317103516}" type="pres">
      <dgm:prSet presAssocID="{2652A155-E9E4-4F61-BC22-008BC6E760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5C3DDC-8DB9-457F-89CA-DC7D83E854D0}" type="pres">
      <dgm:prSet presAssocID="{2652A155-E9E4-4F61-BC22-008BC6E76007}" presName="spaceRect" presStyleCnt="0"/>
      <dgm:spPr/>
    </dgm:pt>
    <dgm:pt modelId="{187E3104-6956-47E9-9345-4792F47FBA96}" type="pres">
      <dgm:prSet presAssocID="{2652A155-E9E4-4F61-BC22-008BC6E76007}" presName="parTx" presStyleLbl="revTx" presStyleIdx="2" presStyleCnt="7">
        <dgm:presLayoutVars>
          <dgm:chMax val="0"/>
          <dgm:chPref val="0"/>
        </dgm:presLayoutVars>
      </dgm:prSet>
      <dgm:spPr/>
    </dgm:pt>
    <dgm:pt modelId="{9DDD27D3-1699-4C09-88EB-2EE7C3F10839}" type="pres">
      <dgm:prSet presAssocID="{053EA673-B95A-4B32-94C6-979EC0F1EC68}" presName="sibTrans" presStyleCnt="0"/>
      <dgm:spPr/>
    </dgm:pt>
    <dgm:pt modelId="{CDECF0AD-8B48-42F5-BE5E-8F847BB4E7FA}" type="pres">
      <dgm:prSet presAssocID="{B81AEB8C-656D-4724-8282-7EE18CCE01C3}" presName="compNode" presStyleCnt="0"/>
      <dgm:spPr/>
    </dgm:pt>
    <dgm:pt modelId="{A3F905BA-7980-4B0C-B80F-C3B399A709B5}" type="pres">
      <dgm:prSet presAssocID="{B81AEB8C-656D-4724-8282-7EE18CCE01C3}" presName="bgRect" presStyleLbl="bgShp" presStyleIdx="3" presStyleCnt="7"/>
      <dgm:spPr/>
    </dgm:pt>
    <dgm:pt modelId="{6C47EA61-3DF6-444D-AEAA-A7A73EB90E19}" type="pres">
      <dgm:prSet presAssocID="{B81AEB8C-656D-4724-8282-7EE18CCE01C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3966D4B-9B18-4662-A9B5-C22F808C2A04}" type="pres">
      <dgm:prSet presAssocID="{B81AEB8C-656D-4724-8282-7EE18CCE01C3}" presName="spaceRect" presStyleCnt="0"/>
      <dgm:spPr/>
    </dgm:pt>
    <dgm:pt modelId="{E15CA907-CA48-4B85-96BA-C702DDA73FEC}" type="pres">
      <dgm:prSet presAssocID="{B81AEB8C-656D-4724-8282-7EE18CCE01C3}" presName="parTx" presStyleLbl="revTx" presStyleIdx="3" presStyleCnt="7">
        <dgm:presLayoutVars>
          <dgm:chMax val="0"/>
          <dgm:chPref val="0"/>
        </dgm:presLayoutVars>
      </dgm:prSet>
      <dgm:spPr/>
    </dgm:pt>
    <dgm:pt modelId="{01EBB139-9FB9-40D4-A000-0F3D63BFEF78}" type="pres">
      <dgm:prSet presAssocID="{0D84C454-2D2E-4790-98DF-9A44D36B8EF7}" presName="sibTrans" presStyleCnt="0"/>
      <dgm:spPr/>
    </dgm:pt>
    <dgm:pt modelId="{0D77F843-EEC2-4353-B852-19FFCE7EF0BD}" type="pres">
      <dgm:prSet presAssocID="{9B765D79-E928-47EC-88CA-42A62457D5C0}" presName="compNode" presStyleCnt="0"/>
      <dgm:spPr/>
    </dgm:pt>
    <dgm:pt modelId="{D955AA0C-EC41-45FC-8C9C-976BB367227C}" type="pres">
      <dgm:prSet presAssocID="{9B765D79-E928-47EC-88CA-42A62457D5C0}" presName="bgRect" presStyleLbl="bgShp" presStyleIdx="4" presStyleCnt="7"/>
      <dgm:spPr/>
    </dgm:pt>
    <dgm:pt modelId="{61E16F1E-C769-4041-8D08-83DCA0D0E2E1}" type="pres">
      <dgm:prSet presAssocID="{9B765D79-E928-47EC-88CA-42A62457D5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977FF2-2DB1-43ED-A1D4-F99FA5D040BF}" type="pres">
      <dgm:prSet presAssocID="{9B765D79-E928-47EC-88CA-42A62457D5C0}" presName="spaceRect" presStyleCnt="0"/>
      <dgm:spPr/>
    </dgm:pt>
    <dgm:pt modelId="{FEEA05ED-64D8-4756-A789-E4AC8ED4FD99}" type="pres">
      <dgm:prSet presAssocID="{9B765D79-E928-47EC-88CA-42A62457D5C0}" presName="parTx" presStyleLbl="revTx" presStyleIdx="4" presStyleCnt="7">
        <dgm:presLayoutVars>
          <dgm:chMax val="0"/>
          <dgm:chPref val="0"/>
        </dgm:presLayoutVars>
      </dgm:prSet>
      <dgm:spPr/>
    </dgm:pt>
    <dgm:pt modelId="{2BB68C5A-0A1D-425E-B3CB-E90736911C4E}" type="pres">
      <dgm:prSet presAssocID="{9C84A7EA-F400-4E3A-8214-7011CA1DA66E}" presName="sibTrans" presStyleCnt="0"/>
      <dgm:spPr/>
    </dgm:pt>
    <dgm:pt modelId="{99DCF272-3FF6-46A2-9CC4-B573797BE9E9}" type="pres">
      <dgm:prSet presAssocID="{937D265C-4EC0-4B32-BCEC-43F501EAAA3D}" presName="compNode" presStyleCnt="0"/>
      <dgm:spPr/>
    </dgm:pt>
    <dgm:pt modelId="{F66FB00B-EEBD-4BFB-872D-E9F92B4E0A4C}" type="pres">
      <dgm:prSet presAssocID="{937D265C-4EC0-4B32-BCEC-43F501EAAA3D}" presName="bgRect" presStyleLbl="bgShp" presStyleIdx="5" presStyleCnt="7"/>
      <dgm:spPr/>
    </dgm:pt>
    <dgm:pt modelId="{0457775B-27AF-4215-A0CE-C21C34F9CCFA}" type="pres">
      <dgm:prSet presAssocID="{937D265C-4EC0-4B32-BCEC-43F501EAAA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FDE299D-32B5-4EFB-A501-AF909BFB13B8}" type="pres">
      <dgm:prSet presAssocID="{937D265C-4EC0-4B32-BCEC-43F501EAAA3D}" presName="spaceRect" presStyleCnt="0"/>
      <dgm:spPr/>
    </dgm:pt>
    <dgm:pt modelId="{C00A88F6-E01D-4A06-B7AD-528A9541B6E4}" type="pres">
      <dgm:prSet presAssocID="{937D265C-4EC0-4B32-BCEC-43F501EAAA3D}" presName="parTx" presStyleLbl="revTx" presStyleIdx="5" presStyleCnt="7">
        <dgm:presLayoutVars>
          <dgm:chMax val="0"/>
          <dgm:chPref val="0"/>
        </dgm:presLayoutVars>
      </dgm:prSet>
      <dgm:spPr/>
    </dgm:pt>
    <dgm:pt modelId="{011752E3-E94A-4AB7-9043-0E6A471F3F72}" type="pres">
      <dgm:prSet presAssocID="{74E26139-D8AB-41A9-A75B-9668A7DA6EAB}" presName="sibTrans" presStyleCnt="0"/>
      <dgm:spPr/>
    </dgm:pt>
    <dgm:pt modelId="{4F15CEF0-58A6-4B61-B827-37F66E716821}" type="pres">
      <dgm:prSet presAssocID="{5D6E3A15-D233-4C27-A164-06D646B9DAA3}" presName="compNode" presStyleCnt="0"/>
      <dgm:spPr/>
    </dgm:pt>
    <dgm:pt modelId="{134D9557-FF35-4B97-90BA-E1B9F147F83D}" type="pres">
      <dgm:prSet presAssocID="{5D6E3A15-D233-4C27-A164-06D646B9DAA3}" presName="bgRect" presStyleLbl="bgShp" presStyleIdx="6" presStyleCnt="7"/>
      <dgm:spPr/>
    </dgm:pt>
    <dgm:pt modelId="{36FB3047-ECAE-4856-91C8-FBB96265B153}" type="pres">
      <dgm:prSet presAssocID="{5D6E3A15-D233-4C27-A164-06D646B9DA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E18B524-3912-4265-BB9C-77B5EF1D42AA}" type="pres">
      <dgm:prSet presAssocID="{5D6E3A15-D233-4C27-A164-06D646B9DAA3}" presName="spaceRect" presStyleCnt="0"/>
      <dgm:spPr/>
    </dgm:pt>
    <dgm:pt modelId="{D066D6E6-6D79-4E53-9CA8-F856581E4A2D}" type="pres">
      <dgm:prSet presAssocID="{5D6E3A15-D233-4C27-A164-06D646B9DAA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9903917-1345-4A40-99DF-EE35BB0D0FA5}" type="presOf" srcId="{B81AEB8C-656D-4724-8282-7EE18CCE01C3}" destId="{E15CA907-CA48-4B85-96BA-C702DDA73FEC}" srcOrd="0" destOrd="0" presId="urn:microsoft.com/office/officeart/2018/2/layout/IconVerticalSolidList"/>
    <dgm:cxn modelId="{FBBCD328-011E-4BFD-B247-45153938F404}" type="presOf" srcId="{937D265C-4EC0-4B32-BCEC-43F501EAAA3D}" destId="{C00A88F6-E01D-4A06-B7AD-528A9541B6E4}" srcOrd="0" destOrd="0" presId="urn:microsoft.com/office/officeart/2018/2/layout/IconVerticalSolidList"/>
    <dgm:cxn modelId="{C808F133-2BEE-4DDF-A483-6AD3190197F0}" type="presOf" srcId="{9B765D79-E928-47EC-88CA-42A62457D5C0}" destId="{FEEA05ED-64D8-4756-A789-E4AC8ED4FD99}" srcOrd="0" destOrd="0" presId="urn:microsoft.com/office/officeart/2018/2/layout/IconVerticalSolidList"/>
    <dgm:cxn modelId="{42C40D34-A5FC-4A23-9D60-5092651F5168}" type="presOf" srcId="{2652A155-E9E4-4F61-BC22-008BC6E76007}" destId="{187E3104-6956-47E9-9345-4792F47FBA96}" srcOrd="0" destOrd="0" presId="urn:microsoft.com/office/officeart/2018/2/layout/IconVerticalSolidList"/>
    <dgm:cxn modelId="{6E61143D-37A7-4B32-82DD-95C6A95EA685}" type="presOf" srcId="{B0B51FF9-407E-4CE4-A940-C88111A501A7}" destId="{83D88B63-6920-43EF-BE48-7BFFE1A001CA}" srcOrd="0" destOrd="0" presId="urn:microsoft.com/office/officeart/2018/2/layout/IconVerticalSolidList"/>
    <dgm:cxn modelId="{ECE02368-2982-4916-964E-2FC1F00F26CD}" type="presOf" srcId="{AE2935F1-E047-4F91-A35E-B72077E47417}" destId="{E596F6D5-03B3-42C5-AF85-CD2614BA6A3E}" srcOrd="0" destOrd="0" presId="urn:microsoft.com/office/officeart/2018/2/layout/IconVerticalSolidList"/>
    <dgm:cxn modelId="{F8BA3549-5017-4551-8A29-14891F69BE0C}" srcId="{AE2935F1-E047-4F91-A35E-B72077E47417}" destId="{937D265C-4EC0-4B32-BCEC-43F501EAAA3D}" srcOrd="5" destOrd="0" parTransId="{3806A000-7AE1-4298-B0A9-13E8621BDED9}" sibTransId="{74E26139-D8AB-41A9-A75B-9668A7DA6EAB}"/>
    <dgm:cxn modelId="{EDA3166A-29F8-4D9F-8280-C8ADAC0EEC3A}" type="presOf" srcId="{ADF22BB8-CFDC-44EC-81DD-7ECC3CC9D318}" destId="{210019C2-FB70-4CB4-ACAB-18F0C42059DA}" srcOrd="0" destOrd="0" presId="urn:microsoft.com/office/officeart/2018/2/layout/IconVerticalSolidList"/>
    <dgm:cxn modelId="{E58D4B78-D4C5-420A-9258-57176D9A7C86}" srcId="{AE2935F1-E047-4F91-A35E-B72077E47417}" destId="{2652A155-E9E4-4F61-BC22-008BC6E76007}" srcOrd="2" destOrd="0" parTransId="{0C8814F9-7C6A-49B9-B07F-B72729F53056}" sibTransId="{053EA673-B95A-4B32-94C6-979EC0F1EC68}"/>
    <dgm:cxn modelId="{6923388F-EFAE-48C5-B809-BEAAF1B5DB2A}" srcId="{AE2935F1-E047-4F91-A35E-B72077E47417}" destId="{9B765D79-E928-47EC-88CA-42A62457D5C0}" srcOrd="4" destOrd="0" parTransId="{9C1F1F54-260C-482D-90DB-84909E8BF144}" sibTransId="{9C84A7EA-F400-4E3A-8214-7011CA1DA66E}"/>
    <dgm:cxn modelId="{D4139DC9-F28B-47E3-BF69-8ED7EAD7EE92}" srcId="{AE2935F1-E047-4F91-A35E-B72077E47417}" destId="{ADF22BB8-CFDC-44EC-81DD-7ECC3CC9D318}" srcOrd="0" destOrd="0" parTransId="{2FAF91E8-62D2-41C2-BB9B-7B3FA90E9D5B}" sibTransId="{F6361766-8BC2-4D0E-8C5B-F92DF14587FC}"/>
    <dgm:cxn modelId="{C58DECD0-C301-43A9-8784-42D6F3F32D51}" srcId="{AE2935F1-E047-4F91-A35E-B72077E47417}" destId="{B81AEB8C-656D-4724-8282-7EE18CCE01C3}" srcOrd="3" destOrd="0" parTransId="{0433CA1A-94CB-471C-88D2-A127B3C1917A}" sibTransId="{0D84C454-2D2E-4790-98DF-9A44D36B8EF7}"/>
    <dgm:cxn modelId="{66C43DE3-88A5-4743-86EF-400127F44644}" type="presOf" srcId="{5D6E3A15-D233-4C27-A164-06D646B9DAA3}" destId="{D066D6E6-6D79-4E53-9CA8-F856581E4A2D}" srcOrd="0" destOrd="0" presId="urn:microsoft.com/office/officeart/2018/2/layout/IconVerticalSolidList"/>
    <dgm:cxn modelId="{A5F494F4-7ADE-46AE-9B0A-FD03B2E2BAA9}" srcId="{AE2935F1-E047-4F91-A35E-B72077E47417}" destId="{5D6E3A15-D233-4C27-A164-06D646B9DAA3}" srcOrd="6" destOrd="0" parTransId="{87A3D1E0-9DB2-42BC-904F-44D831BF7303}" sibTransId="{7010A58B-36FB-4E79-AB91-94A400268862}"/>
    <dgm:cxn modelId="{779C00FF-3CD2-4519-AAC8-92D5FC97D236}" srcId="{AE2935F1-E047-4F91-A35E-B72077E47417}" destId="{B0B51FF9-407E-4CE4-A940-C88111A501A7}" srcOrd="1" destOrd="0" parTransId="{8B6B72EC-BFB7-48F5-8C22-E81CC3D952DC}" sibTransId="{B52AF468-748B-4688-8529-4397007F9FAF}"/>
    <dgm:cxn modelId="{228EFB26-C301-40D8-A51A-71184BE585B7}" type="presParOf" srcId="{E596F6D5-03B3-42C5-AF85-CD2614BA6A3E}" destId="{358E1666-5679-443E-803B-37BD3E838D97}" srcOrd="0" destOrd="0" presId="urn:microsoft.com/office/officeart/2018/2/layout/IconVerticalSolidList"/>
    <dgm:cxn modelId="{D1FAC815-D210-43D5-AB87-AC291F8DE59C}" type="presParOf" srcId="{358E1666-5679-443E-803B-37BD3E838D97}" destId="{6E3A0AC8-5DAA-4283-8D23-DBD9460068D3}" srcOrd="0" destOrd="0" presId="urn:microsoft.com/office/officeart/2018/2/layout/IconVerticalSolidList"/>
    <dgm:cxn modelId="{D668C850-B28C-45F6-839F-EA7499D02C57}" type="presParOf" srcId="{358E1666-5679-443E-803B-37BD3E838D97}" destId="{212C1504-3D97-4FD7-9F67-63570117D83A}" srcOrd="1" destOrd="0" presId="urn:microsoft.com/office/officeart/2018/2/layout/IconVerticalSolidList"/>
    <dgm:cxn modelId="{29237F1F-B331-4E71-8EC4-A3A2A587F2C7}" type="presParOf" srcId="{358E1666-5679-443E-803B-37BD3E838D97}" destId="{042C26DF-607F-4300-B4A0-4CA887274FD3}" srcOrd="2" destOrd="0" presId="urn:microsoft.com/office/officeart/2018/2/layout/IconVerticalSolidList"/>
    <dgm:cxn modelId="{1D0D4414-4E99-48E8-89F4-77775D032CD2}" type="presParOf" srcId="{358E1666-5679-443E-803B-37BD3E838D97}" destId="{210019C2-FB70-4CB4-ACAB-18F0C42059DA}" srcOrd="3" destOrd="0" presId="urn:microsoft.com/office/officeart/2018/2/layout/IconVerticalSolidList"/>
    <dgm:cxn modelId="{982030CF-A102-4A48-B06F-741EDA91636E}" type="presParOf" srcId="{E596F6D5-03B3-42C5-AF85-CD2614BA6A3E}" destId="{E5DB7797-D054-4DA9-A2A6-4741F6F1A5B6}" srcOrd="1" destOrd="0" presId="urn:microsoft.com/office/officeart/2018/2/layout/IconVerticalSolidList"/>
    <dgm:cxn modelId="{B6863614-2588-4DC8-AC9B-193176D76B2F}" type="presParOf" srcId="{E596F6D5-03B3-42C5-AF85-CD2614BA6A3E}" destId="{B9B834E3-BBB0-4D33-8117-7DC3669C3D2E}" srcOrd="2" destOrd="0" presId="urn:microsoft.com/office/officeart/2018/2/layout/IconVerticalSolidList"/>
    <dgm:cxn modelId="{8B8D0C00-B254-4186-87A4-351D820E8A99}" type="presParOf" srcId="{B9B834E3-BBB0-4D33-8117-7DC3669C3D2E}" destId="{DCA6DD02-1ECE-4DCC-84CE-C531D20FE84F}" srcOrd="0" destOrd="0" presId="urn:microsoft.com/office/officeart/2018/2/layout/IconVerticalSolidList"/>
    <dgm:cxn modelId="{D6CCC651-8B53-4A7D-B859-762D946C3575}" type="presParOf" srcId="{B9B834E3-BBB0-4D33-8117-7DC3669C3D2E}" destId="{D82DA083-F7F2-4086-9C37-53F301E8C72F}" srcOrd="1" destOrd="0" presId="urn:microsoft.com/office/officeart/2018/2/layout/IconVerticalSolidList"/>
    <dgm:cxn modelId="{4FB59DD4-8943-4C49-8808-9D3F19901798}" type="presParOf" srcId="{B9B834E3-BBB0-4D33-8117-7DC3669C3D2E}" destId="{7E411A09-EB94-40A0-B8B0-CA7168798A62}" srcOrd="2" destOrd="0" presId="urn:microsoft.com/office/officeart/2018/2/layout/IconVerticalSolidList"/>
    <dgm:cxn modelId="{060966F9-4082-4BFA-ACFA-6A026936D5AD}" type="presParOf" srcId="{B9B834E3-BBB0-4D33-8117-7DC3669C3D2E}" destId="{83D88B63-6920-43EF-BE48-7BFFE1A001CA}" srcOrd="3" destOrd="0" presId="urn:microsoft.com/office/officeart/2018/2/layout/IconVerticalSolidList"/>
    <dgm:cxn modelId="{D50B1432-3E0F-4067-8354-9496D0BA06B5}" type="presParOf" srcId="{E596F6D5-03B3-42C5-AF85-CD2614BA6A3E}" destId="{F33EF606-125C-45DD-BBF0-D9162C78113D}" srcOrd="3" destOrd="0" presId="urn:microsoft.com/office/officeart/2018/2/layout/IconVerticalSolidList"/>
    <dgm:cxn modelId="{C800E2B0-3770-4641-98E7-8FDD40F923AF}" type="presParOf" srcId="{E596F6D5-03B3-42C5-AF85-CD2614BA6A3E}" destId="{32588BA1-06AC-40AD-A07B-9331055409B9}" srcOrd="4" destOrd="0" presId="urn:microsoft.com/office/officeart/2018/2/layout/IconVerticalSolidList"/>
    <dgm:cxn modelId="{ED8ACF1D-0793-4A3C-80D4-6EB644AD0761}" type="presParOf" srcId="{32588BA1-06AC-40AD-A07B-9331055409B9}" destId="{469BFDB5-E295-433E-9365-2894CB63D9ED}" srcOrd="0" destOrd="0" presId="urn:microsoft.com/office/officeart/2018/2/layout/IconVerticalSolidList"/>
    <dgm:cxn modelId="{7CF783A4-4704-47B8-BD58-3470C2E3E2E2}" type="presParOf" srcId="{32588BA1-06AC-40AD-A07B-9331055409B9}" destId="{13F18538-17FF-44D2-930C-63A317103516}" srcOrd="1" destOrd="0" presId="urn:microsoft.com/office/officeart/2018/2/layout/IconVerticalSolidList"/>
    <dgm:cxn modelId="{A8633D6D-4521-4261-8EBD-24B494F6A669}" type="presParOf" srcId="{32588BA1-06AC-40AD-A07B-9331055409B9}" destId="{D15C3DDC-8DB9-457F-89CA-DC7D83E854D0}" srcOrd="2" destOrd="0" presId="urn:microsoft.com/office/officeart/2018/2/layout/IconVerticalSolidList"/>
    <dgm:cxn modelId="{E9C272F0-E6D0-421B-A17D-6D8FA397D01C}" type="presParOf" srcId="{32588BA1-06AC-40AD-A07B-9331055409B9}" destId="{187E3104-6956-47E9-9345-4792F47FBA96}" srcOrd="3" destOrd="0" presId="urn:microsoft.com/office/officeart/2018/2/layout/IconVerticalSolidList"/>
    <dgm:cxn modelId="{A31F9561-1B85-4482-8C62-5C5B534FC962}" type="presParOf" srcId="{E596F6D5-03B3-42C5-AF85-CD2614BA6A3E}" destId="{9DDD27D3-1699-4C09-88EB-2EE7C3F10839}" srcOrd="5" destOrd="0" presId="urn:microsoft.com/office/officeart/2018/2/layout/IconVerticalSolidList"/>
    <dgm:cxn modelId="{E01DAAF4-50F8-4362-B166-23D44CCEC465}" type="presParOf" srcId="{E596F6D5-03B3-42C5-AF85-CD2614BA6A3E}" destId="{CDECF0AD-8B48-42F5-BE5E-8F847BB4E7FA}" srcOrd="6" destOrd="0" presId="urn:microsoft.com/office/officeart/2018/2/layout/IconVerticalSolidList"/>
    <dgm:cxn modelId="{FA78DD2A-BE4D-4AB5-A4E1-ED46BC540FC4}" type="presParOf" srcId="{CDECF0AD-8B48-42F5-BE5E-8F847BB4E7FA}" destId="{A3F905BA-7980-4B0C-B80F-C3B399A709B5}" srcOrd="0" destOrd="0" presId="urn:microsoft.com/office/officeart/2018/2/layout/IconVerticalSolidList"/>
    <dgm:cxn modelId="{20B26DE8-55AA-4A62-86FF-F6AEBDED8BA7}" type="presParOf" srcId="{CDECF0AD-8B48-42F5-BE5E-8F847BB4E7FA}" destId="{6C47EA61-3DF6-444D-AEAA-A7A73EB90E19}" srcOrd="1" destOrd="0" presId="urn:microsoft.com/office/officeart/2018/2/layout/IconVerticalSolidList"/>
    <dgm:cxn modelId="{49C6FDA5-1922-4302-A7E9-2E901BC87902}" type="presParOf" srcId="{CDECF0AD-8B48-42F5-BE5E-8F847BB4E7FA}" destId="{F3966D4B-9B18-4662-A9B5-C22F808C2A04}" srcOrd="2" destOrd="0" presId="urn:microsoft.com/office/officeart/2018/2/layout/IconVerticalSolidList"/>
    <dgm:cxn modelId="{295ED7DC-E0BA-4B9F-A335-439DD4727474}" type="presParOf" srcId="{CDECF0AD-8B48-42F5-BE5E-8F847BB4E7FA}" destId="{E15CA907-CA48-4B85-96BA-C702DDA73FEC}" srcOrd="3" destOrd="0" presId="urn:microsoft.com/office/officeart/2018/2/layout/IconVerticalSolidList"/>
    <dgm:cxn modelId="{2CDF1892-7BB8-4D2A-ABE8-F54E8B7A5CCF}" type="presParOf" srcId="{E596F6D5-03B3-42C5-AF85-CD2614BA6A3E}" destId="{01EBB139-9FB9-40D4-A000-0F3D63BFEF78}" srcOrd="7" destOrd="0" presId="urn:microsoft.com/office/officeart/2018/2/layout/IconVerticalSolidList"/>
    <dgm:cxn modelId="{C5655BE6-1E7A-4927-B75A-ABB735A643BA}" type="presParOf" srcId="{E596F6D5-03B3-42C5-AF85-CD2614BA6A3E}" destId="{0D77F843-EEC2-4353-B852-19FFCE7EF0BD}" srcOrd="8" destOrd="0" presId="urn:microsoft.com/office/officeart/2018/2/layout/IconVerticalSolidList"/>
    <dgm:cxn modelId="{866B0F6C-5D19-4572-9F3D-6F83F533E339}" type="presParOf" srcId="{0D77F843-EEC2-4353-B852-19FFCE7EF0BD}" destId="{D955AA0C-EC41-45FC-8C9C-976BB367227C}" srcOrd="0" destOrd="0" presId="urn:microsoft.com/office/officeart/2018/2/layout/IconVerticalSolidList"/>
    <dgm:cxn modelId="{0A8DF9A5-A626-45F0-8B9D-DE26CE51C86C}" type="presParOf" srcId="{0D77F843-EEC2-4353-B852-19FFCE7EF0BD}" destId="{61E16F1E-C769-4041-8D08-83DCA0D0E2E1}" srcOrd="1" destOrd="0" presId="urn:microsoft.com/office/officeart/2018/2/layout/IconVerticalSolidList"/>
    <dgm:cxn modelId="{E1D58685-E0AB-4839-B197-09A06439D449}" type="presParOf" srcId="{0D77F843-EEC2-4353-B852-19FFCE7EF0BD}" destId="{74977FF2-2DB1-43ED-A1D4-F99FA5D040BF}" srcOrd="2" destOrd="0" presId="urn:microsoft.com/office/officeart/2018/2/layout/IconVerticalSolidList"/>
    <dgm:cxn modelId="{40CCF9A7-6F45-4138-B1C7-CE8E28385A22}" type="presParOf" srcId="{0D77F843-EEC2-4353-B852-19FFCE7EF0BD}" destId="{FEEA05ED-64D8-4756-A789-E4AC8ED4FD99}" srcOrd="3" destOrd="0" presId="urn:microsoft.com/office/officeart/2018/2/layout/IconVerticalSolidList"/>
    <dgm:cxn modelId="{837EC8FD-1E9E-4696-99AD-47D5C7D0C48D}" type="presParOf" srcId="{E596F6D5-03B3-42C5-AF85-CD2614BA6A3E}" destId="{2BB68C5A-0A1D-425E-B3CB-E90736911C4E}" srcOrd="9" destOrd="0" presId="urn:microsoft.com/office/officeart/2018/2/layout/IconVerticalSolidList"/>
    <dgm:cxn modelId="{85865BDB-D66E-4B59-8E58-521D382827EF}" type="presParOf" srcId="{E596F6D5-03B3-42C5-AF85-CD2614BA6A3E}" destId="{99DCF272-3FF6-46A2-9CC4-B573797BE9E9}" srcOrd="10" destOrd="0" presId="urn:microsoft.com/office/officeart/2018/2/layout/IconVerticalSolidList"/>
    <dgm:cxn modelId="{CA688B67-86C6-4597-B765-A6CF79252FEE}" type="presParOf" srcId="{99DCF272-3FF6-46A2-9CC4-B573797BE9E9}" destId="{F66FB00B-EEBD-4BFB-872D-E9F92B4E0A4C}" srcOrd="0" destOrd="0" presId="urn:microsoft.com/office/officeart/2018/2/layout/IconVerticalSolidList"/>
    <dgm:cxn modelId="{C76C264E-70BC-4537-88EB-5C4B158AF1FE}" type="presParOf" srcId="{99DCF272-3FF6-46A2-9CC4-B573797BE9E9}" destId="{0457775B-27AF-4215-A0CE-C21C34F9CCFA}" srcOrd="1" destOrd="0" presId="urn:microsoft.com/office/officeart/2018/2/layout/IconVerticalSolidList"/>
    <dgm:cxn modelId="{D86A4F91-634F-4F0F-A495-72BAA1B20E8D}" type="presParOf" srcId="{99DCF272-3FF6-46A2-9CC4-B573797BE9E9}" destId="{FFDE299D-32B5-4EFB-A501-AF909BFB13B8}" srcOrd="2" destOrd="0" presId="urn:microsoft.com/office/officeart/2018/2/layout/IconVerticalSolidList"/>
    <dgm:cxn modelId="{11D9451E-5161-455F-883A-F8A9E6C2C9AC}" type="presParOf" srcId="{99DCF272-3FF6-46A2-9CC4-B573797BE9E9}" destId="{C00A88F6-E01D-4A06-B7AD-528A9541B6E4}" srcOrd="3" destOrd="0" presId="urn:microsoft.com/office/officeart/2018/2/layout/IconVerticalSolidList"/>
    <dgm:cxn modelId="{58F1C93E-BA67-4785-BF23-7D6F8AB90031}" type="presParOf" srcId="{E596F6D5-03B3-42C5-AF85-CD2614BA6A3E}" destId="{011752E3-E94A-4AB7-9043-0E6A471F3F72}" srcOrd="11" destOrd="0" presId="urn:microsoft.com/office/officeart/2018/2/layout/IconVerticalSolidList"/>
    <dgm:cxn modelId="{62C0AA1A-154D-4C79-A148-3278048B79E2}" type="presParOf" srcId="{E596F6D5-03B3-42C5-AF85-CD2614BA6A3E}" destId="{4F15CEF0-58A6-4B61-B827-37F66E716821}" srcOrd="12" destOrd="0" presId="urn:microsoft.com/office/officeart/2018/2/layout/IconVerticalSolidList"/>
    <dgm:cxn modelId="{CDAD30BE-4761-4452-91E2-BAE231B87659}" type="presParOf" srcId="{4F15CEF0-58A6-4B61-B827-37F66E716821}" destId="{134D9557-FF35-4B97-90BA-E1B9F147F83D}" srcOrd="0" destOrd="0" presId="urn:microsoft.com/office/officeart/2018/2/layout/IconVerticalSolidList"/>
    <dgm:cxn modelId="{F41C7780-070D-46BC-8E1B-65D8240BEE43}" type="presParOf" srcId="{4F15CEF0-58A6-4B61-B827-37F66E716821}" destId="{36FB3047-ECAE-4856-91C8-FBB96265B153}" srcOrd="1" destOrd="0" presId="urn:microsoft.com/office/officeart/2018/2/layout/IconVerticalSolidList"/>
    <dgm:cxn modelId="{3CDB8596-6FEE-4282-A768-BEB70AF15CD5}" type="presParOf" srcId="{4F15CEF0-58A6-4B61-B827-37F66E716821}" destId="{2E18B524-3912-4265-BB9C-77B5EF1D42AA}" srcOrd="2" destOrd="0" presId="urn:microsoft.com/office/officeart/2018/2/layout/IconVerticalSolidList"/>
    <dgm:cxn modelId="{D0514DCE-F863-4C7C-AB64-FEF038B4C838}" type="presParOf" srcId="{4F15CEF0-58A6-4B61-B827-37F66E716821}" destId="{D066D6E6-6D79-4E53-9CA8-F856581E4A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30758-B414-42EB-9A7B-0065055D01B3}" type="doc">
      <dgm:prSet loTypeId="urn:microsoft.com/office/officeart/2018/2/layout/IconLabelList" loCatId="icon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FD01BD-B436-4807-A04B-5B6186212C6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Optimization</a:t>
          </a:r>
        </a:p>
      </dgm:t>
    </dgm:pt>
    <dgm:pt modelId="{C1806BA8-BE53-4CF4-8AFB-C71E4E87ED00}" type="parTrans" cxnId="{A9AC4DDB-6D4D-478B-9152-99DF000EBF20}">
      <dgm:prSet/>
      <dgm:spPr/>
      <dgm:t>
        <a:bodyPr/>
        <a:lstStyle/>
        <a:p>
          <a:endParaRPr lang="en-US"/>
        </a:p>
      </dgm:t>
    </dgm:pt>
    <dgm:pt modelId="{DEE45E71-C1FA-43C9-9DF6-4BBDDAC647D2}" type="sibTrans" cxnId="{A9AC4DDB-6D4D-478B-9152-99DF000EBF20}">
      <dgm:prSet/>
      <dgm:spPr/>
      <dgm:t>
        <a:bodyPr/>
        <a:lstStyle/>
        <a:p>
          <a:endParaRPr lang="en-US"/>
        </a:p>
      </dgm:t>
    </dgm:pt>
    <dgm:pt modelId="{34725BB6-E149-45DD-A639-901030F9350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Augmentation &amp; Quality</a:t>
          </a:r>
        </a:p>
      </dgm:t>
    </dgm:pt>
    <dgm:pt modelId="{3902A382-63ED-4CEB-8F67-9BF9DEFACD72}" type="parTrans" cxnId="{6F931385-21C7-4D1A-9C2E-EBC88B486880}">
      <dgm:prSet/>
      <dgm:spPr/>
      <dgm:t>
        <a:bodyPr/>
        <a:lstStyle/>
        <a:p>
          <a:endParaRPr lang="en-US"/>
        </a:p>
      </dgm:t>
    </dgm:pt>
    <dgm:pt modelId="{08911A6A-57E0-4DB1-8F91-7C89E477D982}" type="sibTrans" cxnId="{6F931385-21C7-4D1A-9C2E-EBC88B486880}">
      <dgm:prSet/>
      <dgm:spPr/>
      <dgm:t>
        <a:bodyPr/>
        <a:lstStyle/>
        <a:p>
          <a:endParaRPr lang="en-US"/>
        </a:p>
      </dgm:t>
    </dgm:pt>
    <dgm:pt modelId="{A8DB2528-8D68-4419-83D9-30D068E817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Enrichment &amp; Balance</a:t>
          </a:r>
        </a:p>
      </dgm:t>
    </dgm:pt>
    <dgm:pt modelId="{424DF0FE-8C0E-4C64-A309-FB91CF4338A4}" type="parTrans" cxnId="{ECCE8961-1C96-4B2B-9332-0487CBE85A5C}">
      <dgm:prSet/>
      <dgm:spPr/>
      <dgm:t>
        <a:bodyPr/>
        <a:lstStyle/>
        <a:p>
          <a:endParaRPr lang="en-US"/>
        </a:p>
      </dgm:t>
    </dgm:pt>
    <dgm:pt modelId="{0FF13AF3-97A9-408C-805C-B9A7E701EFE8}" type="sibTrans" cxnId="{ECCE8961-1C96-4B2B-9332-0487CBE85A5C}">
      <dgm:prSet/>
      <dgm:spPr/>
      <dgm:t>
        <a:bodyPr/>
        <a:lstStyle/>
        <a:p>
          <a:endParaRPr lang="en-US"/>
        </a:p>
      </dgm:t>
    </dgm:pt>
    <dgm:pt modelId="{3F1C8DBA-D2C2-4A9A-A6DB-5F6F188E53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Ensemble Methods</a:t>
          </a:r>
        </a:p>
      </dgm:t>
    </dgm:pt>
    <dgm:pt modelId="{B88C2BBE-7290-4866-9DA3-C8ED636909F9}" type="parTrans" cxnId="{7AD7ABED-C110-46EB-B3FC-314D8C53893B}">
      <dgm:prSet/>
      <dgm:spPr/>
      <dgm:t>
        <a:bodyPr/>
        <a:lstStyle/>
        <a:p>
          <a:endParaRPr lang="en-US"/>
        </a:p>
      </dgm:t>
    </dgm:pt>
    <dgm:pt modelId="{FB0F57B9-9EC4-46A2-9F7B-C9F724072B41}" type="sibTrans" cxnId="{7AD7ABED-C110-46EB-B3FC-314D8C53893B}">
      <dgm:prSet/>
      <dgm:spPr/>
      <dgm:t>
        <a:bodyPr/>
        <a:lstStyle/>
        <a:p>
          <a:endParaRPr lang="en-US"/>
        </a:p>
      </dgm:t>
    </dgm:pt>
    <dgm:pt modelId="{4EE8BFE4-BA6E-47A1-A4A3-D15754DA13AF}" type="pres">
      <dgm:prSet presAssocID="{BBC30758-B414-42EB-9A7B-0065055D01B3}" presName="root" presStyleCnt="0">
        <dgm:presLayoutVars>
          <dgm:dir/>
          <dgm:resizeHandles val="exact"/>
        </dgm:presLayoutVars>
      </dgm:prSet>
      <dgm:spPr/>
    </dgm:pt>
    <dgm:pt modelId="{892920AD-533A-4521-9705-0C7017BD1457}" type="pres">
      <dgm:prSet presAssocID="{27FD01BD-B436-4807-A04B-5B6186212C6C}" presName="compNode" presStyleCnt="0"/>
      <dgm:spPr/>
    </dgm:pt>
    <dgm:pt modelId="{6CA4054A-DAA6-454F-A7B4-6E4EED3204F8}" type="pres">
      <dgm:prSet presAssocID="{27FD01BD-B436-4807-A04B-5B6186212C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C217F74-3090-42D9-AFC4-54798F71A4A9}" type="pres">
      <dgm:prSet presAssocID="{27FD01BD-B436-4807-A04B-5B6186212C6C}" presName="spaceRect" presStyleCnt="0"/>
      <dgm:spPr/>
    </dgm:pt>
    <dgm:pt modelId="{5CBCD36C-6245-4331-8461-EE9D5F0DE701}" type="pres">
      <dgm:prSet presAssocID="{27FD01BD-B436-4807-A04B-5B6186212C6C}" presName="textRect" presStyleLbl="revTx" presStyleIdx="0" presStyleCnt="4">
        <dgm:presLayoutVars>
          <dgm:chMax val="1"/>
          <dgm:chPref val="1"/>
        </dgm:presLayoutVars>
      </dgm:prSet>
      <dgm:spPr/>
    </dgm:pt>
    <dgm:pt modelId="{B7068D27-99F5-44C3-8298-3BB75E74E350}" type="pres">
      <dgm:prSet presAssocID="{DEE45E71-C1FA-43C9-9DF6-4BBDDAC647D2}" presName="sibTrans" presStyleCnt="0"/>
      <dgm:spPr/>
    </dgm:pt>
    <dgm:pt modelId="{6DEFE47F-5E87-4481-A13D-23297E628393}" type="pres">
      <dgm:prSet presAssocID="{34725BB6-E149-45DD-A639-901030F93503}" presName="compNode" presStyleCnt="0"/>
      <dgm:spPr/>
    </dgm:pt>
    <dgm:pt modelId="{ADB532F6-75F4-4032-861C-5F52DD5FF551}" type="pres">
      <dgm:prSet presAssocID="{34725BB6-E149-45DD-A639-901030F935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7544E47-A321-4EC6-89D9-7F79D2FC6B38}" type="pres">
      <dgm:prSet presAssocID="{34725BB6-E149-45DD-A639-901030F93503}" presName="spaceRect" presStyleCnt="0"/>
      <dgm:spPr/>
    </dgm:pt>
    <dgm:pt modelId="{C71BED78-4B9F-4FEE-9772-FC37FE9E4786}" type="pres">
      <dgm:prSet presAssocID="{34725BB6-E149-45DD-A639-901030F93503}" presName="textRect" presStyleLbl="revTx" presStyleIdx="1" presStyleCnt="4">
        <dgm:presLayoutVars>
          <dgm:chMax val="1"/>
          <dgm:chPref val="1"/>
        </dgm:presLayoutVars>
      </dgm:prSet>
      <dgm:spPr/>
    </dgm:pt>
    <dgm:pt modelId="{1F5CC81C-29D3-456F-9D5E-68A48954A5A3}" type="pres">
      <dgm:prSet presAssocID="{08911A6A-57E0-4DB1-8F91-7C89E477D982}" presName="sibTrans" presStyleCnt="0"/>
      <dgm:spPr/>
    </dgm:pt>
    <dgm:pt modelId="{E2983453-7656-482B-8D76-D100D1914E36}" type="pres">
      <dgm:prSet presAssocID="{A8DB2528-8D68-4419-83D9-30D068E817E6}" presName="compNode" presStyleCnt="0"/>
      <dgm:spPr/>
    </dgm:pt>
    <dgm:pt modelId="{24C81D6F-F038-4171-80A6-0E490688183C}" type="pres">
      <dgm:prSet presAssocID="{A8DB2528-8D68-4419-83D9-30D068E81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6BEF105-DAA4-4C7E-B366-2FE2566966AA}" type="pres">
      <dgm:prSet presAssocID="{A8DB2528-8D68-4419-83D9-30D068E817E6}" presName="spaceRect" presStyleCnt="0"/>
      <dgm:spPr/>
    </dgm:pt>
    <dgm:pt modelId="{40C64860-BDBC-418C-B44A-94A5189E2D21}" type="pres">
      <dgm:prSet presAssocID="{A8DB2528-8D68-4419-83D9-30D068E817E6}" presName="textRect" presStyleLbl="revTx" presStyleIdx="2" presStyleCnt="4">
        <dgm:presLayoutVars>
          <dgm:chMax val="1"/>
          <dgm:chPref val="1"/>
        </dgm:presLayoutVars>
      </dgm:prSet>
      <dgm:spPr/>
    </dgm:pt>
    <dgm:pt modelId="{0D3B87F0-F129-4F3C-8E81-585BC60E6138}" type="pres">
      <dgm:prSet presAssocID="{0FF13AF3-97A9-408C-805C-B9A7E701EFE8}" presName="sibTrans" presStyleCnt="0"/>
      <dgm:spPr/>
    </dgm:pt>
    <dgm:pt modelId="{004BC2F8-F0BC-4D03-B84F-9766B1A7ED90}" type="pres">
      <dgm:prSet presAssocID="{3F1C8DBA-D2C2-4A9A-A6DB-5F6F188E53B0}" presName="compNode" presStyleCnt="0"/>
      <dgm:spPr/>
    </dgm:pt>
    <dgm:pt modelId="{1B374820-E63F-4318-A971-EE89141687C0}" type="pres">
      <dgm:prSet presAssocID="{3F1C8DBA-D2C2-4A9A-A6DB-5F6F188E53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7CD3A55-5A90-437D-8B92-D4BCD2CB3E7B}" type="pres">
      <dgm:prSet presAssocID="{3F1C8DBA-D2C2-4A9A-A6DB-5F6F188E53B0}" presName="spaceRect" presStyleCnt="0"/>
      <dgm:spPr/>
    </dgm:pt>
    <dgm:pt modelId="{CD272D8C-68D7-4DAB-80E8-1245EC96D1AC}" type="pres">
      <dgm:prSet presAssocID="{3F1C8DBA-D2C2-4A9A-A6DB-5F6F188E53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CE8961-1C96-4B2B-9332-0487CBE85A5C}" srcId="{BBC30758-B414-42EB-9A7B-0065055D01B3}" destId="{A8DB2528-8D68-4419-83D9-30D068E817E6}" srcOrd="2" destOrd="0" parTransId="{424DF0FE-8C0E-4C64-A309-FB91CF4338A4}" sibTransId="{0FF13AF3-97A9-408C-805C-B9A7E701EFE8}"/>
    <dgm:cxn modelId="{5C34EC55-47AF-4BA8-A01A-DD04E720719C}" type="presOf" srcId="{27FD01BD-B436-4807-A04B-5B6186212C6C}" destId="{5CBCD36C-6245-4331-8461-EE9D5F0DE701}" srcOrd="0" destOrd="0" presId="urn:microsoft.com/office/officeart/2018/2/layout/IconLabelList"/>
    <dgm:cxn modelId="{6F931385-21C7-4D1A-9C2E-EBC88B486880}" srcId="{BBC30758-B414-42EB-9A7B-0065055D01B3}" destId="{34725BB6-E149-45DD-A639-901030F93503}" srcOrd="1" destOrd="0" parTransId="{3902A382-63ED-4CEB-8F67-9BF9DEFACD72}" sibTransId="{08911A6A-57E0-4DB1-8F91-7C89E477D982}"/>
    <dgm:cxn modelId="{09D4C187-2FFF-4600-AA53-DF8495F04498}" type="presOf" srcId="{BBC30758-B414-42EB-9A7B-0065055D01B3}" destId="{4EE8BFE4-BA6E-47A1-A4A3-D15754DA13AF}" srcOrd="0" destOrd="0" presId="urn:microsoft.com/office/officeart/2018/2/layout/IconLabelList"/>
    <dgm:cxn modelId="{18C96BA4-8E34-41CD-9597-175B65A05C96}" type="presOf" srcId="{A8DB2528-8D68-4419-83D9-30D068E817E6}" destId="{40C64860-BDBC-418C-B44A-94A5189E2D21}" srcOrd="0" destOrd="0" presId="urn:microsoft.com/office/officeart/2018/2/layout/IconLabelList"/>
    <dgm:cxn modelId="{675ECAC0-E775-4B20-9178-C1CB78B3A0F8}" type="presOf" srcId="{3F1C8DBA-D2C2-4A9A-A6DB-5F6F188E53B0}" destId="{CD272D8C-68D7-4DAB-80E8-1245EC96D1AC}" srcOrd="0" destOrd="0" presId="urn:microsoft.com/office/officeart/2018/2/layout/IconLabelList"/>
    <dgm:cxn modelId="{A9AC4DDB-6D4D-478B-9152-99DF000EBF20}" srcId="{BBC30758-B414-42EB-9A7B-0065055D01B3}" destId="{27FD01BD-B436-4807-A04B-5B6186212C6C}" srcOrd="0" destOrd="0" parTransId="{C1806BA8-BE53-4CF4-8AFB-C71E4E87ED00}" sibTransId="{DEE45E71-C1FA-43C9-9DF6-4BBDDAC647D2}"/>
    <dgm:cxn modelId="{1F0CAFEC-072B-4A0C-90CD-235E4CA94C01}" type="presOf" srcId="{34725BB6-E149-45DD-A639-901030F93503}" destId="{C71BED78-4B9F-4FEE-9772-FC37FE9E4786}" srcOrd="0" destOrd="0" presId="urn:microsoft.com/office/officeart/2018/2/layout/IconLabelList"/>
    <dgm:cxn modelId="{7AD7ABED-C110-46EB-B3FC-314D8C53893B}" srcId="{BBC30758-B414-42EB-9A7B-0065055D01B3}" destId="{3F1C8DBA-D2C2-4A9A-A6DB-5F6F188E53B0}" srcOrd="3" destOrd="0" parTransId="{B88C2BBE-7290-4866-9DA3-C8ED636909F9}" sibTransId="{FB0F57B9-9EC4-46A2-9F7B-C9F724072B41}"/>
    <dgm:cxn modelId="{DB52E7D9-64CC-44B0-9B3B-50747C01FEB4}" type="presParOf" srcId="{4EE8BFE4-BA6E-47A1-A4A3-D15754DA13AF}" destId="{892920AD-533A-4521-9705-0C7017BD1457}" srcOrd="0" destOrd="0" presId="urn:microsoft.com/office/officeart/2018/2/layout/IconLabelList"/>
    <dgm:cxn modelId="{A80E009A-587E-40B4-9143-40E56F165308}" type="presParOf" srcId="{892920AD-533A-4521-9705-0C7017BD1457}" destId="{6CA4054A-DAA6-454F-A7B4-6E4EED3204F8}" srcOrd="0" destOrd="0" presId="urn:microsoft.com/office/officeart/2018/2/layout/IconLabelList"/>
    <dgm:cxn modelId="{BD4F2701-0B93-48C6-9BBA-740E465FD174}" type="presParOf" srcId="{892920AD-533A-4521-9705-0C7017BD1457}" destId="{DC217F74-3090-42D9-AFC4-54798F71A4A9}" srcOrd="1" destOrd="0" presId="urn:microsoft.com/office/officeart/2018/2/layout/IconLabelList"/>
    <dgm:cxn modelId="{739593C2-5A54-46F9-B8D1-EAD4A568E7E4}" type="presParOf" srcId="{892920AD-533A-4521-9705-0C7017BD1457}" destId="{5CBCD36C-6245-4331-8461-EE9D5F0DE701}" srcOrd="2" destOrd="0" presId="urn:microsoft.com/office/officeart/2018/2/layout/IconLabelList"/>
    <dgm:cxn modelId="{4C78077B-DE90-469C-AE6B-F57B0F56B383}" type="presParOf" srcId="{4EE8BFE4-BA6E-47A1-A4A3-D15754DA13AF}" destId="{B7068D27-99F5-44C3-8298-3BB75E74E350}" srcOrd="1" destOrd="0" presId="urn:microsoft.com/office/officeart/2018/2/layout/IconLabelList"/>
    <dgm:cxn modelId="{B4825D77-B969-4687-AF37-5390EED57144}" type="presParOf" srcId="{4EE8BFE4-BA6E-47A1-A4A3-D15754DA13AF}" destId="{6DEFE47F-5E87-4481-A13D-23297E628393}" srcOrd="2" destOrd="0" presId="urn:microsoft.com/office/officeart/2018/2/layout/IconLabelList"/>
    <dgm:cxn modelId="{CC631855-AB9D-489B-B058-77B9B5217DBC}" type="presParOf" srcId="{6DEFE47F-5E87-4481-A13D-23297E628393}" destId="{ADB532F6-75F4-4032-861C-5F52DD5FF551}" srcOrd="0" destOrd="0" presId="urn:microsoft.com/office/officeart/2018/2/layout/IconLabelList"/>
    <dgm:cxn modelId="{FFDDCDA8-8AAF-4A82-AAEA-617278C8C030}" type="presParOf" srcId="{6DEFE47F-5E87-4481-A13D-23297E628393}" destId="{E7544E47-A321-4EC6-89D9-7F79D2FC6B38}" srcOrd="1" destOrd="0" presId="urn:microsoft.com/office/officeart/2018/2/layout/IconLabelList"/>
    <dgm:cxn modelId="{FD16E3AF-0A07-45C6-A5F7-BBF5C58587D1}" type="presParOf" srcId="{6DEFE47F-5E87-4481-A13D-23297E628393}" destId="{C71BED78-4B9F-4FEE-9772-FC37FE9E4786}" srcOrd="2" destOrd="0" presId="urn:microsoft.com/office/officeart/2018/2/layout/IconLabelList"/>
    <dgm:cxn modelId="{7DB91797-B39F-41C2-A5C5-AE3CD3046FBF}" type="presParOf" srcId="{4EE8BFE4-BA6E-47A1-A4A3-D15754DA13AF}" destId="{1F5CC81C-29D3-456F-9D5E-68A48954A5A3}" srcOrd="3" destOrd="0" presId="urn:microsoft.com/office/officeart/2018/2/layout/IconLabelList"/>
    <dgm:cxn modelId="{CD39AA6D-7E8D-4296-ABC6-40672E790EE4}" type="presParOf" srcId="{4EE8BFE4-BA6E-47A1-A4A3-D15754DA13AF}" destId="{E2983453-7656-482B-8D76-D100D1914E36}" srcOrd="4" destOrd="0" presId="urn:microsoft.com/office/officeart/2018/2/layout/IconLabelList"/>
    <dgm:cxn modelId="{7478E30D-F64B-475D-B465-679D30F6B05B}" type="presParOf" srcId="{E2983453-7656-482B-8D76-D100D1914E36}" destId="{24C81D6F-F038-4171-80A6-0E490688183C}" srcOrd="0" destOrd="0" presId="urn:microsoft.com/office/officeart/2018/2/layout/IconLabelList"/>
    <dgm:cxn modelId="{76CC3311-420B-45FA-8EAB-5C731D85F275}" type="presParOf" srcId="{E2983453-7656-482B-8D76-D100D1914E36}" destId="{76BEF105-DAA4-4C7E-B366-2FE2566966AA}" srcOrd="1" destOrd="0" presId="urn:microsoft.com/office/officeart/2018/2/layout/IconLabelList"/>
    <dgm:cxn modelId="{FD1C081D-EAB6-472C-B6E8-A86216081694}" type="presParOf" srcId="{E2983453-7656-482B-8D76-D100D1914E36}" destId="{40C64860-BDBC-418C-B44A-94A5189E2D21}" srcOrd="2" destOrd="0" presId="urn:microsoft.com/office/officeart/2018/2/layout/IconLabelList"/>
    <dgm:cxn modelId="{99203DDB-ED22-4637-B3F0-33984885340D}" type="presParOf" srcId="{4EE8BFE4-BA6E-47A1-A4A3-D15754DA13AF}" destId="{0D3B87F0-F129-4F3C-8E81-585BC60E6138}" srcOrd="5" destOrd="0" presId="urn:microsoft.com/office/officeart/2018/2/layout/IconLabelList"/>
    <dgm:cxn modelId="{C3BB7459-F86E-4A57-B0A1-FEF560C93791}" type="presParOf" srcId="{4EE8BFE4-BA6E-47A1-A4A3-D15754DA13AF}" destId="{004BC2F8-F0BC-4D03-B84F-9766B1A7ED90}" srcOrd="6" destOrd="0" presId="urn:microsoft.com/office/officeart/2018/2/layout/IconLabelList"/>
    <dgm:cxn modelId="{F9B871F9-ABC2-4DC2-B175-9599BDB77822}" type="presParOf" srcId="{004BC2F8-F0BC-4D03-B84F-9766B1A7ED90}" destId="{1B374820-E63F-4318-A971-EE89141687C0}" srcOrd="0" destOrd="0" presId="urn:microsoft.com/office/officeart/2018/2/layout/IconLabelList"/>
    <dgm:cxn modelId="{9179A6E5-0135-4ACD-B025-282E61563AEB}" type="presParOf" srcId="{004BC2F8-F0BC-4D03-B84F-9766B1A7ED90}" destId="{07CD3A55-5A90-437D-8B92-D4BCD2CB3E7B}" srcOrd="1" destOrd="0" presId="urn:microsoft.com/office/officeart/2018/2/layout/IconLabelList"/>
    <dgm:cxn modelId="{1F25ED11-B87A-4951-8186-324CD159AEAF}" type="presParOf" srcId="{004BC2F8-F0BC-4D03-B84F-9766B1A7ED90}" destId="{CD272D8C-68D7-4DAB-80E8-1245EC96D1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10B36-CB9B-44A7-BA47-537E6271711E}" type="doc">
      <dgm:prSet loTypeId="urn:microsoft.com/office/officeart/2005/8/layout/default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A8377B-D64E-4DC3-BA8E-54EDA78F7849}">
      <dgm:prSet phldrT="[Text]"/>
      <dgm:spPr/>
      <dgm:t>
        <a:bodyPr/>
        <a:lstStyle/>
        <a:p>
          <a:r>
            <a:rPr lang="en-US" dirty="0"/>
            <a:t>Strive for Accuracy</a:t>
          </a:r>
        </a:p>
      </dgm:t>
    </dgm:pt>
    <dgm:pt modelId="{19F1AF81-CC9B-40B6-BD8E-D4DE22311F13}" type="parTrans" cxnId="{C318D29B-C271-4677-AFCF-E7F6B837105B}">
      <dgm:prSet/>
      <dgm:spPr/>
      <dgm:t>
        <a:bodyPr/>
        <a:lstStyle/>
        <a:p>
          <a:endParaRPr lang="en-US"/>
        </a:p>
      </dgm:t>
    </dgm:pt>
    <dgm:pt modelId="{911691C5-3CF3-434A-879B-BBF4584D4C65}" type="sibTrans" cxnId="{C318D29B-C271-4677-AFCF-E7F6B837105B}">
      <dgm:prSet/>
      <dgm:spPr/>
      <dgm:t>
        <a:bodyPr/>
        <a:lstStyle/>
        <a:p>
          <a:endParaRPr lang="en-US"/>
        </a:p>
      </dgm:t>
    </dgm:pt>
    <dgm:pt modelId="{5391EF68-1478-4356-B043-EA91A99DD087}">
      <dgm:prSet phldrT="[Text]"/>
      <dgm:spPr/>
      <dgm:t>
        <a:bodyPr/>
        <a:lstStyle/>
        <a:p>
          <a:r>
            <a:rPr lang="en-US" dirty="0"/>
            <a:t>Data Privacy and Security</a:t>
          </a:r>
        </a:p>
      </dgm:t>
    </dgm:pt>
    <dgm:pt modelId="{C67C30A7-7CD1-4E2D-9C05-775730BDE602}" type="parTrans" cxnId="{807E22F4-A311-4D59-9EC3-16D2D9068CD1}">
      <dgm:prSet/>
      <dgm:spPr/>
      <dgm:t>
        <a:bodyPr/>
        <a:lstStyle/>
        <a:p>
          <a:endParaRPr lang="en-US"/>
        </a:p>
      </dgm:t>
    </dgm:pt>
    <dgm:pt modelId="{10548FA7-9649-4B44-A3C6-08A2DFB6F328}" type="sibTrans" cxnId="{807E22F4-A311-4D59-9EC3-16D2D9068CD1}">
      <dgm:prSet/>
      <dgm:spPr/>
      <dgm:t>
        <a:bodyPr/>
        <a:lstStyle/>
        <a:p>
          <a:endParaRPr lang="en-US"/>
        </a:p>
      </dgm:t>
    </dgm:pt>
    <dgm:pt modelId="{185DA826-A318-4D4B-BFDA-FBF3240B900D}">
      <dgm:prSet phldrT="[Text]"/>
      <dgm:spPr/>
      <dgm:t>
        <a:bodyPr/>
        <a:lstStyle/>
        <a:p>
          <a:r>
            <a:rPr lang="en-US" dirty="0"/>
            <a:t>Equitable Access to Technology</a:t>
          </a:r>
        </a:p>
      </dgm:t>
    </dgm:pt>
    <dgm:pt modelId="{29E72C88-DA67-4D13-933C-8BCC2125A05B}" type="parTrans" cxnId="{8FC833F8-9772-489A-A789-52870561A25B}">
      <dgm:prSet/>
      <dgm:spPr/>
      <dgm:t>
        <a:bodyPr/>
        <a:lstStyle/>
        <a:p>
          <a:endParaRPr lang="en-US"/>
        </a:p>
      </dgm:t>
    </dgm:pt>
    <dgm:pt modelId="{18107ED8-8EB3-4604-B0D6-2F8058FC5DF7}" type="sibTrans" cxnId="{8FC833F8-9772-489A-A789-52870561A25B}">
      <dgm:prSet/>
      <dgm:spPr/>
      <dgm:t>
        <a:bodyPr/>
        <a:lstStyle/>
        <a:p>
          <a:endParaRPr lang="en-US"/>
        </a:p>
      </dgm:t>
    </dgm:pt>
    <dgm:pt modelId="{E26AD8FA-9358-4953-9227-96DB48399A43}">
      <dgm:prSet phldrT="[Text]"/>
      <dgm:spPr/>
      <dgm:t>
        <a:bodyPr/>
        <a:lstStyle/>
        <a:p>
          <a:r>
            <a:rPr lang="en-US" dirty="0"/>
            <a:t>Inherent Worth and Compassion</a:t>
          </a:r>
        </a:p>
      </dgm:t>
    </dgm:pt>
    <dgm:pt modelId="{5D4EE33B-E38D-4846-90AA-696214DA3B9B}" type="parTrans" cxnId="{78E7051A-2C7C-43C6-88B9-50288EABD26C}">
      <dgm:prSet/>
      <dgm:spPr/>
      <dgm:t>
        <a:bodyPr/>
        <a:lstStyle/>
        <a:p>
          <a:endParaRPr lang="en-US"/>
        </a:p>
      </dgm:t>
    </dgm:pt>
    <dgm:pt modelId="{37C66743-BBC8-488E-B15B-9CA52DD7243F}" type="sibTrans" cxnId="{78E7051A-2C7C-43C6-88B9-50288EABD26C}">
      <dgm:prSet/>
      <dgm:spPr/>
      <dgm:t>
        <a:bodyPr/>
        <a:lstStyle/>
        <a:p>
          <a:endParaRPr lang="en-US"/>
        </a:p>
      </dgm:t>
    </dgm:pt>
    <dgm:pt modelId="{FE09DB2F-690B-4A63-A56F-6898833BB487}">
      <dgm:prSet phldrT="[Text]"/>
      <dgm:spPr/>
      <dgm:t>
        <a:bodyPr/>
        <a:lstStyle/>
        <a:p>
          <a:r>
            <a:rPr lang="en-US" dirty="0"/>
            <a:t>Honesty and Integrity</a:t>
          </a:r>
        </a:p>
      </dgm:t>
    </dgm:pt>
    <dgm:pt modelId="{9EDAA91A-5378-47BE-96EC-1623F35993FA}" type="parTrans" cxnId="{09A168F1-DAD3-40D3-B9A2-0B6BEA4AAA6A}">
      <dgm:prSet/>
      <dgm:spPr/>
      <dgm:t>
        <a:bodyPr/>
        <a:lstStyle/>
        <a:p>
          <a:endParaRPr lang="en-US"/>
        </a:p>
      </dgm:t>
    </dgm:pt>
    <dgm:pt modelId="{0BBA4320-6042-44D6-ABCB-C7BBC4788178}" type="sibTrans" cxnId="{09A168F1-DAD3-40D3-B9A2-0B6BEA4AAA6A}">
      <dgm:prSet/>
      <dgm:spPr/>
      <dgm:t>
        <a:bodyPr/>
        <a:lstStyle/>
        <a:p>
          <a:endParaRPr lang="en-US"/>
        </a:p>
      </dgm:t>
    </dgm:pt>
    <dgm:pt modelId="{EEB9A5D0-4508-461E-ACDE-9044B69BDA1E}">
      <dgm:prSet phldrT="[Text]"/>
      <dgm:spPr/>
      <dgm:t>
        <a:bodyPr/>
        <a:lstStyle/>
        <a:p>
          <a:r>
            <a:rPr lang="en-US" dirty="0"/>
            <a:t>Stewardship and Resource Management</a:t>
          </a:r>
        </a:p>
      </dgm:t>
    </dgm:pt>
    <dgm:pt modelId="{A76FD18D-F75E-4247-A41B-5AAE69447CE4}" type="parTrans" cxnId="{0358E6F3-006B-4F3D-8D69-BA55BA791C0C}">
      <dgm:prSet/>
      <dgm:spPr/>
      <dgm:t>
        <a:bodyPr/>
        <a:lstStyle/>
        <a:p>
          <a:endParaRPr lang="en-US"/>
        </a:p>
      </dgm:t>
    </dgm:pt>
    <dgm:pt modelId="{94E3E166-1CBF-4A43-BB30-E3BB6D30E504}" type="sibTrans" cxnId="{0358E6F3-006B-4F3D-8D69-BA55BA791C0C}">
      <dgm:prSet/>
      <dgm:spPr/>
      <dgm:t>
        <a:bodyPr/>
        <a:lstStyle/>
        <a:p>
          <a:endParaRPr lang="en-US"/>
        </a:p>
      </dgm:t>
    </dgm:pt>
    <dgm:pt modelId="{7EA9B923-F53D-497B-8623-8B0D73E8C98A}">
      <dgm:prSet phldrT="[Text]"/>
      <dgm:spPr/>
      <dgm:t>
        <a:bodyPr/>
        <a:lstStyle/>
        <a:p>
          <a:r>
            <a:rPr lang="en-US" dirty="0"/>
            <a:t>Balancing Technical Potential and Moral Considerations</a:t>
          </a:r>
        </a:p>
      </dgm:t>
    </dgm:pt>
    <dgm:pt modelId="{41FDB09A-891D-45E2-AD06-E0498D8113B2}" type="parTrans" cxnId="{1C88E366-9B1A-48BE-AE5A-0DC770F01F8B}">
      <dgm:prSet/>
      <dgm:spPr/>
      <dgm:t>
        <a:bodyPr/>
        <a:lstStyle/>
        <a:p>
          <a:endParaRPr lang="en-US"/>
        </a:p>
      </dgm:t>
    </dgm:pt>
    <dgm:pt modelId="{DCBC7A68-7ABE-43A7-BFA4-02E8107F6363}" type="sibTrans" cxnId="{1C88E366-9B1A-48BE-AE5A-0DC770F01F8B}">
      <dgm:prSet/>
      <dgm:spPr/>
      <dgm:t>
        <a:bodyPr/>
        <a:lstStyle/>
        <a:p>
          <a:endParaRPr lang="en-US"/>
        </a:p>
      </dgm:t>
    </dgm:pt>
    <dgm:pt modelId="{F6580082-F70B-4560-863F-864C724CEC13}" type="pres">
      <dgm:prSet presAssocID="{84F10B36-CB9B-44A7-BA47-537E6271711E}" presName="diagram" presStyleCnt="0">
        <dgm:presLayoutVars>
          <dgm:dir/>
          <dgm:resizeHandles val="exact"/>
        </dgm:presLayoutVars>
      </dgm:prSet>
      <dgm:spPr/>
    </dgm:pt>
    <dgm:pt modelId="{CD6C4846-92C0-4FA9-A268-E169279EDB41}" type="pres">
      <dgm:prSet presAssocID="{7CA8377B-D64E-4DC3-BA8E-54EDA78F7849}" presName="node" presStyleLbl="node1" presStyleIdx="0" presStyleCnt="7">
        <dgm:presLayoutVars>
          <dgm:bulletEnabled val="1"/>
        </dgm:presLayoutVars>
      </dgm:prSet>
      <dgm:spPr/>
    </dgm:pt>
    <dgm:pt modelId="{3C2363A9-DBEC-4324-A0BB-41B1091B9832}" type="pres">
      <dgm:prSet presAssocID="{911691C5-3CF3-434A-879B-BBF4584D4C65}" presName="sibTrans" presStyleCnt="0"/>
      <dgm:spPr/>
    </dgm:pt>
    <dgm:pt modelId="{0E2C1148-0E8C-4D55-A659-FA2D4E886515}" type="pres">
      <dgm:prSet presAssocID="{5391EF68-1478-4356-B043-EA91A99DD087}" presName="node" presStyleLbl="node1" presStyleIdx="1" presStyleCnt="7">
        <dgm:presLayoutVars>
          <dgm:bulletEnabled val="1"/>
        </dgm:presLayoutVars>
      </dgm:prSet>
      <dgm:spPr/>
    </dgm:pt>
    <dgm:pt modelId="{6F92AB4F-1DC3-4A6D-B268-52862BDB2688}" type="pres">
      <dgm:prSet presAssocID="{10548FA7-9649-4B44-A3C6-08A2DFB6F328}" presName="sibTrans" presStyleCnt="0"/>
      <dgm:spPr/>
    </dgm:pt>
    <dgm:pt modelId="{0A89DCF6-352B-4763-825D-E95DA6E35128}" type="pres">
      <dgm:prSet presAssocID="{185DA826-A318-4D4B-BFDA-FBF3240B900D}" presName="node" presStyleLbl="node1" presStyleIdx="2" presStyleCnt="7">
        <dgm:presLayoutVars>
          <dgm:bulletEnabled val="1"/>
        </dgm:presLayoutVars>
      </dgm:prSet>
      <dgm:spPr/>
    </dgm:pt>
    <dgm:pt modelId="{8D928515-E02B-458E-BB73-1474F4792AB4}" type="pres">
      <dgm:prSet presAssocID="{18107ED8-8EB3-4604-B0D6-2F8058FC5DF7}" presName="sibTrans" presStyleCnt="0"/>
      <dgm:spPr/>
    </dgm:pt>
    <dgm:pt modelId="{F3074D77-F224-49BF-A0B2-A07A08EBB152}" type="pres">
      <dgm:prSet presAssocID="{E26AD8FA-9358-4953-9227-96DB48399A43}" presName="node" presStyleLbl="node1" presStyleIdx="3" presStyleCnt="7">
        <dgm:presLayoutVars>
          <dgm:bulletEnabled val="1"/>
        </dgm:presLayoutVars>
      </dgm:prSet>
      <dgm:spPr/>
    </dgm:pt>
    <dgm:pt modelId="{F2A5EE1A-378B-41D4-86CE-BA73A93F123B}" type="pres">
      <dgm:prSet presAssocID="{37C66743-BBC8-488E-B15B-9CA52DD7243F}" presName="sibTrans" presStyleCnt="0"/>
      <dgm:spPr/>
    </dgm:pt>
    <dgm:pt modelId="{506BED1C-454F-4BC8-AC6D-B0A9E73FCD4B}" type="pres">
      <dgm:prSet presAssocID="{FE09DB2F-690B-4A63-A56F-6898833BB487}" presName="node" presStyleLbl="node1" presStyleIdx="4" presStyleCnt="7">
        <dgm:presLayoutVars>
          <dgm:bulletEnabled val="1"/>
        </dgm:presLayoutVars>
      </dgm:prSet>
      <dgm:spPr/>
    </dgm:pt>
    <dgm:pt modelId="{A8435042-5526-4B3B-B691-CD03B9D4EDA0}" type="pres">
      <dgm:prSet presAssocID="{0BBA4320-6042-44D6-ABCB-C7BBC4788178}" presName="sibTrans" presStyleCnt="0"/>
      <dgm:spPr/>
    </dgm:pt>
    <dgm:pt modelId="{B37DB63A-132C-4E0F-BE2F-9F8BC30E7B19}" type="pres">
      <dgm:prSet presAssocID="{EEB9A5D0-4508-461E-ACDE-9044B69BDA1E}" presName="node" presStyleLbl="node1" presStyleIdx="5" presStyleCnt="7">
        <dgm:presLayoutVars>
          <dgm:bulletEnabled val="1"/>
        </dgm:presLayoutVars>
      </dgm:prSet>
      <dgm:spPr/>
    </dgm:pt>
    <dgm:pt modelId="{2ADFF65D-AC21-437A-A500-27AE65BD6BE3}" type="pres">
      <dgm:prSet presAssocID="{94E3E166-1CBF-4A43-BB30-E3BB6D30E504}" presName="sibTrans" presStyleCnt="0"/>
      <dgm:spPr/>
    </dgm:pt>
    <dgm:pt modelId="{FB0B1B8C-B5E5-48F8-B36C-DBC0E18622FA}" type="pres">
      <dgm:prSet presAssocID="{7EA9B923-F53D-497B-8623-8B0D73E8C98A}" presName="node" presStyleLbl="node1" presStyleIdx="6" presStyleCnt="7">
        <dgm:presLayoutVars>
          <dgm:bulletEnabled val="1"/>
        </dgm:presLayoutVars>
      </dgm:prSet>
      <dgm:spPr/>
    </dgm:pt>
  </dgm:ptLst>
  <dgm:cxnLst>
    <dgm:cxn modelId="{C6D2AF02-681F-427F-A362-21B71E773ECF}" type="presOf" srcId="{5391EF68-1478-4356-B043-EA91A99DD087}" destId="{0E2C1148-0E8C-4D55-A659-FA2D4E886515}" srcOrd="0" destOrd="0" presId="urn:microsoft.com/office/officeart/2005/8/layout/default"/>
    <dgm:cxn modelId="{78E7051A-2C7C-43C6-88B9-50288EABD26C}" srcId="{84F10B36-CB9B-44A7-BA47-537E6271711E}" destId="{E26AD8FA-9358-4953-9227-96DB48399A43}" srcOrd="3" destOrd="0" parTransId="{5D4EE33B-E38D-4846-90AA-696214DA3B9B}" sibTransId="{37C66743-BBC8-488E-B15B-9CA52DD7243F}"/>
    <dgm:cxn modelId="{E8936536-0C78-4804-BF79-DCB19EA64838}" type="presOf" srcId="{EEB9A5D0-4508-461E-ACDE-9044B69BDA1E}" destId="{B37DB63A-132C-4E0F-BE2F-9F8BC30E7B19}" srcOrd="0" destOrd="0" presId="urn:microsoft.com/office/officeart/2005/8/layout/default"/>
    <dgm:cxn modelId="{60F36361-3F23-48E6-BB5A-F3F852693F2F}" type="presOf" srcId="{84F10B36-CB9B-44A7-BA47-537E6271711E}" destId="{F6580082-F70B-4560-863F-864C724CEC13}" srcOrd="0" destOrd="0" presId="urn:microsoft.com/office/officeart/2005/8/layout/default"/>
    <dgm:cxn modelId="{1C88E366-9B1A-48BE-AE5A-0DC770F01F8B}" srcId="{84F10B36-CB9B-44A7-BA47-537E6271711E}" destId="{7EA9B923-F53D-497B-8623-8B0D73E8C98A}" srcOrd="6" destOrd="0" parTransId="{41FDB09A-891D-45E2-AD06-E0498D8113B2}" sibTransId="{DCBC7A68-7ABE-43A7-BFA4-02E8107F6363}"/>
    <dgm:cxn modelId="{78508948-BCBA-4AF3-A2B6-437234035DC4}" type="presOf" srcId="{FE09DB2F-690B-4A63-A56F-6898833BB487}" destId="{506BED1C-454F-4BC8-AC6D-B0A9E73FCD4B}" srcOrd="0" destOrd="0" presId="urn:microsoft.com/office/officeart/2005/8/layout/default"/>
    <dgm:cxn modelId="{DE23587D-2189-4C22-9689-FEC58F5B3916}" type="presOf" srcId="{7CA8377B-D64E-4DC3-BA8E-54EDA78F7849}" destId="{CD6C4846-92C0-4FA9-A268-E169279EDB41}" srcOrd="0" destOrd="0" presId="urn:microsoft.com/office/officeart/2005/8/layout/default"/>
    <dgm:cxn modelId="{C985C681-4723-469C-AF70-9FAED7F8665B}" type="presOf" srcId="{185DA826-A318-4D4B-BFDA-FBF3240B900D}" destId="{0A89DCF6-352B-4763-825D-E95DA6E35128}" srcOrd="0" destOrd="0" presId="urn:microsoft.com/office/officeart/2005/8/layout/default"/>
    <dgm:cxn modelId="{C318D29B-C271-4677-AFCF-E7F6B837105B}" srcId="{84F10B36-CB9B-44A7-BA47-537E6271711E}" destId="{7CA8377B-D64E-4DC3-BA8E-54EDA78F7849}" srcOrd="0" destOrd="0" parTransId="{19F1AF81-CC9B-40B6-BD8E-D4DE22311F13}" sibTransId="{911691C5-3CF3-434A-879B-BBF4584D4C65}"/>
    <dgm:cxn modelId="{535D48C5-C221-404C-BC0E-46B9781B6047}" type="presOf" srcId="{E26AD8FA-9358-4953-9227-96DB48399A43}" destId="{F3074D77-F224-49BF-A0B2-A07A08EBB152}" srcOrd="0" destOrd="0" presId="urn:microsoft.com/office/officeart/2005/8/layout/default"/>
    <dgm:cxn modelId="{09A168F1-DAD3-40D3-B9A2-0B6BEA4AAA6A}" srcId="{84F10B36-CB9B-44A7-BA47-537E6271711E}" destId="{FE09DB2F-690B-4A63-A56F-6898833BB487}" srcOrd="4" destOrd="0" parTransId="{9EDAA91A-5378-47BE-96EC-1623F35993FA}" sibTransId="{0BBA4320-6042-44D6-ABCB-C7BBC4788178}"/>
    <dgm:cxn modelId="{0358E6F3-006B-4F3D-8D69-BA55BA791C0C}" srcId="{84F10B36-CB9B-44A7-BA47-537E6271711E}" destId="{EEB9A5D0-4508-461E-ACDE-9044B69BDA1E}" srcOrd="5" destOrd="0" parTransId="{A76FD18D-F75E-4247-A41B-5AAE69447CE4}" sibTransId="{94E3E166-1CBF-4A43-BB30-E3BB6D30E504}"/>
    <dgm:cxn modelId="{807E22F4-A311-4D59-9EC3-16D2D9068CD1}" srcId="{84F10B36-CB9B-44A7-BA47-537E6271711E}" destId="{5391EF68-1478-4356-B043-EA91A99DD087}" srcOrd="1" destOrd="0" parTransId="{C67C30A7-7CD1-4E2D-9C05-775730BDE602}" sibTransId="{10548FA7-9649-4B44-A3C6-08A2DFB6F328}"/>
    <dgm:cxn modelId="{8FC833F8-9772-489A-A789-52870561A25B}" srcId="{84F10B36-CB9B-44A7-BA47-537E6271711E}" destId="{185DA826-A318-4D4B-BFDA-FBF3240B900D}" srcOrd="2" destOrd="0" parTransId="{29E72C88-DA67-4D13-933C-8BCC2125A05B}" sibTransId="{18107ED8-8EB3-4604-B0D6-2F8058FC5DF7}"/>
    <dgm:cxn modelId="{56B4A6FA-858A-4C42-BA23-B55F9A7E1CFA}" type="presOf" srcId="{7EA9B923-F53D-497B-8623-8B0D73E8C98A}" destId="{FB0B1B8C-B5E5-48F8-B36C-DBC0E18622FA}" srcOrd="0" destOrd="0" presId="urn:microsoft.com/office/officeart/2005/8/layout/default"/>
    <dgm:cxn modelId="{EC0058C3-435D-4AF5-982B-3894D3BEB0B4}" type="presParOf" srcId="{F6580082-F70B-4560-863F-864C724CEC13}" destId="{CD6C4846-92C0-4FA9-A268-E169279EDB41}" srcOrd="0" destOrd="0" presId="urn:microsoft.com/office/officeart/2005/8/layout/default"/>
    <dgm:cxn modelId="{5640075F-C17C-4ABA-81E0-1EAF468EA73A}" type="presParOf" srcId="{F6580082-F70B-4560-863F-864C724CEC13}" destId="{3C2363A9-DBEC-4324-A0BB-41B1091B9832}" srcOrd="1" destOrd="0" presId="urn:microsoft.com/office/officeart/2005/8/layout/default"/>
    <dgm:cxn modelId="{7BD27863-2E77-4747-9A75-383690EFEB4B}" type="presParOf" srcId="{F6580082-F70B-4560-863F-864C724CEC13}" destId="{0E2C1148-0E8C-4D55-A659-FA2D4E886515}" srcOrd="2" destOrd="0" presId="urn:microsoft.com/office/officeart/2005/8/layout/default"/>
    <dgm:cxn modelId="{C07AE3FC-2D98-4671-87AE-B455F3FB0FCE}" type="presParOf" srcId="{F6580082-F70B-4560-863F-864C724CEC13}" destId="{6F92AB4F-1DC3-4A6D-B268-52862BDB2688}" srcOrd="3" destOrd="0" presId="urn:microsoft.com/office/officeart/2005/8/layout/default"/>
    <dgm:cxn modelId="{E2D71C5B-F4F6-4431-8367-1DFBC4DEA86F}" type="presParOf" srcId="{F6580082-F70B-4560-863F-864C724CEC13}" destId="{0A89DCF6-352B-4763-825D-E95DA6E35128}" srcOrd="4" destOrd="0" presId="urn:microsoft.com/office/officeart/2005/8/layout/default"/>
    <dgm:cxn modelId="{B2EF809D-402A-40E3-8B58-F4950C95C203}" type="presParOf" srcId="{F6580082-F70B-4560-863F-864C724CEC13}" destId="{8D928515-E02B-458E-BB73-1474F4792AB4}" srcOrd="5" destOrd="0" presId="urn:microsoft.com/office/officeart/2005/8/layout/default"/>
    <dgm:cxn modelId="{18AB3D95-47E9-4661-810E-6FD388C641E5}" type="presParOf" srcId="{F6580082-F70B-4560-863F-864C724CEC13}" destId="{F3074D77-F224-49BF-A0B2-A07A08EBB152}" srcOrd="6" destOrd="0" presId="urn:microsoft.com/office/officeart/2005/8/layout/default"/>
    <dgm:cxn modelId="{9228E530-1A26-4670-9138-5C17B1843828}" type="presParOf" srcId="{F6580082-F70B-4560-863F-864C724CEC13}" destId="{F2A5EE1A-378B-41D4-86CE-BA73A93F123B}" srcOrd="7" destOrd="0" presId="urn:microsoft.com/office/officeart/2005/8/layout/default"/>
    <dgm:cxn modelId="{C8D860C1-9620-4C19-99DE-B6417A604005}" type="presParOf" srcId="{F6580082-F70B-4560-863F-864C724CEC13}" destId="{506BED1C-454F-4BC8-AC6D-B0A9E73FCD4B}" srcOrd="8" destOrd="0" presId="urn:microsoft.com/office/officeart/2005/8/layout/default"/>
    <dgm:cxn modelId="{BAC1321F-A2C5-4E23-97D7-844E18A66FA5}" type="presParOf" srcId="{F6580082-F70B-4560-863F-864C724CEC13}" destId="{A8435042-5526-4B3B-B691-CD03B9D4EDA0}" srcOrd="9" destOrd="0" presId="urn:microsoft.com/office/officeart/2005/8/layout/default"/>
    <dgm:cxn modelId="{7D860E97-013C-4CB0-8017-567C25A1657B}" type="presParOf" srcId="{F6580082-F70B-4560-863F-864C724CEC13}" destId="{B37DB63A-132C-4E0F-BE2F-9F8BC30E7B19}" srcOrd="10" destOrd="0" presId="urn:microsoft.com/office/officeart/2005/8/layout/default"/>
    <dgm:cxn modelId="{B28C5906-7FF4-4765-854F-7475BA2D3657}" type="presParOf" srcId="{F6580082-F70B-4560-863F-864C724CEC13}" destId="{2ADFF65D-AC21-437A-A500-27AE65BD6BE3}" srcOrd="11" destOrd="0" presId="urn:microsoft.com/office/officeart/2005/8/layout/default"/>
    <dgm:cxn modelId="{8C81CC6F-8C2C-4E6B-9249-3410ADD3C217}" type="presParOf" srcId="{F6580082-F70B-4560-863F-864C724CEC13}" destId="{FB0B1B8C-B5E5-48F8-B36C-DBC0E18622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A0AC8-5DAA-4283-8D23-DBD9460068D3}">
      <dsp:nvSpPr>
        <dsp:cNvPr id="0" name=""/>
        <dsp:cNvSpPr/>
      </dsp:nvSpPr>
      <dsp:spPr>
        <a:xfrm>
          <a:off x="0" y="371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C1504-3D97-4FD7-9F67-63570117D83A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019C2-FB70-4CB4-ACAB-18F0C42059DA}">
      <dsp:nvSpPr>
        <dsp:cNvPr id="0" name=""/>
        <dsp:cNvSpPr/>
      </dsp:nvSpPr>
      <dsp:spPr>
        <a:xfrm>
          <a:off x="591168" y="371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</a:p>
      </dsp:txBody>
      <dsp:txXfrm>
        <a:off x="591168" y="371"/>
        <a:ext cx="10624066" cy="511834"/>
      </dsp:txXfrm>
    </dsp:sp>
    <dsp:sp modelId="{DCA6DD02-1ECE-4DCC-84CE-C531D20FE84F}">
      <dsp:nvSpPr>
        <dsp:cNvPr id="0" name=""/>
        <dsp:cNvSpPr/>
      </dsp:nvSpPr>
      <dsp:spPr>
        <a:xfrm>
          <a:off x="0" y="640165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DA083-F7F2-4086-9C37-53F301E8C72F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8B63-6920-43EF-BE48-7BFFE1A001CA}">
      <dsp:nvSpPr>
        <dsp:cNvPr id="0" name=""/>
        <dsp:cNvSpPr/>
      </dsp:nvSpPr>
      <dsp:spPr>
        <a:xfrm>
          <a:off x="591168" y="640165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 &amp; Preparation</a:t>
          </a:r>
        </a:p>
      </dsp:txBody>
      <dsp:txXfrm>
        <a:off x="591168" y="640165"/>
        <a:ext cx="10624066" cy="511834"/>
      </dsp:txXfrm>
    </dsp:sp>
    <dsp:sp modelId="{469BFDB5-E295-433E-9365-2894CB63D9ED}">
      <dsp:nvSpPr>
        <dsp:cNvPr id="0" name=""/>
        <dsp:cNvSpPr/>
      </dsp:nvSpPr>
      <dsp:spPr>
        <a:xfrm>
          <a:off x="0" y="1279958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18538-17FF-44D2-930C-63A317103516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E3104-6956-47E9-9345-4792F47FBA96}">
      <dsp:nvSpPr>
        <dsp:cNvPr id="0" name=""/>
        <dsp:cNvSpPr/>
      </dsp:nvSpPr>
      <dsp:spPr>
        <a:xfrm>
          <a:off x="591168" y="1279958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</dsp:txBody>
      <dsp:txXfrm>
        <a:off x="591168" y="1279958"/>
        <a:ext cx="10624066" cy="511834"/>
      </dsp:txXfrm>
    </dsp:sp>
    <dsp:sp modelId="{A3F905BA-7980-4B0C-B80F-C3B399A709B5}">
      <dsp:nvSpPr>
        <dsp:cNvPr id="0" name=""/>
        <dsp:cNvSpPr/>
      </dsp:nvSpPr>
      <dsp:spPr>
        <a:xfrm>
          <a:off x="0" y="1919751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7EA61-3DF6-444D-AEAA-A7A73EB90E19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CA907-CA48-4B85-96BA-C702DDA73FEC}">
      <dsp:nvSpPr>
        <dsp:cNvPr id="0" name=""/>
        <dsp:cNvSpPr/>
      </dsp:nvSpPr>
      <dsp:spPr>
        <a:xfrm>
          <a:off x="591168" y="1919751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Process</a:t>
          </a:r>
        </a:p>
      </dsp:txBody>
      <dsp:txXfrm>
        <a:off x="591168" y="1919751"/>
        <a:ext cx="10624066" cy="511834"/>
      </dsp:txXfrm>
    </dsp:sp>
    <dsp:sp modelId="{D955AA0C-EC41-45FC-8C9C-976BB367227C}">
      <dsp:nvSpPr>
        <dsp:cNvPr id="0" name=""/>
        <dsp:cNvSpPr/>
      </dsp:nvSpPr>
      <dsp:spPr>
        <a:xfrm>
          <a:off x="0" y="2559544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16F1E-C769-4041-8D08-83DCA0D0E2E1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A05ED-64D8-4756-A789-E4AC8ED4FD99}">
      <dsp:nvSpPr>
        <dsp:cNvPr id="0" name=""/>
        <dsp:cNvSpPr/>
      </dsp:nvSpPr>
      <dsp:spPr>
        <a:xfrm>
          <a:off x="591168" y="2559544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&amp; Results</a:t>
          </a:r>
        </a:p>
      </dsp:txBody>
      <dsp:txXfrm>
        <a:off x="591168" y="2559544"/>
        <a:ext cx="10624066" cy="511834"/>
      </dsp:txXfrm>
    </dsp:sp>
    <dsp:sp modelId="{F66FB00B-EEBD-4BFB-872D-E9F92B4E0A4C}">
      <dsp:nvSpPr>
        <dsp:cNvPr id="0" name=""/>
        <dsp:cNvSpPr/>
      </dsp:nvSpPr>
      <dsp:spPr>
        <a:xfrm>
          <a:off x="0" y="3199338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7775B-27AF-4215-A0CE-C21C34F9CCFA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A88F6-E01D-4A06-B7AD-528A9541B6E4}">
      <dsp:nvSpPr>
        <dsp:cNvPr id="0" name=""/>
        <dsp:cNvSpPr/>
      </dsp:nvSpPr>
      <dsp:spPr>
        <a:xfrm>
          <a:off x="591168" y="3199338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Recommendations</a:t>
          </a:r>
        </a:p>
      </dsp:txBody>
      <dsp:txXfrm>
        <a:off x="591168" y="3199338"/>
        <a:ext cx="10624066" cy="511834"/>
      </dsp:txXfrm>
    </dsp:sp>
    <dsp:sp modelId="{134D9557-FF35-4B97-90BA-E1B9F147F83D}">
      <dsp:nvSpPr>
        <dsp:cNvPr id="0" name=""/>
        <dsp:cNvSpPr/>
      </dsp:nvSpPr>
      <dsp:spPr>
        <a:xfrm>
          <a:off x="0" y="3839131"/>
          <a:ext cx="11215234" cy="51183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3047-ECAE-4856-91C8-FBB96265B153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6D6E6-6D79-4E53-9CA8-F856581E4A2D}">
      <dsp:nvSpPr>
        <dsp:cNvPr id="0" name=""/>
        <dsp:cNvSpPr/>
      </dsp:nvSpPr>
      <dsp:spPr>
        <a:xfrm>
          <a:off x="591168" y="3839131"/>
          <a:ext cx="10624066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Ethical &amp; Faith Implications</a:t>
          </a:r>
        </a:p>
      </dsp:txBody>
      <dsp:txXfrm>
        <a:off x="591168" y="3839131"/>
        <a:ext cx="10624066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4054A-DAA6-454F-A7B4-6E4EED3204F8}">
      <dsp:nvSpPr>
        <dsp:cNvPr id="0" name=""/>
        <dsp:cNvSpPr/>
      </dsp:nvSpPr>
      <dsp:spPr>
        <a:xfrm>
          <a:off x="1247134" y="522592"/>
          <a:ext cx="1103735" cy="110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BCD36C-6245-4331-8461-EE9D5F0DE701}">
      <dsp:nvSpPr>
        <dsp:cNvPr id="0" name=""/>
        <dsp:cNvSpPr/>
      </dsp:nvSpPr>
      <dsp:spPr>
        <a:xfrm>
          <a:off x="572629" y="1948282"/>
          <a:ext cx="24527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Optimization</a:t>
          </a:r>
        </a:p>
      </dsp:txBody>
      <dsp:txXfrm>
        <a:off x="572629" y="1948282"/>
        <a:ext cx="2452745" cy="720000"/>
      </dsp:txXfrm>
    </dsp:sp>
    <dsp:sp modelId="{ADB532F6-75F4-4032-861C-5F52DD5FF551}">
      <dsp:nvSpPr>
        <dsp:cNvPr id="0" name=""/>
        <dsp:cNvSpPr/>
      </dsp:nvSpPr>
      <dsp:spPr>
        <a:xfrm>
          <a:off x="4129111" y="522592"/>
          <a:ext cx="1103735" cy="110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1BED78-4B9F-4FEE-9772-FC37FE9E4786}">
      <dsp:nvSpPr>
        <dsp:cNvPr id="0" name=""/>
        <dsp:cNvSpPr/>
      </dsp:nvSpPr>
      <dsp:spPr>
        <a:xfrm>
          <a:off x="3454606" y="1948282"/>
          <a:ext cx="24527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Augmentation &amp; Quality</a:t>
          </a:r>
        </a:p>
      </dsp:txBody>
      <dsp:txXfrm>
        <a:off x="3454606" y="1948282"/>
        <a:ext cx="2452745" cy="720000"/>
      </dsp:txXfrm>
    </dsp:sp>
    <dsp:sp modelId="{24C81D6F-F038-4171-80A6-0E490688183C}">
      <dsp:nvSpPr>
        <dsp:cNvPr id="0" name=""/>
        <dsp:cNvSpPr/>
      </dsp:nvSpPr>
      <dsp:spPr>
        <a:xfrm>
          <a:off x="7011087" y="522592"/>
          <a:ext cx="1103735" cy="110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C64860-BDBC-418C-B44A-94A5189E2D21}">
      <dsp:nvSpPr>
        <dsp:cNvPr id="0" name=""/>
        <dsp:cNvSpPr/>
      </dsp:nvSpPr>
      <dsp:spPr>
        <a:xfrm>
          <a:off x="6336582" y="1948282"/>
          <a:ext cx="24527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Enrichment &amp; Balance</a:t>
          </a:r>
        </a:p>
      </dsp:txBody>
      <dsp:txXfrm>
        <a:off x="6336582" y="1948282"/>
        <a:ext cx="2452745" cy="720000"/>
      </dsp:txXfrm>
    </dsp:sp>
    <dsp:sp modelId="{1B374820-E63F-4318-A971-EE89141687C0}">
      <dsp:nvSpPr>
        <dsp:cNvPr id="0" name=""/>
        <dsp:cNvSpPr/>
      </dsp:nvSpPr>
      <dsp:spPr>
        <a:xfrm>
          <a:off x="9893064" y="522592"/>
          <a:ext cx="1103735" cy="11037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272D8C-68D7-4DAB-80E8-1245EC96D1AC}">
      <dsp:nvSpPr>
        <dsp:cNvPr id="0" name=""/>
        <dsp:cNvSpPr/>
      </dsp:nvSpPr>
      <dsp:spPr>
        <a:xfrm>
          <a:off x="9218559" y="1948282"/>
          <a:ext cx="24527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Ensemble Methods</a:t>
          </a:r>
        </a:p>
      </dsp:txBody>
      <dsp:txXfrm>
        <a:off x="9218559" y="1948282"/>
        <a:ext cx="24527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C4846-92C0-4FA9-A268-E169279EDB41}">
      <dsp:nvSpPr>
        <dsp:cNvPr id="0" name=""/>
        <dsp:cNvSpPr/>
      </dsp:nvSpPr>
      <dsp:spPr>
        <a:xfrm>
          <a:off x="3285" y="481336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Strive for Accuracy</a:t>
          </a:r>
        </a:p>
      </dsp:txBody>
      <dsp:txXfrm>
        <a:off x="3285" y="481336"/>
        <a:ext cx="2606665" cy="1563999"/>
      </dsp:txXfrm>
    </dsp:sp>
    <dsp:sp modelId="{0E2C1148-0E8C-4D55-A659-FA2D4E886515}">
      <dsp:nvSpPr>
        <dsp:cNvPr id="0" name=""/>
        <dsp:cNvSpPr/>
      </dsp:nvSpPr>
      <dsp:spPr>
        <a:xfrm>
          <a:off x="2870618" y="481336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Privacy and Security</a:t>
          </a:r>
        </a:p>
      </dsp:txBody>
      <dsp:txXfrm>
        <a:off x="2870618" y="481336"/>
        <a:ext cx="2606665" cy="1563999"/>
      </dsp:txXfrm>
    </dsp:sp>
    <dsp:sp modelId="{0A89DCF6-352B-4763-825D-E95DA6E35128}">
      <dsp:nvSpPr>
        <dsp:cNvPr id="0" name=""/>
        <dsp:cNvSpPr/>
      </dsp:nvSpPr>
      <dsp:spPr>
        <a:xfrm>
          <a:off x="5737950" y="481336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Equitable Access to Technology</a:t>
          </a:r>
        </a:p>
      </dsp:txBody>
      <dsp:txXfrm>
        <a:off x="5737950" y="481336"/>
        <a:ext cx="2606665" cy="1563999"/>
      </dsp:txXfrm>
    </dsp:sp>
    <dsp:sp modelId="{F3074D77-F224-49BF-A0B2-A07A08EBB152}">
      <dsp:nvSpPr>
        <dsp:cNvPr id="0" name=""/>
        <dsp:cNvSpPr/>
      </dsp:nvSpPr>
      <dsp:spPr>
        <a:xfrm>
          <a:off x="8605283" y="481336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Inherent Worth and Compassion</a:t>
          </a:r>
        </a:p>
      </dsp:txBody>
      <dsp:txXfrm>
        <a:off x="8605283" y="481336"/>
        <a:ext cx="2606665" cy="1563999"/>
      </dsp:txXfrm>
    </dsp:sp>
    <dsp:sp modelId="{506BED1C-454F-4BC8-AC6D-B0A9E73FCD4B}">
      <dsp:nvSpPr>
        <dsp:cNvPr id="0" name=""/>
        <dsp:cNvSpPr/>
      </dsp:nvSpPr>
      <dsp:spPr>
        <a:xfrm>
          <a:off x="1436951" y="2306002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Honesty and Integrity</a:t>
          </a:r>
        </a:p>
      </dsp:txBody>
      <dsp:txXfrm>
        <a:off x="1436951" y="2306002"/>
        <a:ext cx="2606665" cy="1563999"/>
      </dsp:txXfrm>
    </dsp:sp>
    <dsp:sp modelId="{B37DB63A-132C-4E0F-BE2F-9F8BC30E7B19}">
      <dsp:nvSpPr>
        <dsp:cNvPr id="0" name=""/>
        <dsp:cNvSpPr/>
      </dsp:nvSpPr>
      <dsp:spPr>
        <a:xfrm>
          <a:off x="4304284" y="2306002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Stewardship and Resource Management</a:t>
          </a:r>
        </a:p>
      </dsp:txBody>
      <dsp:txXfrm>
        <a:off x="4304284" y="2306002"/>
        <a:ext cx="2606665" cy="1563999"/>
      </dsp:txXfrm>
    </dsp:sp>
    <dsp:sp modelId="{FB0B1B8C-B5E5-48F8-B36C-DBC0E18622FA}">
      <dsp:nvSpPr>
        <dsp:cNvPr id="0" name=""/>
        <dsp:cNvSpPr/>
      </dsp:nvSpPr>
      <dsp:spPr>
        <a:xfrm>
          <a:off x="7171617" y="2306002"/>
          <a:ext cx="2606665" cy="156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Balancing Technical Potential and Moral Considerations</a:t>
          </a:r>
        </a:p>
      </dsp:txBody>
      <dsp:txXfrm>
        <a:off x="7171617" y="2306002"/>
        <a:ext cx="2606665" cy="1563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420" y="2729914"/>
            <a:ext cx="7077456" cy="1243584"/>
          </a:xfrm>
        </p:spPr>
        <p:txBody>
          <a:bodyPr/>
          <a:lstStyle/>
          <a:p>
            <a:r>
              <a:rPr lang="en-US" sz="4400" dirty="0"/>
              <a:t>Enhancing Blood Cancer Diagnosis through Advanced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420" y="4128086"/>
            <a:ext cx="9430512" cy="40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Leveraging Convolutional Neural Networks for Clinical Accuracy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DE0785-3E8A-D9F3-C781-CE194AD7D417}"/>
              </a:ext>
            </a:extLst>
          </p:cNvPr>
          <p:cNvSpPr txBox="1">
            <a:spLocks/>
          </p:cNvSpPr>
          <p:nvPr/>
        </p:nvSpPr>
        <p:spPr>
          <a:xfrm>
            <a:off x="2347420" y="5780447"/>
            <a:ext cx="9430512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Nicholas Catani</a:t>
            </a:r>
          </a:p>
          <a:p>
            <a:pPr algn="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0AB78-9217-0BB0-E2F9-996832BD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1008">
            <a:off x="9222806" y="1004505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F4F1DC-0069-36F0-4687-8BFB76D4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VGG16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FEE8C-AA99-A3B3-F2D5-12DE2AC9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pic>
        <p:nvPicPr>
          <p:cNvPr id="4" name="Picture 3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39D5AECE-A7DD-ACD7-5FFF-78AECA6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150781"/>
            <a:ext cx="11215235" cy="370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35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E24211-59B6-343E-4BED-0EE93D2A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VGG16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016BA-58FB-6544-4E6B-8FB3615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9DCD056-0187-36EF-1F6B-5DCB05DB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24" y="1521096"/>
            <a:ext cx="4313251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802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2FD5A6-4547-26C9-4EFA-B5D180BC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EfficientNetB3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77116-4198-26C0-6BD5-0EE4184D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4E07E70-8E3C-72CE-B451-5D4A8A6E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5" y="1825625"/>
            <a:ext cx="1048515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1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097DF8-3686-A2A9-235C-AA455EDD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EfficientNetB3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4AFA5-C13E-56CA-CD8B-1AB77DFB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D3410C1-9301-8F60-6B19-0A0BE6F5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95" y="1521096"/>
            <a:ext cx="446291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91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5347-7D45-032C-E180-64F82B9E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C5E79-D367-AD87-EFAE-F5117336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153C0A-3362-2A88-64F6-0CFAB24D9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18654"/>
              </p:ext>
            </p:extLst>
          </p:nvPr>
        </p:nvGraphicFramePr>
        <p:xfrm>
          <a:off x="-178935" y="1531954"/>
          <a:ext cx="1224393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75C0DE-F162-902E-3F46-54ABEFA02142}"/>
              </a:ext>
            </a:extLst>
          </p:cNvPr>
          <p:cNvSpPr txBox="1"/>
          <p:nvPr/>
        </p:nvSpPr>
        <p:spPr>
          <a:xfrm>
            <a:off x="609600" y="4503288"/>
            <a:ext cx="200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Fine-tuning VGG16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Extending EfficientNetB3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533D-F791-CC94-20F2-0845E37829A2}"/>
              </a:ext>
            </a:extLst>
          </p:cNvPr>
          <p:cNvSpPr txBox="1"/>
          <p:nvPr/>
        </p:nvSpPr>
        <p:spPr>
          <a:xfrm>
            <a:off x="3473450" y="4520724"/>
            <a:ext cx="20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Enhanced Data Augmentation (rotations &amp; zooming)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Advanced 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85829-A2CA-5C72-D2D2-F9B18E20F779}"/>
              </a:ext>
            </a:extLst>
          </p:cNvPr>
          <p:cNvSpPr txBox="1"/>
          <p:nvPr/>
        </p:nvSpPr>
        <p:spPr>
          <a:xfrm>
            <a:off x="6337300" y="4503286"/>
            <a:ext cx="200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Addressing Class Imbalances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Aggregating more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2DB94-3AD2-9CB0-760F-0DF0C11071BC}"/>
              </a:ext>
            </a:extLst>
          </p:cNvPr>
          <p:cNvSpPr txBox="1"/>
          <p:nvPr/>
        </p:nvSpPr>
        <p:spPr>
          <a:xfrm>
            <a:off x="9201150" y="4503285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Exploring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57557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051-D49C-B0A1-B2A9-34204F7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Ethical &amp; Faith Implications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5C44D-C598-6217-B352-C59FE16A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77D2C6-5C8C-B6AE-7082-383CBF705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543746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18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535F-3172-8EAC-6076-C74761C8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9241D-0AEB-9683-E3E4-27945F72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57199C-23AA-3DA3-1D1E-90BF1C8DC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13970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5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BCB6-9DC9-CEA0-B328-DF432BD9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2DEBE-D40E-3768-5D53-F4DFCD66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B131A-72CA-2053-50AB-24C57D8E7120}"/>
              </a:ext>
            </a:extLst>
          </p:cNvPr>
          <p:cNvSpPr txBox="1"/>
          <p:nvPr/>
        </p:nvSpPr>
        <p:spPr>
          <a:xfrm>
            <a:off x="874490" y="3491159"/>
            <a:ext cx="2593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diagnostic methods for blood cancer, such as microscopic examination and bone marrow biopsies, are time-consuming, invasive, and prone to variability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exists a critical need for more objective, reliable, and non-invasive diagnostic technologies to address these limitations.</a:t>
            </a:r>
          </a:p>
        </p:txBody>
      </p:sp>
      <p:pic>
        <p:nvPicPr>
          <p:cNvPr id="1026" name="Picture 2" descr="Problem Statement&quot; Images – Browse 188 Stock Photos, Vectors, and Video |  Adobe Stock">
            <a:extLst>
              <a:ext uri="{FF2B5EF4-FFF2-40B4-BE49-F238E27FC236}">
                <a16:creationId xmlns:a16="http://schemas.microsoft.com/office/drawing/2014/main" id="{1BE178C6-A429-C600-F5DF-4B8502AD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7" y="1947051"/>
            <a:ext cx="1749714" cy="1166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ing objectives Stock Illustration | Adobe Stock">
            <a:extLst>
              <a:ext uri="{FF2B5EF4-FFF2-40B4-BE49-F238E27FC236}">
                <a16:creationId xmlns:a16="http://schemas.microsoft.com/office/drawing/2014/main" id="{EBE94679-CFF3-AC45-7EB1-FB9E2DA8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93" y="1947051"/>
            <a:ext cx="1749714" cy="1166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1F732-3AD0-C9EF-AD09-6FA651D9D174}"/>
              </a:ext>
            </a:extLst>
          </p:cNvPr>
          <p:cNvSpPr txBox="1"/>
          <p:nvPr/>
        </p:nvSpPr>
        <p:spPr>
          <a:xfrm>
            <a:off x="4633370" y="3429000"/>
            <a:ext cx="2836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 harness the capabilities of advanced CNNs, specifically VGG16 and EfficientNetB3, to process and analyze clinical images for blood cancer diagnosis.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aim is to improve the accuracy, efficiency, and timeliness of diagnostics, thereby enabling early and personalized treatment interventions and enhancing patient care.</a:t>
            </a:r>
          </a:p>
        </p:txBody>
      </p:sp>
      <p:pic>
        <p:nvPicPr>
          <p:cNvPr id="1030" name="Picture 6" descr="How to Engage Stakeholders in your Change | Applied Change">
            <a:extLst>
              <a:ext uri="{FF2B5EF4-FFF2-40B4-BE49-F238E27FC236}">
                <a16:creationId xmlns:a16="http://schemas.microsoft.com/office/drawing/2014/main" id="{E89CBD99-CCAF-C435-B3FC-8567FA9D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89" y="1947051"/>
            <a:ext cx="1749714" cy="1166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27F89-21E5-69FC-A572-FFF7C552277A}"/>
              </a:ext>
            </a:extLst>
          </p:cNvPr>
          <p:cNvSpPr txBox="1"/>
          <p:nvPr/>
        </p:nvSpPr>
        <p:spPr>
          <a:xfrm>
            <a:off x="8513766" y="3429000"/>
            <a:ext cx="283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Healthcare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Medical researchers and 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Healthcare technology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 insurance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Regulatory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Ethics committees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Science &amp; AI community</a:t>
            </a:r>
          </a:p>
        </p:txBody>
      </p:sp>
    </p:spTree>
    <p:extLst>
      <p:ext uri="{BB962C8B-B14F-4D97-AF65-F5344CB8AC3E}">
        <p14:creationId xmlns:p14="http://schemas.microsoft.com/office/powerpoint/2010/main" val="203788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B0E7-7BF7-7AC3-1198-5980FEAA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Understanding &amp;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5E3FB-22A0-B121-E262-9A6ADCDB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2050" name="Picture 2" descr="A collage of purple circles&#10;&#10;Description automatically generated">
            <a:extLst>
              <a:ext uri="{FF2B5EF4-FFF2-40B4-BE49-F238E27FC236}">
                <a16:creationId xmlns:a16="http://schemas.microsoft.com/office/drawing/2014/main" id="{8193DD85-5CFC-375F-4583-EE351FE9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503" y="1444649"/>
            <a:ext cx="4613681" cy="45790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B5FB3-488A-E55B-9AA5-954899F4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comprises 15,135 images derived from 118 patients, categorized into two labeled classes: Normal cells and Leukemia blasts.</a:t>
            </a:r>
          </a:p>
          <a:p>
            <a:endParaRPr lang="en-US" dirty="0"/>
          </a:p>
          <a:p>
            <a:r>
              <a:rPr lang="en-US" dirty="0"/>
              <a:t>Data Quality Issues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Given the nature of medical images, staining noise and illumination errors are anticipated. Data augmentation techniques has been used to increase the robustness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167733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1305-E4E2-0F8B-3C5F-2BD01156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0E91F-520D-5683-7B0F-48B72707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074" name="Picture 2" descr="Understanding VGG16: A Powerful Deep Learning Model for Image Recognition |  by Muhammad Abdullah Arif | Medium">
            <a:extLst>
              <a:ext uri="{FF2B5EF4-FFF2-40B4-BE49-F238E27FC236}">
                <a16:creationId xmlns:a16="http://schemas.microsoft.com/office/drawing/2014/main" id="{243B28DC-E38D-FF15-A282-6A9A135F2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8" y="1932055"/>
            <a:ext cx="4104926" cy="2789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110.03786] Efficient large-scale image retrieval with deep feature  orthogonality and Hybrid-Swin-Transformers">
            <a:extLst>
              <a:ext uri="{FF2B5EF4-FFF2-40B4-BE49-F238E27FC236}">
                <a16:creationId xmlns:a16="http://schemas.microsoft.com/office/drawing/2014/main" id="{047E288D-4B11-6C61-B5BD-29A6D4B3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10" y="1932055"/>
            <a:ext cx="5359400" cy="2789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4B264-441A-DBCE-3891-67CBCFE981BE}"/>
              </a:ext>
            </a:extLst>
          </p:cNvPr>
          <p:cNvSpPr txBox="1"/>
          <p:nvPr/>
        </p:nvSpPr>
        <p:spPr>
          <a:xfrm>
            <a:off x="2493034" y="5124091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B8863-7A27-8450-9E07-556044C375AE}"/>
              </a:ext>
            </a:extLst>
          </p:cNvPr>
          <p:cNvSpPr txBox="1"/>
          <p:nvPr/>
        </p:nvSpPr>
        <p:spPr>
          <a:xfrm>
            <a:off x="8073127" y="5124091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EfficientNetB3</a:t>
            </a:r>
          </a:p>
        </p:txBody>
      </p:sp>
    </p:spTree>
    <p:extLst>
      <p:ext uri="{BB962C8B-B14F-4D97-AF65-F5344CB8AC3E}">
        <p14:creationId xmlns:p14="http://schemas.microsoft.com/office/powerpoint/2010/main" val="369811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A5A2-7CE2-8AA0-D696-346A4F6A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6090838" cy="1243584"/>
          </a:xfrm>
        </p:spPr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0F402-1DFB-051F-31A2-258061788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82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B09C7-A573-625F-2232-5D93E55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4" name="Picture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60C3361F-5025-BD95-3ADF-E214BA27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066667"/>
            <a:ext cx="11215235" cy="3869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06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DE0A4-D50F-5A23-80CE-D04D48E0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56021D-9EC2-71E6-3C3E-13BFA1B5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1459889"/>
            <a:ext cx="8610599" cy="457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89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1049-19C0-2D3F-6C22-9259B3E34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&amp;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C0A9D-6BF4-F680-BC66-E44DE686AD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64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89</TotalTime>
  <Words>311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Office Theme</vt:lpstr>
      <vt:lpstr>Enhancing Blood Cancer Diagnosis through Advanced AI</vt:lpstr>
      <vt:lpstr>Agenda</vt:lpstr>
      <vt:lpstr>Business Understanding</vt:lpstr>
      <vt:lpstr>Data Understanding &amp; Processing</vt:lpstr>
      <vt:lpstr>Modeling</vt:lpstr>
      <vt:lpstr>Training Process</vt:lpstr>
      <vt:lpstr>PowerPoint Presentation</vt:lpstr>
      <vt:lpstr>PowerPoint Presentation</vt:lpstr>
      <vt:lpstr>Evaluation &amp; Results</vt:lpstr>
      <vt:lpstr>VGG16</vt:lpstr>
      <vt:lpstr>VGG16</vt:lpstr>
      <vt:lpstr>EfficientNetB3</vt:lpstr>
      <vt:lpstr>EfficientNetB3</vt:lpstr>
      <vt:lpstr>Recommendations</vt:lpstr>
      <vt:lpstr>Ethical &amp; Faith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Blood Cancer Diagnosis through Advanced AI</dc:title>
  <dc:creator>Nicholas Catani</dc:creator>
  <cp:lastModifiedBy>Nicholas Catani</cp:lastModifiedBy>
  <cp:revision>3</cp:revision>
  <dcterms:created xsi:type="dcterms:W3CDTF">2024-02-29T02:57:07Z</dcterms:created>
  <dcterms:modified xsi:type="dcterms:W3CDTF">2024-02-29T04:27:37Z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