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471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6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0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23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5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5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0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0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31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84BFC-B999-240C-A5EF-F2707CED7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588" y="591049"/>
            <a:ext cx="4451349" cy="153295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radley Hand ITC" panose="03070402050302030203" pitchFamily="66" charset="0"/>
              </a:rPr>
              <a:t>SUB POP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FE00C-6D4D-E2F2-7965-3C50BC1B1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858" y="4613728"/>
            <a:ext cx="4451349" cy="152097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800" dirty="0"/>
              <a:t>THE MAKING OF A DATABASE</a:t>
            </a:r>
          </a:p>
          <a:p>
            <a:pPr>
              <a:lnSpc>
                <a:spcPct val="115000"/>
              </a:lnSpc>
            </a:pPr>
            <a:endParaRPr lang="en-US" sz="1800" dirty="0"/>
          </a:p>
          <a:p>
            <a:pPr>
              <a:lnSpc>
                <a:spcPct val="115000"/>
              </a:lnSpc>
            </a:pPr>
            <a:r>
              <a:rPr lang="en-US" sz="1800" dirty="0"/>
              <a:t>Nicholas Catani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036B80B-269D-4F02-9EF9-A6A4E917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3" descr="Logo&#10;&#10;Description automatically generated with low confidence">
            <a:extLst>
              <a:ext uri="{FF2B5EF4-FFF2-40B4-BE49-F238E27FC236}">
                <a16:creationId xmlns:a16="http://schemas.microsoft.com/office/drawing/2014/main" id="{4F74E981-6C1F-E3A3-FF6F-AFC646858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864" y="2037736"/>
            <a:ext cx="4452148" cy="27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2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07A-7302-985A-6B2F-51EE814FCE47}"/>
              </a:ext>
            </a:extLst>
          </p:cNvPr>
          <p:cNvSpPr txBox="1">
            <a:spLocks/>
          </p:cNvSpPr>
          <p:nvPr/>
        </p:nvSpPr>
        <p:spPr>
          <a:xfrm>
            <a:off x="7697755" y="3732211"/>
            <a:ext cx="4074555" cy="225804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/>
              <a:t>Use a Different software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7F16E-C0F1-FCCA-29EF-41053D6C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15763">
            <a:off x="1456477" y="1696714"/>
            <a:ext cx="5774288" cy="346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1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778406-1104-3619-FA49-EC20540A218C}"/>
              </a:ext>
            </a:extLst>
          </p:cNvPr>
          <p:cNvSpPr txBox="1">
            <a:spLocks/>
          </p:cNvSpPr>
          <p:nvPr/>
        </p:nvSpPr>
        <p:spPr>
          <a:xfrm>
            <a:off x="3863976" y="1079500"/>
            <a:ext cx="4456328" cy="21384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/>
              <a:t>What DID GO WELL?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77D5044-C0FC-41BD-921B-D2CEA70F4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759198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40C59C6-5DFE-4F83-A118-7B0F1AD9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07906" y="269449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273AD71-A9B2-42A5-A6AA-DC06CC4F8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1638112" y="796012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D743CE-A4C9-4C61-8969-5096C42E4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85060" y="882376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D12B198-BFE5-4867-B13A-199FE41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39412" y="1420178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4FB45-3E95-44C0-8B14-18E3A5B9B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2274277" y="2744140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F09C3B3-A2C4-4FEA-BE56-D6B9E0083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314B9F-8AF4-4376-9568-6285B1234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1C67526-3B2B-41B3-A8FD-141E1F828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06655" y="5832285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35B334E-B7AB-4395-9F2B-FD74A4085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06399" y="5010707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82A241-3D03-49F2-9515-690487FBF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4789" y="608309"/>
            <a:ext cx="3532531" cy="5929857"/>
            <a:chOff x="404789" y="608309"/>
            <a:chExt cx="3532531" cy="592985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06EB4C5-742F-447D-B28D-F64AB9EEE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559780" y="2646371"/>
              <a:ext cx="2287608" cy="3673900"/>
              <a:chOff x="-6080955" y="3437416"/>
              <a:chExt cx="2287608" cy="367390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4995024-146A-4770-B919-056CCF5537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-4937151" y="4754133"/>
                <a:ext cx="0" cy="23571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0E9FCC2-0C21-4DAF-B958-07DD64296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-5226554" y="3437416"/>
                <a:ext cx="571820" cy="1316717"/>
              </a:xfrm>
              <a:custGeom>
                <a:avLst/>
                <a:gdLst>
                  <a:gd name="connsiteX0" fmla="*/ 282417 w 571820"/>
                  <a:gd name="connsiteY0" fmla="*/ 1316717 h 1316717"/>
                  <a:gd name="connsiteX1" fmla="*/ 285910 w 571820"/>
                  <a:gd name="connsiteY1" fmla="*/ 1313542 h 1316717"/>
                  <a:gd name="connsiteX2" fmla="*/ 289403 w 571820"/>
                  <a:gd name="connsiteY2" fmla="*/ 1316717 h 1316717"/>
                  <a:gd name="connsiteX3" fmla="*/ 289403 w 571820"/>
                  <a:gd name="connsiteY3" fmla="*/ 1310368 h 1316717"/>
                  <a:gd name="connsiteX4" fmla="*/ 309203 w 571820"/>
                  <a:gd name="connsiteY4" fmla="*/ 1292372 h 1316717"/>
                  <a:gd name="connsiteX5" fmla="*/ 571820 w 571820"/>
                  <a:gd name="connsiteY5" fmla="*/ 658358 h 1316717"/>
                  <a:gd name="connsiteX6" fmla="*/ 309203 w 571820"/>
                  <a:gd name="connsiteY6" fmla="*/ 24345 h 1316717"/>
                  <a:gd name="connsiteX7" fmla="*/ 289403 w 571820"/>
                  <a:gd name="connsiteY7" fmla="*/ 6349 h 1316717"/>
                  <a:gd name="connsiteX8" fmla="*/ 289403 w 571820"/>
                  <a:gd name="connsiteY8" fmla="*/ 0 h 1316717"/>
                  <a:gd name="connsiteX9" fmla="*/ 285910 w 571820"/>
                  <a:gd name="connsiteY9" fmla="*/ 3175 h 1316717"/>
                  <a:gd name="connsiteX10" fmla="*/ 282417 w 571820"/>
                  <a:gd name="connsiteY10" fmla="*/ 0 h 1316717"/>
                  <a:gd name="connsiteX11" fmla="*/ 282417 w 571820"/>
                  <a:gd name="connsiteY11" fmla="*/ 6350 h 1316717"/>
                  <a:gd name="connsiteX12" fmla="*/ 262617 w 571820"/>
                  <a:gd name="connsiteY12" fmla="*/ 24345 h 1316717"/>
                  <a:gd name="connsiteX13" fmla="*/ 0 w 571820"/>
                  <a:gd name="connsiteY13" fmla="*/ 658359 h 1316717"/>
                  <a:gd name="connsiteX14" fmla="*/ 262617 w 571820"/>
                  <a:gd name="connsiteY14" fmla="*/ 1292372 h 1316717"/>
                  <a:gd name="connsiteX15" fmla="*/ 282417 w 571820"/>
                  <a:gd name="connsiteY15" fmla="*/ 1310368 h 131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71820" h="1316717">
                    <a:moveTo>
                      <a:pt x="282417" y="1316717"/>
                    </a:moveTo>
                    <a:lnTo>
                      <a:pt x="285910" y="1313542"/>
                    </a:lnTo>
                    <a:lnTo>
                      <a:pt x="289403" y="1316717"/>
                    </a:lnTo>
                    <a:lnTo>
                      <a:pt x="289403" y="1310368"/>
                    </a:lnTo>
                    <a:lnTo>
                      <a:pt x="309203" y="1292372"/>
                    </a:lnTo>
                    <a:cubicBezTo>
                      <a:pt x="471461" y="1130114"/>
                      <a:pt x="571820" y="905956"/>
                      <a:pt x="571820" y="658358"/>
                    </a:cubicBezTo>
                    <a:cubicBezTo>
                      <a:pt x="571820" y="410761"/>
                      <a:pt x="471461" y="186603"/>
                      <a:pt x="309203" y="24345"/>
                    </a:cubicBezTo>
                    <a:lnTo>
                      <a:pt x="289403" y="6349"/>
                    </a:lnTo>
                    <a:lnTo>
                      <a:pt x="289403" y="0"/>
                    </a:lnTo>
                    <a:lnTo>
                      <a:pt x="285910" y="3175"/>
                    </a:lnTo>
                    <a:lnTo>
                      <a:pt x="282417" y="0"/>
                    </a:lnTo>
                    <a:lnTo>
                      <a:pt x="282417" y="6350"/>
                    </a:lnTo>
                    <a:lnTo>
                      <a:pt x="262617" y="24345"/>
                    </a:lnTo>
                    <a:cubicBezTo>
                      <a:pt x="100359" y="186604"/>
                      <a:pt x="0" y="410761"/>
                      <a:pt x="0" y="658359"/>
                    </a:cubicBezTo>
                    <a:cubicBezTo>
                      <a:pt x="0" y="905956"/>
                      <a:pt x="100359" y="1130114"/>
                      <a:pt x="262617" y="1292372"/>
                    </a:cubicBezTo>
                    <a:lnTo>
                      <a:pt x="282417" y="1310368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342065E-24B7-4441-88A9-98962993F8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23FA6BA-2513-415C-BA4B-E879A4101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6239F02-2DBC-4CAC-AA3F-243D0649B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B11F1A6-D8AC-465F-9ED9-554E58F73A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066101D-03CF-4DB9-B962-F7DB806FD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45EFA12-DAD4-4108-B86D-C86A4CC88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51FE0DB-0A7E-417A-B47D-569C4FB9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1736442" y="397061"/>
              <a:ext cx="1785983" cy="2208479"/>
              <a:chOff x="2725201" y="4453039"/>
              <a:chExt cx="1785983" cy="2208479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8596D8F-CB16-49CF-B881-3AF402821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3618192" y="4453039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F37FB24-AFCD-493D-B340-7EED10E97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2738439" y="5243393"/>
                <a:ext cx="17609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89B142B-6F71-458C-8CAC-4B3E1A4415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725201" y="4861779"/>
                <a:ext cx="1785983" cy="1799739"/>
              </a:xfrm>
              <a:custGeom>
                <a:avLst/>
                <a:gdLst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892991 w 1785983"/>
                  <a:gd name="connsiteY8" fmla="*/ 1795123 h 1799739"/>
                  <a:gd name="connsiteX9" fmla="*/ 763082 w 1785983"/>
                  <a:gd name="connsiteY9" fmla="*/ 1694835 h 1799739"/>
                  <a:gd name="connsiteX10" fmla="*/ 379877 w 1785983"/>
                  <a:gd name="connsiteY10" fmla="*/ 3722 h 1799739"/>
                  <a:gd name="connsiteX11" fmla="*/ 440819 w 1785983"/>
                  <a:gd name="connsiteY11" fmla="*/ 59 h 1799739"/>
                  <a:gd name="connsiteX0" fmla="*/ 440819 w 1785983"/>
                  <a:gd name="connsiteY0" fmla="*/ 59 h 1849891"/>
                  <a:gd name="connsiteX1" fmla="*/ 845918 w 1785983"/>
                  <a:gd name="connsiteY1" fmla="*/ 261596 h 1849891"/>
                  <a:gd name="connsiteX2" fmla="*/ 892992 w 1785983"/>
                  <a:gd name="connsiteY2" fmla="*/ 360758 h 1849891"/>
                  <a:gd name="connsiteX3" fmla="*/ 892992 w 1785983"/>
                  <a:gd name="connsiteY3" fmla="*/ 365372 h 1849891"/>
                  <a:gd name="connsiteX4" fmla="*/ 940065 w 1785983"/>
                  <a:gd name="connsiteY4" fmla="*/ 266212 h 1849891"/>
                  <a:gd name="connsiteX5" fmla="*/ 1406106 w 1785983"/>
                  <a:gd name="connsiteY5" fmla="*/ 8338 h 1849891"/>
                  <a:gd name="connsiteX6" fmla="*/ 1022901 w 1785983"/>
                  <a:gd name="connsiteY6" fmla="*/ 1699451 h 1849891"/>
                  <a:gd name="connsiteX7" fmla="*/ 892991 w 1785983"/>
                  <a:gd name="connsiteY7" fmla="*/ 1799739 h 1849891"/>
                  <a:gd name="connsiteX8" fmla="*/ 838223 w 1785983"/>
                  <a:gd name="connsiteY8" fmla="*/ 1849891 h 1849891"/>
                  <a:gd name="connsiteX9" fmla="*/ 763082 w 1785983"/>
                  <a:gd name="connsiteY9" fmla="*/ 1694835 h 1849891"/>
                  <a:gd name="connsiteX10" fmla="*/ 379877 w 1785983"/>
                  <a:gd name="connsiteY10" fmla="*/ 3722 h 1849891"/>
                  <a:gd name="connsiteX11" fmla="*/ 440819 w 1785983"/>
                  <a:gd name="connsiteY11" fmla="*/ 59 h 1849891"/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763082 w 1785983"/>
                  <a:gd name="connsiteY8" fmla="*/ 1694835 h 1799739"/>
                  <a:gd name="connsiteX9" fmla="*/ 379877 w 1785983"/>
                  <a:gd name="connsiteY9" fmla="*/ 3722 h 1799739"/>
                  <a:gd name="connsiteX10" fmla="*/ 440819 w 1785983"/>
                  <a:gd name="connsiteY10" fmla="*/ 59 h 17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983" h="1799739">
                    <a:moveTo>
                      <a:pt x="440819" y="59"/>
                    </a:moveTo>
                    <a:cubicBezTo>
                      <a:pt x="584367" y="2557"/>
                      <a:pt x="735105" y="83293"/>
                      <a:pt x="845918" y="261596"/>
                    </a:cubicBezTo>
                    <a:lnTo>
                      <a:pt x="892992" y="360758"/>
                    </a:lnTo>
                    <a:lnTo>
                      <a:pt x="892992" y="365372"/>
                    </a:lnTo>
                    <a:lnTo>
                      <a:pt x="940065" y="266212"/>
                    </a:lnTo>
                    <a:cubicBezTo>
                      <a:pt x="1066709" y="62437"/>
                      <a:pt x="1245499" y="-13903"/>
                      <a:pt x="1406106" y="8338"/>
                    </a:cubicBezTo>
                    <a:cubicBezTo>
                      <a:pt x="1827702" y="66720"/>
                      <a:pt x="2124001" y="804388"/>
                      <a:pt x="1022901" y="1699451"/>
                    </a:cubicBezTo>
                    <a:lnTo>
                      <a:pt x="892991" y="1799739"/>
                    </a:lnTo>
                    <a:lnTo>
                      <a:pt x="763082" y="1694835"/>
                    </a:lnTo>
                    <a:cubicBezTo>
                      <a:pt x="-338018" y="799772"/>
                      <a:pt x="-41719" y="62104"/>
                      <a:pt x="379877" y="3722"/>
                    </a:cubicBezTo>
                    <a:cubicBezTo>
                      <a:pt x="399953" y="942"/>
                      <a:pt x="420313" y="-298"/>
                      <a:pt x="440819" y="5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E577B59B-3FF5-4CE3-B8CD-B37F6E4E4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124232" y="5447997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30">
                <a:extLst>
                  <a:ext uri="{FF2B5EF4-FFF2-40B4-BE49-F238E27FC236}">
                    <a16:creationId xmlns:a16="http://schemas.microsoft.com/office/drawing/2014/main" id="{912FC165-D3BB-433A-BEED-90223608AB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315029" y="5983110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09A7342-6944-4593-A8CB-2E56FC75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2226591" y="2385858"/>
              <a:ext cx="864005" cy="1032464"/>
              <a:chOff x="2207971" y="2384401"/>
              <a:chExt cx="864005" cy="1032464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BBFA3E1-95AC-4B97-94E0-FA975C6A1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F0692E3-CEC8-47C3-B77F-E9C8614F6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9B80E6A3-263D-4DD4-8C58-EA2BB38C5B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5AA2C02F-3722-4124-9F30-AB9D6F052A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B6EC254-9786-4485-A07E-0F055DA958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AB57BFA-A302-43AD-B2D6-EE3191DDD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58529" y="5784159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EEABC33-1767-4B45-924F-3ECD0096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36934" y="834250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0748559-962C-4EC9-A1EC-E5E55AFDF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91286" y="1090043"/>
              <a:ext cx="901736" cy="2160000"/>
              <a:chOff x="8217770" y="397306"/>
              <a:chExt cx="901736" cy="216000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B099024-D74B-47AA-8E9C-40AF75B94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668638" y="397306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4AC7ACA-BFE6-46A8-A8AA-78602ED70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8217770" y="397306"/>
                <a:ext cx="901736" cy="1868598"/>
              </a:xfrm>
              <a:custGeom>
                <a:avLst/>
                <a:gdLst>
                  <a:gd name="connsiteX0" fmla="*/ 450869 w 901736"/>
                  <a:gd name="connsiteY0" fmla="*/ 0 h 1868598"/>
                  <a:gd name="connsiteX1" fmla="*/ 450868 w 901736"/>
                  <a:gd name="connsiteY1" fmla="*/ 0 h 1868598"/>
                  <a:gd name="connsiteX2" fmla="*/ 450867 w 901736"/>
                  <a:gd name="connsiteY2" fmla="*/ 0 h 1868598"/>
                  <a:gd name="connsiteX3" fmla="*/ 409125 w 901736"/>
                  <a:gd name="connsiteY3" fmla="*/ 52638 h 1868598"/>
                  <a:gd name="connsiteX4" fmla="*/ 7089 w 901736"/>
                  <a:gd name="connsiteY4" fmla="*/ 1225278 h 1868598"/>
                  <a:gd name="connsiteX5" fmla="*/ 140 w 901736"/>
                  <a:gd name="connsiteY5" fmla="*/ 1416229 h 1868598"/>
                  <a:gd name="connsiteX6" fmla="*/ 141 w 901736"/>
                  <a:gd name="connsiteY6" fmla="*/ 1416229 h 1868598"/>
                  <a:gd name="connsiteX7" fmla="*/ 0 w 901736"/>
                  <a:gd name="connsiteY7" fmla="*/ 1420099 h 1868598"/>
                  <a:gd name="connsiteX8" fmla="*/ 9012 w 901736"/>
                  <a:gd name="connsiteY8" fmla="*/ 1509500 h 1868598"/>
                  <a:gd name="connsiteX9" fmla="*/ 449610 w 901736"/>
                  <a:gd name="connsiteY9" fmla="*/ 1868598 h 1868598"/>
                  <a:gd name="connsiteX10" fmla="*/ 450868 w 901736"/>
                  <a:gd name="connsiteY10" fmla="*/ 1868471 h 1868598"/>
                  <a:gd name="connsiteX11" fmla="*/ 452126 w 901736"/>
                  <a:gd name="connsiteY11" fmla="*/ 1868598 h 1868598"/>
                  <a:gd name="connsiteX12" fmla="*/ 892724 w 901736"/>
                  <a:gd name="connsiteY12" fmla="*/ 1509500 h 1868598"/>
                  <a:gd name="connsiteX13" fmla="*/ 901736 w 901736"/>
                  <a:gd name="connsiteY13" fmla="*/ 1420099 h 1868598"/>
                  <a:gd name="connsiteX14" fmla="*/ 901595 w 901736"/>
                  <a:gd name="connsiteY14" fmla="*/ 1416229 h 1868598"/>
                  <a:gd name="connsiteX15" fmla="*/ 901596 w 901736"/>
                  <a:gd name="connsiteY15" fmla="*/ 1416229 h 1868598"/>
                  <a:gd name="connsiteX16" fmla="*/ 894647 w 901736"/>
                  <a:gd name="connsiteY16" fmla="*/ 1225278 h 1868598"/>
                  <a:gd name="connsiteX17" fmla="*/ 492611 w 901736"/>
                  <a:gd name="connsiteY17" fmla="*/ 52638 h 186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1736" h="1868598">
                    <a:moveTo>
                      <a:pt x="450869" y="0"/>
                    </a:moveTo>
                    <a:lnTo>
                      <a:pt x="450868" y="0"/>
                    </a:lnTo>
                    <a:lnTo>
                      <a:pt x="450867" y="0"/>
                    </a:lnTo>
                    <a:lnTo>
                      <a:pt x="409125" y="52638"/>
                    </a:lnTo>
                    <a:cubicBezTo>
                      <a:pt x="187876" y="359618"/>
                      <a:pt x="40481" y="769067"/>
                      <a:pt x="7089" y="1225278"/>
                    </a:cubicBezTo>
                    <a:lnTo>
                      <a:pt x="140" y="1416229"/>
                    </a:lnTo>
                    <a:lnTo>
                      <a:pt x="141" y="1416229"/>
                    </a:lnTo>
                    <a:lnTo>
                      <a:pt x="0" y="1420099"/>
                    </a:lnTo>
                    <a:lnTo>
                      <a:pt x="9012" y="1509500"/>
                    </a:lnTo>
                    <a:cubicBezTo>
                      <a:pt x="50948" y="1714437"/>
                      <a:pt x="232276" y="1868598"/>
                      <a:pt x="449610" y="1868598"/>
                    </a:cubicBezTo>
                    <a:lnTo>
                      <a:pt x="450868" y="1868471"/>
                    </a:lnTo>
                    <a:lnTo>
                      <a:pt x="452126" y="1868598"/>
                    </a:lnTo>
                    <a:cubicBezTo>
                      <a:pt x="669460" y="1868598"/>
                      <a:pt x="850788" y="1714437"/>
                      <a:pt x="892724" y="1509500"/>
                    </a:cubicBezTo>
                    <a:lnTo>
                      <a:pt x="901736" y="1420099"/>
                    </a:lnTo>
                    <a:lnTo>
                      <a:pt x="901595" y="1416229"/>
                    </a:lnTo>
                    <a:lnTo>
                      <a:pt x="901596" y="1416229"/>
                    </a:lnTo>
                    <a:lnTo>
                      <a:pt x="894647" y="1225278"/>
                    </a:lnTo>
                    <a:cubicBezTo>
                      <a:pt x="861255" y="769067"/>
                      <a:pt x="713860" y="359618"/>
                      <a:pt x="492611" y="52638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">
                <a:extLst>
                  <a:ext uri="{FF2B5EF4-FFF2-40B4-BE49-F238E27FC236}">
                    <a16:creationId xmlns:a16="http://schemas.microsoft.com/office/drawing/2014/main" id="{D0946E2F-C083-48AF-9D1C-3754DE0E8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370075" y="1136688"/>
                <a:ext cx="597126" cy="597126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8F933FF1-7DAC-4751-B504-C8C68E537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457521" y="720913"/>
                <a:ext cx="422234" cy="422234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ED587E1-23B3-44EE-B0CA-84F46A8D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>
              <a:off x="3365500" y="4918166"/>
              <a:ext cx="571820" cy="1620000"/>
              <a:chOff x="8482785" y="4330454"/>
              <a:chExt cx="571820" cy="162000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3EA330E-53DA-43C3-94DF-051C622C8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CF8DEE9-82BC-4F6D-9E7D-A61DE0391F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7FE6E3-76CF-4BFE-A9BB-D2B04E547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622419" y="427549"/>
              <a:ext cx="464739" cy="900000"/>
              <a:chOff x="4511184" y="2651374"/>
              <a:chExt cx="464739" cy="90000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B90047D-5FCF-4A72-98F9-4C5F3BE36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 flipH="1" flipV="1">
                <a:off x="4511184" y="2990814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D6597A5-9B58-4515-A65F-776A599681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4743982" y="2651374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16BED87-A484-418B-BFE2-B7AF165C5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92603" y="269449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1DAC796-CA78-4ABE-BE2F-B8B4D60A6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8864022" y="796012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DDA4212-2A25-49B5-912F-FE46DB634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562642" y="882376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D44875A-5D91-4826-BEA8-3D8137697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11064180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6032A1D-6324-4525-B325-BA10F1B5A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9148098" y="2744140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9407EC8-983A-4905-9D84-F10F99A2B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6426968-9D35-4263-9721-5B13F9D2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FD786AD-5715-4F40-BEE8-2D5F8F1EA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746969" y="1420178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FC9C289-1965-44D3-BE1F-87A992A40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141047" y="5832285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304243C-9A58-4B18-9670-1116282E7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8409898" y="5010707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004F330-2685-43E8-93CC-3A72F1945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0455" y="397061"/>
            <a:ext cx="3901630" cy="5923210"/>
            <a:chOff x="7730455" y="397061"/>
            <a:chExt cx="3901630" cy="592321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F540312-E657-4675-9FD0-822C4C184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V="1">
              <a:off x="9344477" y="2646371"/>
              <a:ext cx="2287608" cy="3673900"/>
              <a:chOff x="-6080955" y="3437416"/>
              <a:chExt cx="2287608" cy="367390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90162A5-9662-4AAC-B88A-5600029BF9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-4937151" y="4754133"/>
                <a:ext cx="0" cy="23571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C6945E98-0915-4965-B3A3-8446E1DF1E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-5226554" y="3437416"/>
                <a:ext cx="571820" cy="1316717"/>
              </a:xfrm>
              <a:custGeom>
                <a:avLst/>
                <a:gdLst>
                  <a:gd name="connsiteX0" fmla="*/ 282417 w 571820"/>
                  <a:gd name="connsiteY0" fmla="*/ 1316717 h 1316717"/>
                  <a:gd name="connsiteX1" fmla="*/ 285910 w 571820"/>
                  <a:gd name="connsiteY1" fmla="*/ 1313542 h 1316717"/>
                  <a:gd name="connsiteX2" fmla="*/ 289403 w 571820"/>
                  <a:gd name="connsiteY2" fmla="*/ 1316717 h 1316717"/>
                  <a:gd name="connsiteX3" fmla="*/ 289403 w 571820"/>
                  <a:gd name="connsiteY3" fmla="*/ 1310368 h 1316717"/>
                  <a:gd name="connsiteX4" fmla="*/ 309203 w 571820"/>
                  <a:gd name="connsiteY4" fmla="*/ 1292372 h 1316717"/>
                  <a:gd name="connsiteX5" fmla="*/ 571820 w 571820"/>
                  <a:gd name="connsiteY5" fmla="*/ 658358 h 1316717"/>
                  <a:gd name="connsiteX6" fmla="*/ 309203 w 571820"/>
                  <a:gd name="connsiteY6" fmla="*/ 24345 h 1316717"/>
                  <a:gd name="connsiteX7" fmla="*/ 289403 w 571820"/>
                  <a:gd name="connsiteY7" fmla="*/ 6349 h 1316717"/>
                  <a:gd name="connsiteX8" fmla="*/ 289403 w 571820"/>
                  <a:gd name="connsiteY8" fmla="*/ 0 h 1316717"/>
                  <a:gd name="connsiteX9" fmla="*/ 285910 w 571820"/>
                  <a:gd name="connsiteY9" fmla="*/ 3175 h 1316717"/>
                  <a:gd name="connsiteX10" fmla="*/ 282417 w 571820"/>
                  <a:gd name="connsiteY10" fmla="*/ 0 h 1316717"/>
                  <a:gd name="connsiteX11" fmla="*/ 282417 w 571820"/>
                  <a:gd name="connsiteY11" fmla="*/ 6350 h 1316717"/>
                  <a:gd name="connsiteX12" fmla="*/ 262617 w 571820"/>
                  <a:gd name="connsiteY12" fmla="*/ 24345 h 1316717"/>
                  <a:gd name="connsiteX13" fmla="*/ 0 w 571820"/>
                  <a:gd name="connsiteY13" fmla="*/ 658359 h 1316717"/>
                  <a:gd name="connsiteX14" fmla="*/ 262617 w 571820"/>
                  <a:gd name="connsiteY14" fmla="*/ 1292372 h 1316717"/>
                  <a:gd name="connsiteX15" fmla="*/ 282417 w 571820"/>
                  <a:gd name="connsiteY15" fmla="*/ 1310368 h 131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71820" h="1316717">
                    <a:moveTo>
                      <a:pt x="282417" y="1316717"/>
                    </a:moveTo>
                    <a:lnTo>
                      <a:pt x="285910" y="1313542"/>
                    </a:lnTo>
                    <a:lnTo>
                      <a:pt x="289403" y="1316717"/>
                    </a:lnTo>
                    <a:lnTo>
                      <a:pt x="289403" y="1310368"/>
                    </a:lnTo>
                    <a:lnTo>
                      <a:pt x="309203" y="1292372"/>
                    </a:lnTo>
                    <a:cubicBezTo>
                      <a:pt x="471461" y="1130114"/>
                      <a:pt x="571820" y="905956"/>
                      <a:pt x="571820" y="658358"/>
                    </a:cubicBezTo>
                    <a:cubicBezTo>
                      <a:pt x="571820" y="410761"/>
                      <a:pt x="471461" y="186603"/>
                      <a:pt x="309203" y="24345"/>
                    </a:cubicBezTo>
                    <a:lnTo>
                      <a:pt x="289403" y="6349"/>
                    </a:lnTo>
                    <a:lnTo>
                      <a:pt x="289403" y="0"/>
                    </a:lnTo>
                    <a:lnTo>
                      <a:pt x="285910" y="3175"/>
                    </a:lnTo>
                    <a:lnTo>
                      <a:pt x="282417" y="0"/>
                    </a:lnTo>
                    <a:lnTo>
                      <a:pt x="282417" y="6350"/>
                    </a:lnTo>
                    <a:lnTo>
                      <a:pt x="262617" y="24345"/>
                    </a:lnTo>
                    <a:cubicBezTo>
                      <a:pt x="100359" y="186604"/>
                      <a:pt x="0" y="410761"/>
                      <a:pt x="0" y="658359"/>
                    </a:cubicBezTo>
                    <a:cubicBezTo>
                      <a:pt x="0" y="905956"/>
                      <a:pt x="100359" y="1130114"/>
                      <a:pt x="262617" y="1292372"/>
                    </a:cubicBezTo>
                    <a:lnTo>
                      <a:pt x="282417" y="1310368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E8BDE04-7F31-4EEC-9104-C642A25CA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36D1EC2-2F56-400A-A1B4-86538216A8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D1041CC3-7885-4E28-927C-FD13BA1703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C31D4CE7-49CC-44F8-91C3-7356DDDB21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1857FF28-CD46-45E4-AEAF-7318A74449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EFF33D07-5387-4270-A0E6-7ED9E10B1A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049F146-DADD-4A7F-B64A-C14385351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8669440" y="397061"/>
              <a:ext cx="1785983" cy="2208479"/>
              <a:chOff x="2725201" y="4453039"/>
              <a:chExt cx="1785983" cy="2208479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8208227-E6FD-4E62-A3E5-339B3116B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3618192" y="4453039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BE45BAE-1944-4D0F-8799-E631B489FF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2738439" y="5243393"/>
                <a:ext cx="17609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B4E4D53-4C64-4FFC-9DEE-D23E84F95A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725201" y="4861779"/>
                <a:ext cx="1785983" cy="1799739"/>
              </a:xfrm>
              <a:custGeom>
                <a:avLst/>
                <a:gdLst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892991 w 1785983"/>
                  <a:gd name="connsiteY8" fmla="*/ 1795123 h 1799739"/>
                  <a:gd name="connsiteX9" fmla="*/ 763082 w 1785983"/>
                  <a:gd name="connsiteY9" fmla="*/ 1694835 h 1799739"/>
                  <a:gd name="connsiteX10" fmla="*/ 379877 w 1785983"/>
                  <a:gd name="connsiteY10" fmla="*/ 3722 h 1799739"/>
                  <a:gd name="connsiteX11" fmla="*/ 440819 w 1785983"/>
                  <a:gd name="connsiteY11" fmla="*/ 59 h 1799739"/>
                  <a:gd name="connsiteX0" fmla="*/ 440819 w 1785983"/>
                  <a:gd name="connsiteY0" fmla="*/ 59 h 1849891"/>
                  <a:gd name="connsiteX1" fmla="*/ 845918 w 1785983"/>
                  <a:gd name="connsiteY1" fmla="*/ 261596 h 1849891"/>
                  <a:gd name="connsiteX2" fmla="*/ 892992 w 1785983"/>
                  <a:gd name="connsiteY2" fmla="*/ 360758 h 1849891"/>
                  <a:gd name="connsiteX3" fmla="*/ 892992 w 1785983"/>
                  <a:gd name="connsiteY3" fmla="*/ 365372 h 1849891"/>
                  <a:gd name="connsiteX4" fmla="*/ 940065 w 1785983"/>
                  <a:gd name="connsiteY4" fmla="*/ 266212 h 1849891"/>
                  <a:gd name="connsiteX5" fmla="*/ 1406106 w 1785983"/>
                  <a:gd name="connsiteY5" fmla="*/ 8338 h 1849891"/>
                  <a:gd name="connsiteX6" fmla="*/ 1022901 w 1785983"/>
                  <a:gd name="connsiteY6" fmla="*/ 1699451 h 1849891"/>
                  <a:gd name="connsiteX7" fmla="*/ 892991 w 1785983"/>
                  <a:gd name="connsiteY7" fmla="*/ 1799739 h 1849891"/>
                  <a:gd name="connsiteX8" fmla="*/ 838223 w 1785983"/>
                  <a:gd name="connsiteY8" fmla="*/ 1849891 h 1849891"/>
                  <a:gd name="connsiteX9" fmla="*/ 763082 w 1785983"/>
                  <a:gd name="connsiteY9" fmla="*/ 1694835 h 1849891"/>
                  <a:gd name="connsiteX10" fmla="*/ 379877 w 1785983"/>
                  <a:gd name="connsiteY10" fmla="*/ 3722 h 1849891"/>
                  <a:gd name="connsiteX11" fmla="*/ 440819 w 1785983"/>
                  <a:gd name="connsiteY11" fmla="*/ 59 h 1849891"/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763082 w 1785983"/>
                  <a:gd name="connsiteY8" fmla="*/ 1694835 h 1799739"/>
                  <a:gd name="connsiteX9" fmla="*/ 379877 w 1785983"/>
                  <a:gd name="connsiteY9" fmla="*/ 3722 h 1799739"/>
                  <a:gd name="connsiteX10" fmla="*/ 440819 w 1785983"/>
                  <a:gd name="connsiteY10" fmla="*/ 59 h 17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983" h="1799739">
                    <a:moveTo>
                      <a:pt x="440819" y="59"/>
                    </a:moveTo>
                    <a:cubicBezTo>
                      <a:pt x="584367" y="2557"/>
                      <a:pt x="735105" y="83293"/>
                      <a:pt x="845918" y="261596"/>
                    </a:cubicBezTo>
                    <a:lnTo>
                      <a:pt x="892992" y="360758"/>
                    </a:lnTo>
                    <a:lnTo>
                      <a:pt x="892992" y="365372"/>
                    </a:lnTo>
                    <a:lnTo>
                      <a:pt x="940065" y="266212"/>
                    </a:lnTo>
                    <a:cubicBezTo>
                      <a:pt x="1066709" y="62437"/>
                      <a:pt x="1245499" y="-13903"/>
                      <a:pt x="1406106" y="8338"/>
                    </a:cubicBezTo>
                    <a:cubicBezTo>
                      <a:pt x="1827702" y="66720"/>
                      <a:pt x="2124001" y="804388"/>
                      <a:pt x="1022901" y="1699451"/>
                    </a:cubicBezTo>
                    <a:lnTo>
                      <a:pt x="892991" y="1799739"/>
                    </a:lnTo>
                    <a:lnTo>
                      <a:pt x="763082" y="1694835"/>
                    </a:lnTo>
                    <a:cubicBezTo>
                      <a:pt x="-338018" y="799772"/>
                      <a:pt x="-41719" y="62104"/>
                      <a:pt x="379877" y="3722"/>
                    </a:cubicBezTo>
                    <a:cubicBezTo>
                      <a:pt x="399953" y="942"/>
                      <a:pt x="420313" y="-298"/>
                      <a:pt x="440819" y="5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1E469BE5-4D66-4EF4-8D95-9EE9B49E1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124232" y="5447997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30">
                <a:extLst>
                  <a:ext uri="{FF2B5EF4-FFF2-40B4-BE49-F238E27FC236}">
                    <a16:creationId xmlns:a16="http://schemas.microsoft.com/office/drawing/2014/main" id="{97CC8B6D-C9C9-4420-B145-C479DBBFBB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315029" y="5983110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C305DC7-D46C-40E8-B181-98D0417C3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V="1">
              <a:off x="9101269" y="2385858"/>
              <a:ext cx="864005" cy="1032464"/>
              <a:chOff x="2207971" y="2384401"/>
              <a:chExt cx="864005" cy="1032464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874A907D-7F5B-49D1-99A2-2EE5CBE606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2CB551E-1E4C-467D-A3D3-7BA52A2720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DFA76F48-9EFD-452A-B0B9-363207E9F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FA58951F-7DDC-408C-A381-96773B5C04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9844DEAE-03C1-47CA-AD25-A479916765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DED8F11-2AB8-4BC3-90AA-2063E119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92921" y="5784159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FFC5F39-870E-4D66-853D-4F4EE1C5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514516" y="834250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88C80A8-E095-4A4F-87E4-8AD7E7C5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10698843" y="1090043"/>
              <a:ext cx="901736" cy="2160000"/>
              <a:chOff x="8217770" y="397306"/>
              <a:chExt cx="901736" cy="2160000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ABDBCCB-5528-4B88-8E71-4594FA5300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668638" y="397306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A72526B2-FC30-4028-887E-A0A9559FD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8217770" y="397306"/>
                <a:ext cx="901736" cy="1868598"/>
              </a:xfrm>
              <a:custGeom>
                <a:avLst/>
                <a:gdLst>
                  <a:gd name="connsiteX0" fmla="*/ 450869 w 901736"/>
                  <a:gd name="connsiteY0" fmla="*/ 0 h 1868598"/>
                  <a:gd name="connsiteX1" fmla="*/ 450868 w 901736"/>
                  <a:gd name="connsiteY1" fmla="*/ 0 h 1868598"/>
                  <a:gd name="connsiteX2" fmla="*/ 450867 w 901736"/>
                  <a:gd name="connsiteY2" fmla="*/ 0 h 1868598"/>
                  <a:gd name="connsiteX3" fmla="*/ 409125 w 901736"/>
                  <a:gd name="connsiteY3" fmla="*/ 52638 h 1868598"/>
                  <a:gd name="connsiteX4" fmla="*/ 7089 w 901736"/>
                  <a:gd name="connsiteY4" fmla="*/ 1225278 h 1868598"/>
                  <a:gd name="connsiteX5" fmla="*/ 140 w 901736"/>
                  <a:gd name="connsiteY5" fmla="*/ 1416229 h 1868598"/>
                  <a:gd name="connsiteX6" fmla="*/ 141 w 901736"/>
                  <a:gd name="connsiteY6" fmla="*/ 1416229 h 1868598"/>
                  <a:gd name="connsiteX7" fmla="*/ 0 w 901736"/>
                  <a:gd name="connsiteY7" fmla="*/ 1420099 h 1868598"/>
                  <a:gd name="connsiteX8" fmla="*/ 9012 w 901736"/>
                  <a:gd name="connsiteY8" fmla="*/ 1509500 h 1868598"/>
                  <a:gd name="connsiteX9" fmla="*/ 449610 w 901736"/>
                  <a:gd name="connsiteY9" fmla="*/ 1868598 h 1868598"/>
                  <a:gd name="connsiteX10" fmla="*/ 450868 w 901736"/>
                  <a:gd name="connsiteY10" fmla="*/ 1868471 h 1868598"/>
                  <a:gd name="connsiteX11" fmla="*/ 452126 w 901736"/>
                  <a:gd name="connsiteY11" fmla="*/ 1868598 h 1868598"/>
                  <a:gd name="connsiteX12" fmla="*/ 892724 w 901736"/>
                  <a:gd name="connsiteY12" fmla="*/ 1509500 h 1868598"/>
                  <a:gd name="connsiteX13" fmla="*/ 901736 w 901736"/>
                  <a:gd name="connsiteY13" fmla="*/ 1420099 h 1868598"/>
                  <a:gd name="connsiteX14" fmla="*/ 901595 w 901736"/>
                  <a:gd name="connsiteY14" fmla="*/ 1416229 h 1868598"/>
                  <a:gd name="connsiteX15" fmla="*/ 901596 w 901736"/>
                  <a:gd name="connsiteY15" fmla="*/ 1416229 h 1868598"/>
                  <a:gd name="connsiteX16" fmla="*/ 894647 w 901736"/>
                  <a:gd name="connsiteY16" fmla="*/ 1225278 h 1868598"/>
                  <a:gd name="connsiteX17" fmla="*/ 492611 w 901736"/>
                  <a:gd name="connsiteY17" fmla="*/ 52638 h 186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1736" h="1868598">
                    <a:moveTo>
                      <a:pt x="450869" y="0"/>
                    </a:moveTo>
                    <a:lnTo>
                      <a:pt x="450868" y="0"/>
                    </a:lnTo>
                    <a:lnTo>
                      <a:pt x="450867" y="0"/>
                    </a:lnTo>
                    <a:lnTo>
                      <a:pt x="409125" y="52638"/>
                    </a:lnTo>
                    <a:cubicBezTo>
                      <a:pt x="187876" y="359618"/>
                      <a:pt x="40481" y="769067"/>
                      <a:pt x="7089" y="1225278"/>
                    </a:cubicBezTo>
                    <a:lnTo>
                      <a:pt x="140" y="1416229"/>
                    </a:lnTo>
                    <a:lnTo>
                      <a:pt x="141" y="1416229"/>
                    </a:lnTo>
                    <a:lnTo>
                      <a:pt x="0" y="1420099"/>
                    </a:lnTo>
                    <a:lnTo>
                      <a:pt x="9012" y="1509500"/>
                    </a:lnTo>
                    <a:cubicBezTo>
                      <a:pt x="50948" y="1714437"/>
                      <a:pt x="232276" y="1868598"/>
                      <a:pt x="449610" y="1868598"/>
                    </a:cubicBezTo>
                    <a:lnTo>
                      <a:pt x="450868" y="1868471"/>
                    </a:lnTo>
                    <a:lnTo>
                      <a:pt x="452126" y="1868598"/>
                    </a:lnTo>
                    <a:cubicBezTo>
                      <a:pt x="669460" y="1868598"/>
                      <a:pt x="850788" y="1714437"/>
                      <a:pt x="892724" y="1509500"/>
                    </a:cubicBezTo>
                    <a:lnTo>
                      <a:pt x="901736" y="1420099"/>
                    </a:lnTo>
                    <a:lnTo>
                      <a:pt x="901595" y="1416229"/>
                    </a:lnTo>
                    <a:lnTo>
                      <a:pt x="901596" y="1416229"/>
                    </a:lnTo>
                    <a:lnTo>
                      <a:pt x="894647" y="1225278"/>
                    </a:lnTo>
                    <a:cubicBezTo>
                      <a:pt x="861255" y="769067"/>
                      <a:pt x="713860" y="359618"/>
                      <a:pt x="492611" y="52638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5">
                <a:extLst>
                  <a:ext uri="{FF2B5EF4-FFF2-40B4-BE49-F238E27FC236}">
                    <a16:creationId xmlns:a16="http://schemas.microsoft.com/office/drawing/2014/main" id="{6F50CD0A-EB53-43E3-B229-56581B16DE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370075" y="1136688"/>
                <a:ext cx="597126" cy="597126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07439A8C-E126-4EF8-9DDE-B12EEB6344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457521" y="720913"/>
                <a:ext cx="422234" cy="422234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971A352-3CE3-4D4E-89FF-4AC76D562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8254545" y="4918166"/>
              <a:ext cx="571820" cy="1620000"/>
              <a:chOff x="8482785" y="4330454"/>
              <a:chExt cx="571820" cy="1620000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181DD3C-BB7E-4654-97CB-5EBA46737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BFDB5FE-621F-4885-8FE3-F32C80AB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3C986CB-6F99-49CC-B770-5C631F665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H="1">
              <a:off x="11104707" y="427549"/>
              <a:ext cx="464739" cy="900000"/>
              <a:chOff x="4511184" y="2651374"/>
              <a:chExt cx="464739" cy="900000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ECC4036-7099-49F0-A624-8E4B788490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 flipH="1" flipV="1">
                <a:off x="4511184" y="2990814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D9D2BC0-F00D-4508-B62B-4150C07B9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4743982" y="2651374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3452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0C4D9-E877-30EA-1399-1F03E89299C4}"/>
              </a:ext>
            </a:extLst>
          </p:cNvPr>
          <p:cNvSpPr txBox="1">
            <a:spLocks/>
          </p:cNvSpPr>
          <p:nvPr/>
        </p:nvSpPr>
        <p:spPr>
          <a:xfrm>
            <a:off x="7766050" y="1278261"/>
            <a:ext cx="3884962" cy="21384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/>
              <a:t>ENOUGH TIME TO PERFOM DATA ENTRY</a:t>
            </a:r>
          </a:p>
        </p:txBody>
      </p:sp>
      <p:pic>
        <p:nvPicPr>
          <p:cNvPr id="4" name="Picture 3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EA2F5756-BE80-8D09-C72D-84A15EEEBF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" r="20681" b="2"/>
          <a:stretch/>
        </p:blipFill>
        <p:spPr>
          <a:xfrm>
            <a:off x="540988" y="540000"/>
            <a:ext cx="6671025" cy="577800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DE750BA4-5547-3179-E918-32C634D548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67E5D14-5396-4D7B-996A-7BFD00576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38667-AD36-4303-DFA7-4438831F5FC9}"/>
              </a:ext>
            </a:extLst>
          </p:cNvPr>
          <p:cNvSpPr txBox="1">
            <a:spLocks/>
          </p:cNvSpPr>
          <p:nvPr/>
        </p:nvSpPr>
        <p:spPr>
          <a:xfrm>
            <a:off x="2197100" y="1089025"/>
            <a:ext cx="7797800" cy="153295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Clear idea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5708A7-99B4-41EE-8012-C176C8AA4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3036889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36889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9172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518299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3908" y="3117662"/>
              <a:ext cx="1009280" cy="464739"/>
              <a:chOff x="4432859" y="3200647"/>
              <a:chExt cx="1009280" cy="464739"/>
            </a:xfrm>
            <a:solidFill>
              <a:srgbClr val="FFFFFF">
                <a:alpha val="20000"/>
              </a:srgbClr>
            </a:solidFill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8943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73267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990CCDA-6861-0EAE-E240-3E1795376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17" y="90021"/>
            <a:ext cx="5125165" cy="66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778406-1104-3619-FA49-EC20540A218C}"/>
              </a:ext>
            </a:extLst>
          </p:cNvPr>
          <p:cNvSpPr txBox="1">
            <a:spLocks/>
          </p:cNvSpPr>
          <p:nvPr/>
        </p:nvSpPr>
        <p:spPr>
          <a:xfrm>
            <a:off x="3863976" y="1079500"/>
            <a:ext cx="4456328" cy="21384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/>
              <a:t>What DID GO Wrong?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81EAC2-A219-4AF7-884B-B9292FF9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1058433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3CB92D7-8EE8-4690-BD3D-150988D4F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88193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62ACCB-9A97-41C7-8114-309BF7098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854399" y="71786"/>
            <a:ext cx="2287608" cy="3673900"/>
            <a:chOff x="-6080955" y="3437416"/>
            <a:chExt cx="2287608" cy="36739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FE4860-594E-416D-AD19-BD17BF107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B450267-91DE-47A0-B5A9-1082E8E6D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D7C85C0-B91A-414B-AFA9-1A7E2AB0E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DAB4A9-0A6B-483A-94B9-9269F0A7A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A3FE842-311A-4ED0-8FB6-C27629659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A4F8234-51D5-4E6B-8BC0-189BDE6A4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86BBEB-EBEC-46C1-AF41-ACD34FE8B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CE92474-D2FD-424D-BCFF-EF383386F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3465154-C513-4D8E-AAE7-0008FE766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942212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840A968-B9F1-4307-8A13-48F4453A3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521489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BD285FD-B74A-41D4-9B6A-D05634455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0178F9D-D2DC-4F3C-AD80-6AAA24F0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ECCAAE-5C44-4266-9D17-6B62D10D7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486523" y="3291143"/>
            <a:ext cx="1785983" cy="2208479"/>
            <a:chOff x="2725201" y="4453039"/>
            <a:chExt cx="1785983" cy="2208479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6E30C7C-C5A4-47C6-B415-DFD338E59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CAEC3F3-279F-40A2-9333-E07B49F1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6245B99-8922-43D7-9E21-DF16E5B69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44" name="Rectangle 30">
              <a:extLst>
                <a:ext uri="{FF2B5EF4-FFF2-40B4-BE49-F238E27FC236}">
                  <a16:creationId xmlns:a16="http://schemas.microsoft.com/office/drawing/2014/main" id="{6CA156F3-AD4C-4C54-84ED-98DF6CBF1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0">
              <a:extLst>
                <a:ext uri="{FF2B5EF4-FFF2-40B4-BE49-F238E27FC236}">
                  <a16:creationId xmlns:a16="http://schemas.microsoft.com/office/drawing/2014/main" id="{E62C7150-4D9E-4540-9750-5C0CD0092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913CEF2-6E97-400A-931E-FF4A7D799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 flipV="1">
            <a:off x="473803" y="5280732"/>
            <a:ext cx="864005" cy="1032464"/>
            <a:chOff x="2207971" y="2384401"/>
            <a:chExt cx="864005" cy="1032464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5CEF0B-B8FB-4FF1-A747-651347489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0ED6C4E-D62E-40F7-B422-4E52B9FB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EA5F570-510A-4713-81B9-594326F21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9D1CFD5-F024-44A6-A161-FB99CFE04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ADD8AE1-9060-4EF5-91AF-6A7200F6E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0A3D83F-F025-4B9A-B82C-F73BE6BD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114077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54B4D41-E775-46AC-95B8-F9B645FE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9049994" y="71786"/>
            <a:ext cx="2287608" cy="3673900"/>
            <a:chOff x="-6080955" y="3437416"/>
            <a:chExt cx="2287608" cy="36739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8F5B43-0EA5-41CD-A381-43246400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F202990-7BBC-4E1F-A4A7-8F1AD0E15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C12A815-0620-4705-A270-C49FB990F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4ECD499-405D-4AA0-93E7-B8B88484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2D5C1EF-8757-44A2-A8D2-D5D2B4A97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0692571-D5CA-4E07-A3C4-DC5354B68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DE5F6B4-789C-4C6E-850B-121158084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D8D4A79-4148-4E89-8457-4A9462610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422AC4-A069-4D59-8C02-45C5A0DB2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10901022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0C3DCD7-9B17-4941-BC2D-ADA7388A9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4BFE42E-647B-4A33-9981-3B88CCBE2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B9806FC-A649-4974-9361-F9AA940D9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9919495" y="3291143"/>
            <a:ext cx="1785983" cy="2208479"/>
            <a:chOff x="2725201" y="4453039"/>
            <a:chExt cx="1785983" cy="2208479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0B3B2CB-0609-4D40-8792-08D6B8E25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4AF0C5E-035D-49F8-9004-5ABEB0C52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E2B5D29-AE36-47FA-AE5B-F464FCFFE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74" name="Rectangle 30">
              <a:extLst>
                <a:ext uri="{FF2B5EF4-FFF2-40B4-BE49-F238E27FC236}">
                  <a16:creationId xmlns:a16="http://schemas.microsoft.com/office/drawing/2014/main" id="{60A9C670-7B0D-487E-BBAA-D6F1997DA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30">
              <a:extLst>
                <a:ext uri="{FF2B5EF4-FFF2-40B4-BE49-F238E27FC236}">
                  <a16:creationId xmlns:a16="http://schemas.microsoft.com/office/drawing/2014/main" id="{E69D3986-2DC8-4324-8A32-44DC47A98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1739B0E-E50E-4961-A4B8-474F1B0C2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0854193" y="5280732"/>
            <a:ext cx="864005" cy="1032464"/>
            <a:chOff x="2207971" y="2384401"/>
            <a:chExt cx="864005" cy="1032464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FB077A-6675-4D30-852E-FB5878163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31D496F-00F8-4317-A7C1-6624DDEDA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990DB87-8766-4434-BEED-D1642A851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249FF8E-206A-4C40-8EDD-818D1FED9F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AB168D5-436A-4F2E-B0B5-064764F99A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2247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1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37" name="Freeform: Shape 1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38" name="Freeform: Shape 1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39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02FFF50-66F5-8E06-C4DD-7A760877D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8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0" name="Rectangle 18">
            <a:extLst>
              <a:ext uri="{FF2B5EF4-FFF2-40B4-BE49-F238E27FC236}">
                <a16:creationId xmlns:a16="http://schemas.microsoft.com/office/drawing/2014/main" id="{767E5D14-5396-4D7B-996A-7BFD00576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58A82-8521-040B-2E13-DE1E208698F2}"/>
              </a:ext>
            </a:extLst>
          </p:cNvPr>
          <p:cNvSpPr txBox="1">
            <a:spLocks/>
          </p:cNvSpPr>
          <p:nvPr/>
        </p:nvSpPr>
        <p:spPr>
          <a:xfrm>
            <a:off x="2197100" y="1089025"/>
            <a:ext cx="7797800" cy="153295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Missing data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5708A7-99B4-41EE-8012-C176C8AA4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3036889" y="2840038"/>
            <a:chExt cx="2216150" cy="117792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36889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9172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518299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3908" y="3117662"/>
              <a:ext cx="1009280" cy="464739"/>
              <a:chOff x="4432859" y="3200647"/>
              <a:chExt cx="1009280" cy="464739"/>
            </a:xfrm>
            <a:solidFill>
              <a:srgbClr val="FFFFFF">
                <a:alpha val="20000"/>
              </a:srgbClr>
            </a:solidFill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8943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56300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FAE6D-BDAD-336F-F591-4DA0DF5EC3CE}"/>
              </a:ext>
            </a:extLst>
          </p:cNvPr>
          <p:cNvSpPr txBox="1">
            <a:spLocks/>
          </p:cNvSpPr>
          <p:nvPr/>
        </p:nvSpPr>
        <p:spPr>
          <a:xfrm>
            <a:off x="7766050" y="1079500"/>
            <a:ext cx="3884962" cy="21384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/>
              <a:t>MACRO issues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6828D311-B582-473B-A71A-00BAEFDDF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43748" y="443198"/>
            <a:ext cx="666000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2FB389-5669-CBCD-30AD-9A3E3C76E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0" b="-1"/>
          <a:stretch/>
        </p:blipFill>
        <p:spPr>
          <a:xfrm>
            <a:off x="438235" y="443197"/>
            <a:ext cx="6671025" cy="57780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>
            <a:extLst>
              <a:ext uri="{FF2B5EF4-FFF2-40B4-BE49-F238E27FC236}">
                <a16:creationId xmlns:a16="http://schemas.microsoft.com/office/drawing/2014/main" id="{950B4532-90B0-4F38-8B86-C84A0416E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43748" y="6203198"/>
            <a:ext cx="66600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5B28FD85-59C0-44FE-822A-75F0E9D2E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7103748" y="443198"/>
            <a:ext cx="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1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778406-1104-3619-FA49-EC20540A218C}"/>
              </a:ext>
            </a:extLst>
          </p:cNvPr>
          <p:cNvSpPr txBox="1">
            <a:spLocks/>
          </p:cNvSpPr>
          <p:nvPr/>
        </p:nvSpPr>
        <p:spPr>
          <a:xfrm>
            <a:off x="2197100" y="1079500"/>
            <a:ext cx="7797799" cy="21384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/>
              <a:t>What would you do differently?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041F13-4B5A-407B-A9F0-E8673F6F9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54FEA6-8A3E-4369-A14B-CCD3C670E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75225" y="3848369"/>
            <a:ext cx="2208479" cy="2190778"/>
            <a:chOff x="9075225" y="3848369"/>
            <a:chExt cx="2208479" cy="21907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D9FB72-A53B-44BE-A45C-0D07A2D07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181715" y="4250840"/>
              <a:ext cx="1781491" cy="1795124"/>
            </a:xfrm>
            <a:custGeom>
              <a:avLst/>
              <a:gdLst>
                <a:gd name="connsiteX0" fmla="*/ 440819 w 1781491"/>
                <a:gd name="connsiteY0" fmla="*/ 60 h 1795124"/>
                <a:gd name="connsiteX1" fmla="*/ 845918 w 1781491"/>
                <a:gd name="connsiteY1" fmla="*/ 261597 h 1795124"/>
                <a:gd name="connsiteX2" fmla="*/ 890746 w 1781491"/>
                <a:gd name="connsiteY2" fmla="*/ 356027 h 1795124"/>
                <a:gd name="connsiteX3" fmla="*/ 935573 w 1781491"/>
                <a:gd name="connsiteY3" fmla="*/ 261597 h 1795124"/>
                <a:gd name="connsiteX4" fmla="*/ 1401615 w 1781491"/>
                <a:gd name="connsiteY4" fmla="*/ 3723 h 1795124"/>
                <a:gd name="connsiteX5" fmla="*/ 1018409 w 1781491"/>
                <a:gd name="connsiteY5" fmla="*/ 1694836 h 1795124"/>
                <a:gd name="connsiteX6" fmla="*/ 892992 w 1781491"/>
                <a:gd name="connsiteY6" fmla="*/ 1791656 h 1795124"/>
                <a:gd name="connsiteX7" fmla="*/ 892992 w 1781491"/>
                <a:gd name="connsiteY7" fmla="*/ 1795124 h 1795124"/>
                <a:gd name="connsiteX8" fmla="*/ 890746 w 1781491"/>
                <a:gd name="connsiteY8" fmla="*/ 1793390 h 1795124"/>
                <a:gd name="connsiteX9" fmla="*/ 888499 w 1781491"/>
                <a:gd name="connsiteY9" fmla="*/ 1795124 h 1795124"/>
                <a:gd name="connsiteX10" fmla="*/ 888499 w 1781491"/>
                <a:gd name="connsiteY10" fmla="*/ 1791656 h 1795124"/>
                <a:gd name="connsiteX11" fmla="*/ 763082 w 1781491"/>
                <a:gd name="connsiteY11" fmla="*/ 1694836 h 1795124"/>
                <a:gd name="connsiteX12" fmla="*/ 379876 w 1781491"/>
                <a:gd name="connsiteY12" fmla="*/ 3723 h 1795124"/>
                <a:gd name="connsiteX13" fmla="*/ 440819 w 1781491"/>
                <a:gd name="connsiteY13" fmla="*/ 60 h 179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81491" h="1795124">
                  <a:moveTo>
                    <a:pt x="440819" y="60"/>
                  </a:moveTo>
                  <a:cubicBezTo>
                    <a:pt x="584367" y="2559"/>
                    <a:pt x="735105" y="83294"/>
                    <a:pt x="845918" y="261597"/>
                  </a:cubicBezTo>
                  <a:lnTo>
                    <a:pt x="890746" y="356027"/>
                  </a:lnTo>
                  <a:lnTo>
                    <a:pt x="935573" y="261597"/>
                  </a:lnTo>
                  <a:cubicBezTo>
                    <a:pt x="1062217" y="57822"/>
                    <a:pt x="1241007" y="-18517"/>
                    <a:pt x="1401615" y="3723"/>
                  </a:cubicBezTo>
                  <a:cubicBezTo>
                    <a:pt x="1823210" y="62105"/>
                    <a:pt x="2119509" y="799772"/>
                    <a:pt x="1018409" y="1694836"/>
                  </a:cubicBezTo>
                  <a:lnTo>
                    <a:pt x="892992" y="1791656"/>
                  </a:lnTo>
                  <a:lnTo>
                    <a:pt x="892992" y="1795124"/>
                  </a:lnTo>
                  <a:lnTo>
                    <a:pt x="890746" y="1793390"/>
                  </a:lnTo>
                  <a:lnTo>
                    <a:pt x="888499" y="1795124"/>
                  </a:lnTo>
                  <a:lnTo>
                    <a:pt x="888499" y="1791656"/>
                  </a:lnTo>
                  <a:lnTo>
                    <a:pt x="763082" y="1694836"/>
                  </a:lnTo>
                  <a:cubicBezTo>
                    <a:pt x="-338018" y="799772"/>
                    <a:pt x="-41719" y="62105"/>
                    <a:pt x="379876" y="3723"/>
                  </a:cubicBezTo>
                  <a:cubicBezTo>
                    <a:pt x="399952" y="943"/>
                    <a:pt x="420312" y="-297"/>
                    <a:pt x="440819" y="60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9B63E11-C319-46C5-BB71-D23C6D455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9075225" y="3848369"/>
              <a:ext cx="2208479" cy="2156829"/>
              <a:chOff x="-4336775" y="174977"/>
              <a:chExt cx="2208479" cy="2156829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1AAB037-9A56-4241-929A-56490D6AB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>
                <a:off x="-3232535" y="108488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8B2FEF6-1AB3-4B90-B1A4-CCB806492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 flipH="1">
                <a:off x="-3981264" y="168944"/>
                <a:ext cx="1787674" cy="1799740"/>
              </a:xfrm>
              <a:custGeom>
                <a:avLst/>
                <a:gdLst>
                  <a:gd name="connsiteX0" fmla="*/ 894683 w 1787674"/>
                  <a:gd name="connsiteY0" fmla="*/ 1795124 h 1799740"/>
                  <a:gd name="connsiteX1" fmla="*/ 1024593 w 1787674"/>
                  <a:gd name="connsiteY1" fmla="*/ 1694836 h 1799740"/>
                  <a:gd name="connsiteX2" fmla="*/ 1407798 w 1787674"/>
                  <a:gd name="connsiteY2" fmla="*/ 3723 h 1799740"/>
                  <a:gd name="connsiteX3" fmla="*/ 941757 w 1787674"/>
                  <a:gd name="connsiteY3" fmla="*/ 261597 h 1799740"/>
                  <a:gd name="connsiteX4" fmla="*/ 894683 w 1787674"/>
                  <a:gd name="connsiteY4" fmla="*/ 360759 h 1799740"/>
                  <a:gd name="connsiteX5" fmla="*/ 572691 w 1787674"/>
                  <a:gd name="connsiteY5" fmla="*/ 1533599 h 1799740"/>
                  <a:gd name="connsiteX6" fmla="*/ 763082 w 1787674"/>
                  <a:gd name="connsiteY6" fmla="*/ 1699452 h 1799740"/>
                  <a:gd name="connsiteX7" fmla="*/ 892992 w 1787674"/>
                  <a:gd name="connsiteY7" fmla="*/ 1799740 h 1799740"/>
                  <a:gd name="connsiteX8" fmla="*/ 892992 w 1787674"/>
                  <a:gd name="connsiteY8" fmla="*/ 365375 h 1799740"/>
                  <a:gd name="connsiteX9" fmla="*/ 845918 w 1787674"/>
                  <a:gd name="connsiteY9" fmla="*/ 266213 h 1799740"/>
                  <a:gd name="connsiteX10" fmla="*/ 379876 w 1787674"/>
                  <a:gd name="connsiteY10" fmla="*/ 8339 h 1799740"/>
                  <a:gd name="connsiteX11" fmla="*/ 572691 w 1787674"/>
                  <a:gd name="connsiteY11" fmla="*/ 1533599 h 1799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7674" h="1799740">
                    <a:moveTo>
                      <a:pt x="894683" y="1795124"/>
                    </a:moveTo>
                    <a:lnTo>
                      <a:pt x="1024593" y="1694836"/>
                    </a:lnTo>
                    <a:cubicBezTo>
                      <a:pt x="2125692" y="799772"/>
                      <a:pt x="1829394" y="62105"/>
                      <a:pt x="1407798" y="3723"/>
                    </a:cubicBezTo>
                    <a:cubicBezTo>
                      <a:pt x="1247191" y="-18517"/>
                      <a:pt x="1068401" y="57822"/>
                      <a:pt x="941757" y="261597"/>
                    </a:cubicBezTo>
                    <a:lnTo>
                      <a:pt x="894683" y="360759"/>
                    </a:lnTo>
                    <a:close/>
                    <a:moveTo>
                      <a:pt x="572691" y="1533599"/>
                    </a:moveTo>
                    <a:cubicBezTo>
                      <a:pt x="630903" y="1588184"/>
                      <a:pt x="694263" y="1643510"/>
                      <a:pt x="763082" y="1699452"/>
                    </a:cubicBezTo>
                    <a:lnTo>
                      <a:pt x="892992" y="1799740"/>
                    </a:lnTo>
                    <a:lnTo>
                      <a:pt x="892992" y="365375"/>
                    </a:lnTo>
                    <a:lnTo>
                      <a:pt x="845918" y="266213"/>
                    </a:lnTo>
                    <a:cubicBezTo>
                      <a:pt x="719274" y="62438"/>
                      <a:pt x="540484" y="-13901"/>
                      <a:pt x="379876" y="8339"/>
                    </a:cubicBezTo>
                    <a:cubicBezTo>
                      <a:pt x="-15370" y="63072"/>
                      <a:pt x="-300491" y="714833"/>
                      <a:pt x="572691" y="1533599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4A81C7D-6B27-4EEB-9CAB-B16485F95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>
                <a:off x="-3238977" y="472290"/>
                <a:ext cx="437512" cy="437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276CEE8-F6E6-46FD-B2E3-BF4419CAD0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>
                <a:off x="-3794895" y="602621"/>
                <a:ext cx="686815" cy="6868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AC07FC5-F1E4-42A8-84FA-0682FB134D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-4345031" y="1437969"/>
                <a:ext cx="178767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4DFF43C-0B85-44C7-8B92-04B707930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-2927707" y="783560"/>
                <a:ext cx="437512" cy="437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11DAF18-D688-4040-95F6-45C5E65563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-3307342" y="1090175"/>
                <a:ext cx="686815" cy="6868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7416232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Leaf</Template>
  <TotalTime>36</TotalTime>
  <Words>41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 Light</vt:lpstr>
      <vt:lpstr>Bell MT</vt:lpstr>
      <vt:lpstr>Bradley Hand ITC</vt:lpstr>
      <vt:lpstr>Rockwell Nova Light</vt:lpstr>
      <vt:lpstr>Wingdings</vt:lpstr>
      <vt:lpstr>LeafVTI</vt:lpstr>
      <vt:lpstr>SUB POP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Catani, Nicholas</dc:creator>
  <cp:lastModifiedBy>Nicholas Catani</cp:lastModifiedBy>
  <cp:revision>8</cp:revision>
  <dcterms:created xsi:type="dcterms:W3CDTF">2023-03-08T02:15:06Z</dcterms:created>
  <dcterms:modified xsi:type="dcterms:W3CDTF">2023-03-14T19:54:53Z</dcterms:modified>
</cp:coreProperties>
</file>