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Roboto Condense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a2b9f8a69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a2b9f8a69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a2b9f8a6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a2b9f8a6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a2b9f8a6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a2b9f8a6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a2b9f8a69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a2b9f8a69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a2b9f8a69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a2b9f8a69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6f31fe010_0_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6f31fe010_0_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2"/>
          <p:cNvSpPr txBox="1">
            <a:spLocks noGrp="1"/>
          </p:cNvSpPr>
          <p:nvPr>
            <p:ph type="title" idx="9" hasCustomPrompt="1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13" hasCustomPrompt="1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14" hasCustomPrompt="1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idx="15" hasCustomPrompt="1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720000" y="1208300"/>
            <a:ext cx="4314300" cy="21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82" name="Google Shape;82;p1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48285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6011975" y="2193175"/>
            <a:ext cx="24120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719825" y="2651300"/>
            <a:ext cx="4828500" cy="1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6012275" y="2651300"/>
            <a:ext cx="2412000" cy="1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2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 idx="4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2"/>
          </p:nvPr>
        </p:nvSpPr>
        <p:spPr>
          <a:xfrm>
            <a:off x="949500" y="1602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949500" y="2112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3"/>
          </p:nvPr>
        </p:nvSpPr>
        <p:spPr>
          <a:xfrm>
            <a:off x="3648774" y="1602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3648774" y="2112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5"/>
          </p:nvPr>
        </p:nvSpPr>
        <p:spPr>
          <a:xfrm>
            <a:off x="949500" y="2883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949500" y="3393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 idx="7"/>
          </p:nvPr>
        </p:nvSpPr>
        <p:spPr>
          <a:xfrm>
            <a:off x="3648774" y="2883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3648774" y="3393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 idx="9"/>
          </p:nvPr>
        </p:nvSpPr>
        <p:spPr>
          <a:xfrm>
            <a:off x="6348100" y="1602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>
            <a:off x="6348100" y="2112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14"/>
          </p:nvPr>
        </p:nvSpPr>
        <p:spPr>
          <a:xfrm>
            <a:off x="6348100" y="2883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5"/>
          </p:nvPr>
        </p:nvSpPr>
        <p:spPr>
          <a:xfrm>
            <a:off x="6348100" y="3393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19"/>
          <p:cNvSpPr txBox="1">
            <a:spLocks noGrp="1"/>
          </p:cNvSpPr>
          <p:nvPr>
            <p:ph type="title" hasCustomPrompt="1"/>
          </p:nvPr>
        </p:nvSpPr>
        <p:spPr>
          <a:xfrm>
            <a:off x="1111525" y="1860491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1451125" y="307399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 hasCustomPrompt="1"/>
          </p:nvPr>
        </p:nvSpPr>
        <p:spPr>
          <a:xfrm>
            <a:off x="3466800" y="1860496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3"/>
          </p:nvPr>
        </p:nvSpPr>
        <p:spPr>
          <a:xfrm>
            <a:off x="3806400" y="307399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4" hasCustomPrompt="1"/>
          </p:nvPr>
        </p:nvSpPr>
        <p:spPr>
          <a:xfrm>
            <a:off x="5822075" y="1860488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5"/>
          </p:nvPr>
        </p:nvSpPr>
        <p:spPr>
          <a:xfrm>
            <a:off x="6161675" y="3073979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20"/>
          <p:cNvSpPr txBox="1">
            <a:spLocks noGrp="1"/>
          </p:cNvSpPr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2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410450"/>
            <a:ext cx="3890100" cy="19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69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" name="Google Shape;49;p10"/>
          <p:cNvSpPr txBox="1">
            <a:spLocks noGrp="1"/>
          </p:cNvSpPr>
          <p:nvPr>
            <p:ph type="title" hasCustomPrompt="1"/>
          </p:nvPr>
        </p:nvSpPr>
        <p:spPr>
          <a:xfrm>
            <a:off x="1258675" y="1171150"/>
            <a:ext cx="6626700" cy="17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1258675" y="3076625"/>
            <a:ext cx="66267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hyperlink" Target="https://movie-web-react-js-02.vercel.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TRAILER </a:t>
            </a:r>
            <a:endParaRPr sz="595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50">
                <a:solidFill>
                  <a:schemeClr val="lt1"/>
                </a:solidFill>
              </a:rPr>
              <a:t>WEBSITE</a:t>
            </a:r>
            <a:endParaRPr sz="5950">
              <a:solidFill>
                <a:schemeClr val="lt1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MOVIELIST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142" name="Google Shape;142;p22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143" name="Google Shape;143;p22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22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210" name="Google Shape;210;p22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2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7" name="Google Shape;637;p22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638" name="Google Shape;638;p22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2" name="Google Shape;652;p22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6" name="Google Shape;686;p22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687" name="Google Shape;687;p22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9" name="Google Shape;689;p22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6" name="Google Shape;706;p22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707" name="Google Shape;707;p22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2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9" name="Google Shape;709;p22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13" name="Google Shape;713;p22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714" name="Google Shape;714;p22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5" name="Google Shape;715;p22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6" name="Google Shape;716;p22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7" name="Google Shape;717;p22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8" name="Google Shape;718;p22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/>
          <p:nvPr/>
        </p:nvSpPr>
        <p:spPr>
          <a:xfrm>
            <a:off x="4601925" y="1414500"/>
            <a:ext cx="3823800" cy="2608500"/>
          </a:xfrm>
          <a:prstGeom prst="roundRect">
            <a:avLst>
              <a:gd name="adj" fmla="val 923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82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ANGGOTA KELOMPOK</a:t>
            </a:r>
            <a:endParaRPr/>
          </a:p>
        </p:txBody>
      </p:sp>
      <p:sp>
        <p:nvSpPr>
          <p:cNvPr id="725" name="Google Shape;725;p23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38238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IRVAN RIZKY ARIANSYAH [ 202310015 ]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MUHAMMAD ILHAM [ 202310021 ]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NICHOLAS FICO [ 202310077 ]</a:t>
            </a:r>
            <a:endParaRPr/>
          </a:p>
        </p:txBody>
      </p:sp>
      <p:pic>
        <p:nvPicPr>
          <p:cNvPr id="726" name="Google Shape;726;p23"/>
          <p:cNvPicPr preferRelativeResize="0"/>
          <p:nvPr/>
        </p:nvPicPr>
        <p:blipFill rotWithShape="1">
          <a:blip r:embed="rId3">
            <a:alphaModFix/>
          </a:blip>
          <a:srcRect l="18537" t="8339" r="11084" b="8347"/>
          <a:stretch/>
        </p:blipFill>
        <p:spPr>
          <a:xfrm>
            <a:off x="4676775" y="1495500"/>
            <a:ext cx="3674100" cy="2446500"/>
          </a:xfrm>
          <a:prstGeom prst="roundRect">
            <a:avLst>
              <a:gd name="adj" fmla="val 6998"/>
            </a:avLst>
          </a:prstGeom>
          <a:noFill/>
          <a:ln>
            <a:noFill/>
          </a:ln>
        </p:spPr>
      </p:pic>
      <p:grpSp>
        <p:nvGrpSpPr>
          <p:cNvPr id="727" name="Google Shape;727;p2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28" name="Google Shape;728;p2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891425" y="4642050"/>
              <a:ext cx="13119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0" name="Google Shape;730;p23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31" name="Google Shape;731;p23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732" name="Google Shape;732;p23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3">
              <a:hlinkClick r:id="rId5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23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23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23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7" name="Google Shape;737;p2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4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MOVIE TRAILER </a:t>
            </a:r>
            <a:endParaRPr/>
          </a:p>
        </p:txBody>
      </p:sp>
      <p:sp>
        <p:nvSpPr>
          <p:cNvPr id="746" name="Google Shape;746;p24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7" name="Google Shape;747;p24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748" name="Google Shape;748;p24">
              <a:hlinkClick r:id="rId3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24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24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24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24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53" name="Google Shape;7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475" y="1307400"/>
            <a:ext cx="4820692" cy="33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24"/>
          <p:cNvPicPr preferRelativeResize="0"/>
          <p:nvPr/>
        </p:nvPicPr>
        <p:blipFill rotWithShape="1">
          <a:blip r:embed="rId6">
            <a:alphaModFix/>
          </a:blip>
          <a:srcRect r="773" b="20810"/>
          <a:stretch/>
        </p:blipFill>
        <p:spPr>
          <a:xfrm>
            <a:off x="6094807" y="1307400"/>
            <a:ext cx="2096725" cy="33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24"/>
          <p:cNvSpPr txBox="1"/>
          <p:nvPr/>
        </p:nvSpPr>
        <p:spPr>
          <a:xfrm>
            <a:off x="2821200" y="4695825"/>
            <a:ext cx="35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https://movie-web-react-js-02.vercel.app/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5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1" name="Google Shape;761;p25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2" name="Google Shape;762;p25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3" name="Google Shape;763;p25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SERVICES</a:t>
            </a:r>
            <a:endParaRPr sz="3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D8861-53C8-4618-8792-0226E1A2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31" y="904163"/>
            <a:ext cx="5557887" cy="42393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6"/>
          <p:cNvSpPr txBox="1">
            <a:spLocks noGrp="1"/>
          </p:cNvSpPr>
          <p:nvPr>
            <p:ph type="title" idx="9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26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1" name="Google Shape;771;p26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2" name="Google Shape;772;p26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3" name="Google Shape;773;p26"/>
          <p:cNvSpPr/>
          <p:nvPr/>
        </p:nvSpPr>
        <p:spPr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774" name="Google Shape;774;p26"/>
          <p:cNvSpPr/>
          <p:nvPr/>
        </p:nvSpPr>
        <p:spPr>
          <a:xfrm>
            <a:off x="5013216" y="2843664"/>
            <a:ext cx="1123805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775" name="Google Shape;775;p26"/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76" name="Google Shape;776;p26"/>
          <p:cNvSpPr/>
          <p:nvPr/>
        </p:nvSpPr>
        <p:spPr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777" name="Google Shape;777;p26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JS</a:t>
            </a:r>
            <a:endParaRPr/>
          </a:p>
        </p:txBody>
      </p:sp>
      <p:sp>
        <p:nvSpPr>
          <p:cNvPr id="778" name="Google Shape;778;p26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AXIOS</a:t>
            </a:r>
            <a:endParaRPr/>
          </a:p>
        </p:txBody>
      </p:sp>
      <p:sp>
        <p:nvSpPr>
          <p:cNvPr id="779" name="Google Shape;779;p26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[ FRONTEND ]</a:t>
            </a:r>
            <a:endParaRPr sz="3000"/>
          </a:p>
        </p:txBody>
      </p:sp>
      <p:sp>
        <p:nvSpPr>
          <p:cNvPr id="780" name="Google Shape;780;p26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TAILWIND</a:t>
            </a:r>
            <a:endParaRPr/>
          </a:p>
        </p:txBody>
      </p:sp>
      <p:grpSp>
        <p:nvGrpSpPr>
          <p:cNvPr id="781" name="Google Shape;781;p2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82" name="Google Shape;782;p2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26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</a:t>
            </a:r>
            <a:endParaRPr/>
          </a:p>
        </p:txBody>
      </p:sp>
      <p:pic>
        <p:nvPicPr>
          <p:cNvPr id="789" name="Google Shape;7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500" y="1801100"/>
            <a:ext cx="703524" cy="6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025" y="1755238"/>
            <a:ext cx="703524" cy="70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8425" y="3158075"/>
            <a:ext cx="641671" cy="6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2025" y="3261725"/>
            <a:ext cx="1508349" cy="2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7"/>
          <p:cNvSpPr txBox="1">
            <a:spLocks noGrp="1"/>
          </p:cNvSpPr>
          <p:nvPr>
            <p:ph type="title" idx="9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8" name="Google Shape;798;p27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9" name="Google Shape;799;p27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0" name="Google Shape;800;p27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1" name="Google Shape;801;p27"/>
          <p:cNvSpPr/>
          <p:nvPr/>
        </p:nvSpPr>
        <p:spPr>
          <a:xfrm>
            <a:off x="5019678" y="1501164"/>
            <a:ext cx="1116563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802" name="Google Shape;802;p27"/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803" name="Google Shape;803;p27"/>
          <p:cNvSpPr/>
          <p:nvPr/>
        </p:nvSpPr>
        <p:spPr>
          <a:xfrm>
            <a:off x="1186685" y="2828300"/>
            <a:ext cx="1123989" cy="8957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804" name="Google Shape;804;p27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BOOTS</a:t>
            </a:r>
            <a:endParaRPr/>
          </a:p>
        </p:txBody>
      </p:sp>
      <p:sp>
        <p:nvSpPr>
          <p:cNvPr id="805" name="Google Shape;805;p27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[ BACKEND - FRAMEWORK ]</a:t>
            </a:r>
            <a:endParaRPr/>
          </a:p>
        </p:txBody>
      </p:sp>
      <p:sp>
        <p:nvSpPr>
          <p:cNvPr id="806" name="Google Shape;806;p27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grpSp>
        <p:nvGrpSpPr>
          <p:cNvPr id="807" name="Google Shape;807;p2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08" name="Google Shape;808;p2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2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7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pic>
        <p:nvPicPr>
          <p:cNvPr id="815" name="Google Shape;8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425" y="1907834"/>
            <a:ext cx="1546851" cy="3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024" y="1744662"/>
            <a:ext cx="536425" cy="7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4413" y="3173321"/>
            <a:ext cx="1574871" cy="3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8"/>
          <p:cNvSpPr txBox="1">
            <a:spLocks noGrp="1"/>
          </p:cNvSpPr>
          <p:nvPr>
            <p:ph type="title" idx="9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3" name="Google Shape;823;p28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4" name="Google Shape;824;p28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5" name="Google Shape;825;p28"/>
          <p:cNvSpPr/>
          <p:nvPr/>
        </p:nvSpPr>
        <p:spPr>
          <a:xfrm>
            <a:off x="1259803" y="1510689"/>
            <a:ext cx="977747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826" name="Google Shape;826;p28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827" name="Google Shape;827;p28"/>
          <p:cNvSpPr txBox="1">
            <a:spLocks noGrp="1"/>
          </p:cNvSpPr>
          <p:nvPr>
            <p:ph type="title" idx="2"/>
          </p:nvPr>
        </p:nvSpPr>
        <p:spPr>
          <a:xfrm>
            <a:off x="598800" y="394219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[ BACKEND - DATABASE]</a:t>
            </a:r>
            <a:endParaRPr/>
          </a:p>
        </p:txBody>
      </p:sp>
      <p:grpSp>
        <p:nvGrpSpPr>
          <p:cNvPr id="828" name="Google Shape;828;p2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29" name="Google Shape;829;p2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8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8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8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8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5" name="Google Shape;8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175" y="1864426"/>
            <a:ext cx="977751" cy="6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29"/>
          <p:cNvGrpSpPr/>
          <p:nvPr/>
        </p:nvGrpSpPr>
        <p:grpSpPr>
          <a:xfrm>
            <a:off x="-34393" y="3633975"/>
            <a:ext cx="9212787" cy="1519113"/>
            <a:chOff x="-48525" y="3257925"/>
            <a:chExt cx="9212787" cy="1519113"/>
          </a:xfrm>
        </p:grpSpPr>
        <p:sp>
          <p:nvSpPr>
            <p:cNvPr id="841" name="Google Shape;841;p29"/>
            <p:cNvSpPr/>
            <p:nvPr/>
          </p:nvSpPr>
          <p:spPr>
            <a:xfrm>
              <a:off x="-48525" y="3257925"/>
              <a:ext cx="9212787" cy="1519113"/>
            </a:xfrm>
            <a:custGeom>
              <a:avLst/>
              <a:gdLst/>
              <a:ahLst/>
              <a:cxnLst/>
              <a:rect l="l" t="t" r="r" b="b"/>
              <a:pathLst>
                <a:path w="219810" h="75185" extrusionOk="0">
                  <a:moveTo>
                    <a:pt x="1" y="1"/>
                  </a:moveTo>
                  <a:lnTo>
                    <a:pt x="1" y="75163"/>
                  </a:lnTo>
                  <a:lnTo>
                    <a:pt x="219810" y="75184"/>
                  </a:lnTo>
                  <a:lnTo>
                    <a:pt x="219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-48525" y="3481575"/>
              <a:ext cx="9212581" cy="1289443"/>
            </a:xfrm>
            <a:custGeom>
              <a:avLst/>
              <a:gdLst/>
              <a:ahLst/>
              <a:cxnLst/>
              <a:rect l="l" t="t" r="r" b="b"/>
              <a:pathLst>
                <a:path w="220621" h="59731" extrusionOk="0">
                  <a:moveTo>
                    <a:pt x="211385" y="1"/>
                  </a:moveTo>
                  <a:cubicBezTo>
                    <a:pt x="201637" y="1"/>
                    <a:pt x="191911" y="1237"/>
                    <a:pt x="182116" y="1886"/>
                  </a:cubicBezTo>
                  <a:cubicBezTo>
                    <a:pt x="173611" y="2456"/>
                    <a:pt x="165077" y="2595"/>
                    <a:pt x="156539" y="2595"/>
                  </a:cubicBezTo>
                  <a:cubicBezTo>
                    <a:pt x="152597" y="2595"/>
                    <a:pt x="148654" y="2566"/>
                    <a:pt x="144713" y="2535"/>
                  </a:cubicBezTo>
                  <a:cubicBezTo>
                    <a:pt x="140769" y="2506"/>
                    <a:pt x="136825" y="2476"/>
                    <a:pt x="132884" y="2476"/>
                  </a:cubicBezTo>
                  <a:cubicBezTo>
                    <a:pt x="119273" y="2476"/>
                    <a:pt x="105693" y="2824"/>
                    <a:pt x="92231" y="4718"/>
                  </a:cubicBezTo>
                  <a:cubicBezTo>
                    <a:pt x="82588" y="6070"/>
                    <a:pt x="73054" y="8210"/>
                    <a:pt x="63347" y="8804"/>
                  </a:cubicBezTo>
                  <a:cubicBezTo>
                    <a:pt x="61040" y="8945"/>
                    <a:pt x="58733" y="8998"/>
                    <a:pt x="56426" y="8998"/>
                  </a:cubicBezTo>
                  <a:cubicBezTo>
                    <a:pt x="50027" y="8998"/>
                    <a:pt x="43626" y="8589"/>
                    <a:pt x="37230" y="8502"/>
                  </a:cubicBezTo>
                  <a:cubicBezTo>
                    <a:pt x="36309" y="8489"/>
                    <a:pt x="35388" y="8483"/>
                    <a:pt x="34467" y="8483"/>
                  </a:cubicBezTo>
                  <a:cubicBezTo>
                    <a:pt x="22949" y="8483"/>
                    <a:pt x="11452" y="9457"/>
                    <a:pt x="0" y="10718"/>
                  </a:cubicBezTo>
                  <a:lnTo>
                    <a:pt x="0" y="59730"/>
                  </a:lnTo>
                  <a:lnTo>
                    <a:pt x="220588" y="59730"/>
                  </a:lnTo>
                  <a:lnTo>
                    <a:pt x="220620" y="427"/>
                  </a:lnTo>
                  <a:cubicBezTo>
                    <a:pt x="217538" y="124"/>
                    <a:pt x="214460" y="1"/>
                    <a:pt x="2113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-48525" y="3803575"/>
              <a:ext cx="9200910" cy="967399"/>
            </a:xfrm>
            <a:custGeom>
              <a:avLst/>
              <a:gdLst/>
              <a:ahLst/>
              <a:cxnLst/>
              <a:rect l="l" t="t" r="r" b="b"/>
              <a:pathLst>
                <a:path w="221096" h="53359" extrusionOk="0">
                  <a:moveTo>
                    <a:pt x="213438" y="0"/>
                  </a:moveTo>
                  <a:cubicBezTo>
                    <a:pt x="202571" y="0"/>
                    <a:pt x="191598" y="3907"/>
                    <a:pt x="181759" y="8692"/>
                  </a:cubicBezTo>
                  <a:cubicBezTo>
                    <a:pt x="179075" y="9996"/>
                    <a:pt x="176287" y="11395"/>
                    <a:pt x="173308" y="11395"/>
                  </a:cubicBezTo>
                  <a:cubicBezTo>
                    <a:pt x="173275" y="11395"/>
                    <a:pt x="173241" y="11395"/>
                    <a:pt x="173208" y="11394"/>
                  </a:cubicBezTo>
                  <a:cubicBezTo>
                    <a:pt x="168602" y="11340"/>
                    <a:pt x="164819" y="8000"/>
                    <a:pt x="160874" y="5611"/>
                  </a:cubicBezTo>
                  <a:cubicBezTo>
                    <a:pt x="155768" y="2500"/>
                    <a:pt x="149788" y="933"/>
                    <a:pt x="143809" y="933"/>
                  </a:cubicBezTo>
                  <a:cubicBezTo>
                    <a:pt x="138423" y="933"/>
                    <a:pt x="133037" y="2206"/>
                    <a:pt x="128293" y="4767"/>
                  </a:cubicBezTo>
                  <a:cubicBezTo>
                    <a:pt x="124130" y="7005"/>
                    <a:pt x="120412" y="10172"/>
                    <a:pt x="115905" y="11632"/>
                  </a:cubicBezTo>
                  <a:cubicBezTo>
                    <a:pt x="113550" y="12395"/>
                    <a:pt x="111105" y="12655"/>
                    <a:pt x="108631" y="12655"/>
                  </a:cubicBezTo>
                  <a:cubicBezTo>
                    <a:pt x="105845" y="12655"/>
                    <a:pt x="103023" y="12325"/>
                    <a:pt x="100252" y="12010"/>
                  </a:cubicBezTo>
                  <a:cubicBezTo>
                    <a:pt x="82537" y="10009"/>
                    <a:pt x="64499" y="9066"/>
                    <a:pt x="46471" y="9066"/>
                  </a:cubicBezTo>
                  <a:cubicBezTo>
                    <a:pt x="30902" y="9066"/>
                    <a:pt x="15340" y="9769"/>
                    <a:pt x="1" y="11102"/>
                  </a:cubicBezTo>
                  <a:lnTo>
                    <a:pt x="1" y="53358"/>
                  </a:lnTo>
                  <a:lnTo>
                    <a:pt x="221031" y="53358"/>
                  </a:lnTo>
                  <a:lnTo>
                    <a:pt x="221095" y="692"/>
                  </a:lnTo>
                  <a:cubicBezTo>
                    <a:pt x="218560" y="218"/>
                    <a:pt x="216002" y="0"/>
                    <a:pt x="213438" y="0"/>
                  </a:cubicBezTo>
                  <a:close/>
                </a:path>
              </a:pathLst>
            </a:custGeom>
            <a:solidFill>
              <a:srgbClr val="FFFFFF">
                <a:alpha val="2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29"/>
          <p:cNvSpPr/>
          <p:nvPr/>
        </p:nvSpPr>
        <p:spPr>
          <a:xfrm>
            <a:off x="815350" y="5137525"/>
            <a:ext cx="37600" cy="1100"/>
          </a:xfrm>
          <a:custGeom>
            <a:avLst/>
            <a:gdLst/>
            <a:ahLst/>
            <a:cxnLst/>
            <a:rect l="l" t="t" r="r" b="b"/>
            <a:pathLst>
              <a:path w="1504" h="44" extrusionOk="0">
                <a:moveTo>
                  <a:pt x="1" y="0"/>
                </a:moveTo>
                <a:cubicBezTo>
                  <a:pt x="315" y="0"/>
                  <a:pt x="671" y="44"/>
                  <a:pt x="1017" y="44"/>
                </a:cubicBezTo>
                <a:cubicBezTo>
                  <a:pt x="1180" y="44"/>
                  <a:pt x="1353" y="32"/>
                  <a:pt x="1504" y="0"/>
                </a:cubicBezTo>
                <a:close/>
              </a:path>
            </a:pathLst>
          </a:custGeom>
          <a:solidFill>
            <a:srgbClr val="D0DD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9"/>
          <p:cNvSpPr/>
          <p:nvPr/>
        </p:nvSpPr>
        <p:spPr>
          <a:xfrm>
            <a:off x="11375" y="5137525"/>
            <a:ext cx="841575" cy="25"/>
          </a:xfrm>
          <a:custGeom>
            <a:avLst/>
            <a:gdLst/>
            <a:ahLst/>
            <a:cxnLst/>
            <a:rect l="l" t="t" r="r" b="b"/>
            <a:pathLst>
              <a:path w="33663" h="1" extrusionOk="0">
                <a:moveTo>
                  <a:pt x="1" y="0"/>
                </a:moveTo>
                <a:lnTo>
                  <a:pt x="1" y="0"/>
                </a:lnTo>
                <a:lnTo>
                  <a:pt x="14086" y="0"/>
                </a:lnTo>
                <a:lnTo>
                  <a:pt x="27360" y="0"/>
                </a:lnTo>
                <a:lnTo>
                  <a:pt x="32160" y="0"/>
                </a:lnTo>
                <a:lnTo>
                  <a:pt x="32160" y="0"/>
                </a:lnTo>
                <a:lnTo>
                  <a:pt x="33663" y="0"/>
                </a:lnTo>
                <a:lnTo>
                  <a:pt x="33663" y="0"/>
                </a:lnTo>
                <a:lnTo>
                  <a:pt x="33663" y="0"/>
                </a:lnTo>
                <a:close/>
              </a:path>
            </a:pathLst>
          </a:custGeom>
          <a:solidFill>
            <a:srgbClr val="7863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29"/>
          <p:cNvGrpSpPr/>
          <p:nvPr/>
        </p:nvGrpSpPr>
        <p:grpSpPr>
          <a:xfrm>
            <a:off x="-810454" y="959425"/>
            <a:ext cx="2265134" cy="669350"/>
            <a:chOff x="-845325" y="279350"/>
            <a:chExt cx="2849225" cy="841950"/>
          </a:xfrm>
        </p:grpSpPr>
        <p:sp>
          <p:nvSpPr>
            <p:cNvPr id="847" name="Google Shape;847;p29"/>
            <p:cNvSpPr/>
            <p:nvPr/>
          </p:nvSpPr>
          <p:spPr>
            <a:xfrm>
              <a:off x="-845325" y="279350"/>
              <a:ext cx="2849225" cy="841800"/>
            </a:xfrm>
            <a:custGeom>
              <a:avLst/>
              <a:gdLst/>
              <a:ahLst/>
              <a:cxnLst/>
              <a:rect l="l" t="t" r="r" b="b"/>
              <a:pathLst>
                <a:path w="113969" h="33672" extrusionOk="0">
                  <a:moveTo>
                    <a:pt x="53921" y="0"/>
                  </a:moveTo>
                  <a:cubicBezTo>
                    <a:pt x="48052" y="0"/>
                    <a:pt x="42283" y="2534"/>
                    <a:pt x="39975" y="8003"/>
                  </a:cubicBezTo>
                  <a:cubicBezTo>
                    <a:pt x="39846" y="8317"/>
                    <a:pt x="39726" y="8642"/>
                    <a:pt x="39618" y="8976"/>
                  </a:cubicBezTo>
                  <a:cubicBezTo>
                    <a:pt x="36408" y="9365"/>
                    <a:pt x="34062" y="13095"/>
                    <a:pt x="35111" y="16165"/>
                  </a:cubicBezTo>
                  <a:cubicBezTo>
                    <a:pt x="34615" y="14726"/>
                    <a:pt x="32208" y="14283"/>
                    <a:pt x="30313" y="14283"/>
                  </a:cubicBezTo>
                  <a:cubicBezTo>
                    <a:pt x="29561" y="14283"/>
                    <a:pt x="28891" y="14353"/>
                    <a:pt x="28452" y="14457"/>
                  </a:cubicBezTo>
                  <a:cubicBezTo>
                    <a:pt x="27155" y="14760"/>
                    <a:pt x="26235" y="15863"/>
                    <a:pt x="25111" y="16209"/>
                  </a:cubicBezTo>
                  <a:cubicBezTo>
                    <a:pt x="24412" y="16418"/>
                    <a:pt x="24038" y="16500"/>
                    <a:pt x="23738" y="16500"/>
                  </a:cubicBezTo>
                  <a:cubicBezTo>
                    <a:pt x="23203" y="16500"/>
                    <a:pt x="22903" y="16242"/>
                    <a:pt x="21414" y="15992"/>
                  </a:cubicBezTo>
                  <a:cubicBezTo>
                    <a:pt x="21019" y="15928"/>
                    <a:pt x="20618" y="15896"/>
                    <a:pt x="20217" y="15896"/>
                  </a:cubicBezTo>
                  <a:cubicBezTo>
                    <a:pt x="18200" y="15896"/>
                    <a:pt x="16179" y="16696"/>
                    <a:pt x="14745" y="18121"/>
                  </a:cubicBezTo>
                  <a:cubicBezTo>
                    <a:pt x="13026" y="19829"/>
                    <a:pt x="12194" y="22392"/>
                    <a:pt x="12572" y="24780"/>
                  </a:cubicBezTo>
                  <a:cubicBezTo>
                    <a:pt x="12480" y="24203"/>
                    <a:pt x="12103" y="23963"/>
                    <a:pt x="11550" y="23963"/>
                  </a:cubicBezTo>
                  <a:cubicBezTo>
                    <a:pt x="9223" y="23963"/>
                    <a:pt x="3779" y="28204"/>
                    <a:pt x="3351" y="29418"/>
                  </a:cubicBezTo>
                  <a:cubicBezTo>
                    <a:pt x="3311" y="29417"/>
                    <a:pt x="3271" y="29417"/>
                    <a:pt x="3231" y="29417"/>
                  </a:cubicBezTo>
                  <a:cubicBezTo>
                    <a:pt x="2471" y="29417"/>
                    <a:pt x="1716" y="29610"/>
                    <a:pt x="1048" y="29959"/>
                  </a:cubicBezTo>
                  <a:cubicBezTo>
                    <a:pt x="519" y="30250"/>
                    <a:pt x="0" y="30888"/>
                    <a:pt x="335" y="31374"/>
                  </a:cubicBezTo>
                  <a:cubicBezTo>
                    <a:pt x="530" y="31655"/>
                    <a:pt x="908" y="31732"/>
                    <a:pt x="1243" y="31764"/>
                  </a:cubicBezTo>
                  <a:cubicBezTo>
                    <a:pt x="2748" y="31934"/>
                    <a:pt x="4262" y="32020"/>
                    <a:pt x="5776" y="32020"/>
                  </a:cubicBezTo>
                  <a:cubicBezTo>
                    <a:pt x="8285" y="32020"/>
                    <a:pt x="10792" y="31786"/>
                    <a:pt x="13253" y="31321"/>
                  </a:cubicBezTo>
                  <a:cubicBezTo>
                    <a:pt x="15079" y="32234"/>
                    <a:pt x="17122" y="32701"/>
                    <a:pt x="19161" y="32701"/>
                  </a:cubicBezTo>
                  <a:cubicBezTo>
                    <a:pt x="20406" y="32701"/>
                    <a:pt x="21649" y="32527"/>
                    <a:pt x="22841" y="32174"/>
                  </a:cubicBezTo>
                  <a:cubicBezTo>
                    <a:pt x="23191" y="32074"/>
                    <a:pt x="23553" y="31956"/>
                    <a:pt x="23909" y="31956"/>
                  </a:cubicBezTo>
                  <a:cubicBezTo>
                    <a:pt x="24015" y="31956"/>
                    <a:pt x="24120" y="31966"/>
                    <a:pt x="24225" y="31991"/>
                  </a:cubicBezTo>
                  <a:cubicBezTo>
                    <a:pt x="24625" y="32077"/>
                    <a:pt x="24950" y="32337"/>
                    <a:pt x="25306" y="32542"/>
                  </a:cubicBezTo>
                  <a:cubicBezTo>
                    <a:pt x="26899" y="33426"/>
                    <a:pt x="28995" y="33672"/>
                    <a:pt x="31064" y="33672"/>
                  </a:cubicBezTo>
                  <a:cubicBezTo>
                    <a:pt x="32588" y="33672"/>
                    <a:pt x="34097" y="33538"/>
                    <a:pt x="35381" y="33428"/>
                  </a:cubicBezTo>
                  <a:cubicBezTo>
                    <a:pt x="35944" y="33381"/>
                    <a:pt x="36509" y="33363"/>
                    <a:pt x="37075" y="33363"/>
                  </a:cubicBezTo>
                  <a:cubicBezTo>
                    <a:pt x="37932" y="33363"/>
                    <a:pt x="38792" y="33405"/>
                    <a:pt x="39651" y="33450"/>
                  </a:cubicBezTo>
                  <a:cubicBezTo>
                    <a:pt x="40494" y="33491"/>
                    <a:pt x="41338" y="33530"/>
                    <a:pt x="42177" y="33530"/>
                  </a:cubicBezTo>
                  <a:cubicBezTo>
                    <a:pt x="43801" y="33530"/>
                    <a:pt x="45409" y="33383"/>
                    <a:pt x="46969" y="32813"/>
                  </a:cubicBezTo>
                  <a:cubicBezTo>
                    <a:pt x="47996" y="32445"/>
                    <a:pt x="49001" y="31926"/>
                    <a:pt x="50082" y="31828"/>
                  </a:cubicBezTo>
                  <a:cubicBezTo>
                    <a:pt x="50216" y="31817"/>
                    <a:pt x="50350" y="31811"/>
                    <a:pt x="50484" y="31811"/>
                  </a:cubicBezTo>
                  <a:cubicBezTo>
                    <a:pt x="51461" y="31811"/>
                    <a:pt x="52429" y="32100"/>
                    <a:pt x="53380" y="32347"/>
                  </a:cubicBezTo>
                  <a:cubicBezTo>
                    <a:pt x="56964" y="33263"/>
                    <a:pt x="60664" y="33504"/>
                    <a:pt x="64380" y="33504"/>
                  </a:cubicBezTo>
                  <a:cubicBezTo>
                    <a:pt x="66367" y="33504"/>
                    <a:pt x="68359" y="33435"/>
                    <a:pt x="70340" y="33363"/>
                  </a:cubicBezTo>
                  <a:cubicBezTo>
                    <a:pt x="72005" y="33310"/>
                    <a:pt x="73669" y="33245"/>
                    <a:pt x="75345" y="33190"/>
                  </a:cubicBezTo>
                  <a:cubicBezTo>
                    <a:pt x="79528" y="33039"/>
                    <a:pt x="84155" y="32704"/>
                    <a:pt x="87042" y="29666"/>
                  </a:cubicBezTo>
                  <a:cubicBezTo>
                    <a:pt x="89842" y="30919"/>
                    <a:pt x="92909" y="31569"/>
                    <a:pt x="95975" y="31569"/>
                  </a:cubicBezTo>
                  <a:cubicBezTo>
                    <a:pt x="96826" y="31569"/>
                    <a:pt x="97677" y="31519"/>
                    <a:pt x="98522" y="31418"/>
                  </a:cubicBezTo>
                  <a:cubicBezTo>
                    <a:pt x="102791" y="30920"/>
                    <a:pt x="110434" y="31764"/>
                    <a:pt x="113969" y="29224"/>
                  </a:cubicBezTo>
                  <a:cubicBezTo>
                    <a:pt x="112598" y="28332"/>
                    <a:pt x="110771" y="28002"/>
                    <a:pt x="109006" y="28002"/>
                  </a:cubicBezTo>
                  <a:cubicBezTo>
                    <a:pt x="108309" y="28002"/>
                    <a:pt x="107621" y="28054"/>
                    <a:pt x="106975" y="28143"/>
                  </a:cubicBezTo>
                  <a:cubicBezTo>
                    <a:pt x="106764" y="28169"/>
                    <a:pt x="106545" y="28199"/>
                    <a:pt x="106332" y="28199"/>
                  </a:cubicBezTo>
                  <a:cubicBezTo>
                    <a:pt x="106118" y="28199"/>
                    <a:pt x="105910" y="28169"/>
                    <a:pt x="105721" y="28078"/>
                  </a:cubicBezTo>
                  <a:cubicBezTo>
                    <a:pt x="105126" y="27797"/>
                    <a:pt x="104975" y="27050"/>
                    <a:pt x="104651" y="26478"/>
                  </a:cubicBezTo>
                  <a:cubicBezTo>
                    <a:pt x="104050" y="25424"/>
                    <a:pt x="102785" y="24917"/>
                    <a:pt x="101560" y="24917"/>
                  </a:cubicBezTo>
                  <a:cubicBezTo>
                    <a:pt x="101440" y="24917"/>
                    <a:pt x="101321" y="24922"/>
                    <a:pt x="101203" y="24932"/>
                  </a:cubicBezTo>
                  <a:cubicBezTo>
                    <a:pt x="99873" y="25029"/>
                    <a:pt x="98652" y="25635"/>
                    <a:pt x="97451" y="26219"/>
                  </a:cubicBezTo>
                  <a:cubicBezTo>
                    <a:pt x="97970" y="24424"/>
                    <a:pt x="97052" y="22327"/>
                    <a:pt x="95387" y="21473"/>
                  </a:cubicBezTo>
                  <a:cubicBezTo>
                    <a:pt x="94835" y="21193"/>
                    <a:pt x="94221" y="21060"/>
                    <a:pt x="93604" y="21060"/>
                  </a:cubicBezTo>
                  <a:cubicBezTo>
                    <a:pt x="92359" y="21060"/>
                    <a:pt x="91105" y="21603"/>
                    <a:pt x="90338" y="22586"/>
                  </a:cubicBezTo>
                  <a:cubicBezTo>
                    <a:pt x="91063" y="20240"/>
                    <a:pt x="89723" y="17441"/>
                    <a:pt x="87441" y="16522"/>
                  </a:cubicBezTo>
                  <a:cubicBezTo>
                    <a:pt x="86886" y="16295"/>
                    <a:pt x="86295" y="16189"/>
                    <a:pt x="85701" y="16189"/>
                  </a:cubicBezTo>
                  <a:cubicBezTo>
                    <a:pt x="83856" y="16189"/>
                    <a:pt x="81993" y="17218"/>
                    <a:pt x="81150" y="18878"/>
                  </a:cubicBezTo>
                  <a:cubicBezTo>
                    <a:pt x="82723" y="13909"/>
                    <a:pt x="79072" y="11792"/>
                    <a:pt x="75111" y="11792"/>
                  </a:cubicBezTo>
                  <a:cubicBezTo>
                    <a:pt x="72946" y="11792"/>
                    <a:pt x="70688" y="12425"/>
                    <a:pt x="69140" y="13571"/>
                  </a:cubicBezTo>
                  <a:cubicBezTo>
                    <a:pt x="70113" y="10090"/>
                    <a:pt x="68449" y="6242"/>
                    <a:pt x="65670" y="3928"/>
                  </a:cubicBezTo>
                  <a:cubicBezTo>
                    <a:pt x="62583" y="1363"/>
                    <a:pt x="58225" y="0"/>
                    <a:pt x="53921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-821000" y="518075"/>
              <a:ext cx="2811125" cy="603225"/>
            </a:xfrm>
            <a:custGeom>
              <a:avLst/>
              <a:gdLst/>
              <a:ahLst/>
              <a:cxnLst/>
              <a:rect l="l" t="t" r="r" b="b"/>
              <a:pathLst>
                <a:path w="112445" h="24129" extrusionOk="0">
                  <a:moveTo>
                    <a:pt x="56006" y="1"/>
                  </a:moveTo>
                  <a:cubicBezTo>
                    <a:pt x="54038" y="1"/>
                    <a:pt x="52039" y="400"/>
                    <a:pt x="50169" y="1049"/>
                  </a:cubicBezTo>
                  <a:cubicBezTo>
                    <a:pt x="48126" y="1752"/>
                    <a:pt x="46126" y="2768"/>
                    <a:pt x="44559" y="4248"/>
                  </a:cubicBezTo>
                  <a:cubicBezTo>
                    <a:pt x="44191" y="4594"/>
                    <a:pt x="43845" y="4973"/>
                    <a:pt x="43531" y="5384"/>
                  </a:cubicBezTo>
                  <a:cubicBezTo>
                    <a:pt x="41888" y="7503"/>
                    <a:pt x="41208" y="10497"/>
                    <a:pt x="42321" y="12940"/>
                  </a:cubicBezTo>
                  <a:cubicBezTo>
                    <a:pt x="41737" y="12778"/>
                    <a:pt x="41121" y="12691"/>
                    <a:pt x="40516" y="12691"/>
                  </a:cubicBezTo>
                  <a:cubicBezTo>
                    <a:pt x="39564" y="12691"/>
                    <a:pt x="38613" y="12886"/>
                    <a:pt x="37748" y="13286"/>
                  </a:cubicBezTo>
                  <a:cubicBezTo>
                    <a:pt x="37759" y="12291"/>
                    <a:pt x="36624" y="11827"/>
                    <a:pt x="35575" y="11827"/>
                  </a:cubicBezTo>
                  <a:cubicBezTo>
                    <a:pt x="35370" y="11827"/>
                    <a:pt x="35164" y="11848"/>
                    <a:pt x="34970" y="11880"/>
                  </a:cubicBezTo>
                  <a:cubicBezTo>
                    <a:pt x="34300" y="12000"/>
                    <a:pt x="33565" y="12205"/>
                    <a:pt x="32884" y="12205"/>
                  </a:cubicBezTo>
                  <a:cubicBezTo>
                    <a:pt x="32387" y="12205"/>
                    <a:pt x="31921" y="12096"/>
                    <a:pt x="31543" y="11783"/>
                  </a:cubicBezTo>
                  <a:cubicBezTo>
                    <a:pt x="31165" y="11469"/>
                    <a:pt x="30949" y="11015"/>
                    <a:pt x="30679" y="10605"/>
                  </a:cubicBezTo>
                  <a:cubicBezTo>
                    <a:pt x="29716" y="9135"/>
                    <a:pt x="27955" y="8291"/>
                    <a:pt x="26214" y="8291"/>
                  </a:cubicBezTo>
                  <a:cubicBezTo>
                    <a:pt x="25447" y="8291"/>
                    <a:pt x="24679" y="8454"/>
                    <a:pt x="23987" y="8810"/>
                  </a:cubicBezTo>
                  <a:cubicBezTo>
                    <a:pt x="23047" y="9286"/>
                    <a:pt x="22257" y="10043"/>
                    <a:pt x="21263" y="10421"/>
                  </a:cubicBezTo>
                  <a:cubicBezTo>
                    <a:pt x="20506" y="10702"/>
                    <a:pt x="19685" y="10746"/>
                    <a:pt x="18918" y="10994"/>
                  </a:cubicBezTo>
                  <a:cubicBezTo>
                    <a:pt x="16777" y="11697"/>
                    <a:pt x="15393" y="14162"/>
                    <a:pt x="15912" y="16345"/>
                  </a:cubicBezTo>
                  <a:cubicBezTo>
                    <a:pt x="15534" y="16280"/>
                    <a:pt x="15166" y="16247"/>
                    <a:pt x="14798" y="16247"/>
                  </a:cubicBezTo>
                  <a:cubicBezTo>
                    <a:pt x="10788" y="16247"/>
                    <a:pt x="7243" y="19815"/>
                    <a:pt x="3124" y="20410"/>
                  </a:cubicBezTo>
                  <a:cubicBezTo>
                    <a:pt x="2043" y="20561"/>
                    <a:pt x="173" y="20809"/>
                    <a:pt x="0" y="22128"/>
                  </a:cubicBezTo>
                  <a:cubicBezTo>
                    <a:pt x="54" y="22150"/>
                    <a:pt x="97" y="22183"/>
                    <a:pt x="140" y="22204"/>
                  </a:cubicBezTo>
                  <a:cubicBezTo>
                    <a:pt x="183" y="22204"/>
                    <a:pt x="227" y="22215"/>
                    <a:pt x="270" y="22215"/>
                  </a:cubicBezTo>
                  <a:cubicBezTo>
                    <a:pt x="1783" y="22388"/>
                    <a:pt x="3297" y="22474"/>
                    <a:pt x="4810" y="22474"/>
                  </a:cubicBezTo>
                  <a:cubicBezTo>
                    <a:pt x="5610" y="22474"/>
                    <a:pt x="6410" y="22452"/>
                    <a:pt x="7210" y="22399"/>
                  </a:cubicBezTo>
                  <a:cubicBezTo>
                    <a:pt x="8518" y="22161"/>
                    <a:pt x="10345" y="21750"/>
                    <a:pt x="11480" y="21750"/>
                  </a:cubicBezTo>
                  <a:cubicBezTo>
                    <a:pt x="11718" y="21750"/>
                    <a:pt x="11934" y="21761"/>
                    <a:pt x="12096" y="21804"/>
                  </a:cubicBezTo>
                  <a:cubicBezTo>
                    <a:pt x="12161" y="21793"/>
                    <a:pt x="12226" y="21782"/>
                    <a:pt x="12280" y="21772"/>
                  </a:cubicBezTo>
                  <a:cubicBezTo>
                    <a:pt x="14107" y="22680"/>
                    <a:pt x="16150" y="23155"/>
                    <a:pt x="18193" y="23155"/>
                  </a:cubicBezTo>
                  <a:cubicBezTo>
                    <a:pt x="19436" y="23155"/>
                    <a:pt x="20679" y="22983"/>
                    <a:pt x="21868" y="22625"/>
                  </a:cubicBezTo>
                  <a:cubicBezTo>
                    <a:pt x="22225" y="22528"/>
                    <a:pt x="22593" y="22409"/>
                    <a:pt x="22949" y="22409"/>
                  </a:cubicBezTo>
                  <a:cubicBezTo>
                    <a:pt x="23047" y="22409"/>
                    <a:pt x="23155" y="22420"/>
                    <a:pt x="23252" y="22442"/>
                  </a:cubicBezTo>
                  <a:cubicBezTo>
                    <a:pt x="23652" y="22528"/>
                    <a:pt x="23977" y="22788"/>
                    <a:pt x="24333" y="22993"/>
                  </a:cubicBezTo>
                  <a:cubicBezTo>
                    <a:pt x="25933" y="23879"/>
                    <a:pt x="28019" y="24128"/>
                    <a:pt x="30095" y="24128"/>
                  </a:cubicBezTo>
                  <a:cubicBezTo>
                    <a:pt x="31619" y="24128"/>
                    <a:pt x="33132" y="23987"/>
                    <a:pt x="34408" y="23879"/>
                  </a:cubicBezTo>
                  <a:cubicBezTo>
                    <a:pt x="34970" y="23836"/>
                    <a:pt x="35543" y="23814"/>
                    <a:pt x="36105" y="23814"/>
                  </a:cubicBezTo>
                  <a:cubicBezTo>
                    <a:pt x="36959" y="23814"/>
                    <a:pt x="37824" y="23858"/>
                    <a:pt x="38678" y="23901"/>
                  </a:cubicBezTo>
                  <a:cubicBezTo>
                    <a:pt x="39543" y="23934"/>
                    <a:pt x="40396" y="23977"/>
                    <a:pt x="41251" y="23977"/>
                  </a:cubicBezTo>
                  <a:cubicBezTo>
                    <a:pt x="42861" y="23977"/>
                    <a:pt x="44451" y="23836"/>
                    <a:pt x="45996" y="23264"/>
                  </a:cubicBezTo>
                  <a:cubicBezTo>
                    <a:pt x="47023" y="22896"/>
                    <a:pt x="48028" y="22377"/>
                    <a:pt x="49109" y="22279"/>
                  </a:cubicBezTo>
                  <a:cubicBezTo>
                    <a:pt x="49250" y="22269"/>
                    <a:pt x="49390" y="22269"/>
                    <a:pt x="49520" y="22269"/>
                  </a:cubicBezTo>
                  <a:cubicBezTo>
                    <a:pt x="50493" y="22269"/>
                    <a:pt x="51455" y="22550"/>
                    <a:pt x="52407" y="22798"/>
                  </a:cubicBezTo>
                  <a:cubicBezTo>
                    <a:pt x="55996" y="23718"/>
                    <a:pt x="59692" y="23955"/>
                    <a:pt x="63411" y="23955"/>
                  </a:cubicBezTo>
                  <a:cubicBezTo>
                    <a:pt x="65389" y="23955"/>
                    <a:pt x="67389" y="23879"/>
                    <a:pt x="69367" y="23814"/>
                  </a:cubicBezTo>
                  <a:cubicBezTo>
                    <a:pt x="71032" y="23761"/>
                    <a:pt x="72696" y="23696"/>
                    <a:pt x="74372" y="23641"/>
                  </a:cubicBezTo>
                  <a:cubicBezTo>
                    <a:pt x="78555" y="23490"/>
                    <a:pt x="83182" y="23155"/>
                    <a:pt x="86069" y="20117"/>
                  </a:cubicBezTo>
                  <a:cubicBezTo>
                    <a:pt x="86112" y="20139"/>
                    <a:pt x="86155" y="20161"/>
                    <a:pt x="86209" y="20182"/>
                  </a:cubicBezTo>
                  <a:lnTo>
                    <a:pt x="86230" y="20182"/>
                  </a:lnTo>
                  <a:cubicBezTo>
                    <a:pt x="87009" y="20182"/>
                    <a:pt x="89960" y="21415"/>
                    <a:pt x="90414" y="21501"/>
                  </a:cubicBezTo>
                  <a:cubicBezTo>
                    <a:pt x="92608" y="21890"/>
                    <a:pt x="95063" y="21825"/>
                    <a:pt x="97300" y="21837"/>
                  </a:cubicBezTo>
                  <a:lnTo>
                    <a:pt x="97830" y="21837"/>
                  </a:lnTo>
                  <a:cubicBezTo>
                    <a:pt x="100316" y="21588"/>
                    <a:pt x="103819" y="21729"/>
                    <a:pt x="106997" y="21426"/>
                  </a:cubicBezTo>
                  <a:cubicBezTo>
                    <a:pt x="108542" y="21220"/>
                    <a:pt x="110045" y="20929"/>
                    <a:pt x="111450" y="20496"/>
                  </a:cubicBezTo>
                  <a:cubicBezTo>
                    <a:pt x="111731" y="20388"/>
                    <a:pt x="111991" y="20269"/>
                    <a:pt x="112239" y="20139"/>
                  </a:cubicBezTo>
                  <a:cubicBezTo>
                    <a:pt x="112337" y="20053"/>
                    <a:pt x="112412" y="19944"/>
                    <a:pt x="112445" y="19815"/>
                  </a:cubicBezTo>
                  <a:cubicBezTo>
                    <a:pt x="111948" y="19577"/>
                    <a:pt x="111396" y="19502"/>
                    <a:pt x="110834" y="19502"/>
                  </a:cubicBezTo>
                  <a:cubicBezTo>
                    <a:pt x="110358" y="19502"/>
                    <a:pt x="109882" y="19555"/>
                    <a:pt x="109418" y="19588"/>
                  </a:cubicBezTo>
                  <a:cubicBezTo>
                    <a:pt x="108402" y="19675"/>
                    <a:pt x="106716" y="19901"/>
                    <a:pt x="105159" y="19901"/>
                  </a:cubicBezTo>
                  <a:cubicBezTo>
                    <a:pt x="103937" y="19901"/>
                    <a:pt x="102802" y="19772"/>
                    <a:pt x="102089" y="19329"/>
                  </a:cubicBezTo>
                  <a:cubicBezTo>
                    <a:pt x="101775" y="19134"/>
                    <a:pt x="101570" y="18810"/>
                    <a:pt x="101278" y="18572"/>
                  </a:cubicBezTo>
                  <a:cubicBezTo>
                    <a:pt x="100900" y="18258"/>
                    <a:pt x="100467" y="18128"/>
                    <a:pt x="100002" y="18128"/>
                  </a:cubicBezTo>
                  <a:cubicBezTo>
                    <a:pt x="99008" y="18128"/>
                    <a:pt x="97895" y="18734"/>
                    <a:pt x="97008" y="19350"/>
                  </a:cubicBezTo>
                  <a:cubicBezTo>
                    <a:pt x="96381" y="18712"/>
                    <a:pt x="95495" y="18356"/>
                    <a:pt x="94597" y="18356"/>
                  </a:cubicBezTo>
                  <a:cubicBezTo>
                    <a:pt x="94500" y="18356"/>
                    <a:pt x="94403" y="18356"/>
                    <a:pt x="94306" y="18366"/>
                  </a:cubicBezTo>
                  <a:cubicBezTo>
                    <a:pt x="94684" y="17534"/>
                    <a:pt x="94316" y="16442"/>
                    <a:pt x="93516" y="16010"/>
                  </a:cubicBezTo>
                  <a:cubicBezTo>
                    <a:pt x="93257" y="15870"/>
                    <a:pt x="92965" y="15805"/>
                    <a:pt x="92673" y="15805"/>
                  </a:cubicBezTo>
                  <a:cubicBezTo>
                    <a:pt x="92057" y="15805"/>
                    <a:pt x="91441" y="16107"/>
                    <a:pt x="91106" y="16626"/>
                  </a:cubicBezTo>
                  <a:cubicBezTo>
                    <a:pt x="90847" y="17015"/>
                    <a:pt x="90619" y="17578"/>
                    <a:pt x="90176" y="17578"/>
                  </a:cubicBezTo>
                  <a:lnTo>
                    <a:pt x="90112" y="17578"/>
                  </a:lnTo>
                  <a:cubicBezTo>
                    <a:pt x="89506" y="17501"/>
                    <a:pt x="89581" y="16626"/>
                    <a:pt x="89581" y="16031"/>
                  </a:cubicBezTo>
                  <a:cubicBezTo>
                    <a:pt x="89571" y="14885"/>
                    <a:pt x="88457" y="13945"/>
                    <a:pt x="87344" y="13945"/>
                  </a:cubicBezTo>
                  <a:cubicBezTo>
                    <a:pt x="87106" y="13945"/>
                    <a:pt x="86869" y="13989"/>
                    <a:pt x="86641" y="14086"/>
                  </a:cubicBezTo>
                  <a:cubicBezTo>
                    <a:pt x="86739" y="13189"/>
                    <a:pt x="85755" y="12497"/>
                    <a:pt x="84836" y="12497"/>
                  </a:cubicBezTo>
                  <a:cubicBezTo>
                    <a:pt x="84793" y="12497"/>
                    <a:pt x="84760" y="12497"/>
                    <a:pt x="84717" y="12507"/>
                  </a:cubicBezTo>
                  <a:cubicBezTo>
                    <a:pt x="83766" y="12572"/>
                    <a:pt x="82944" y="13145"/>
                    <a:pt x="82123" y="13621"/>
                  </a:cubicBezTo>
                  <a:cubicBezTo>
                    <a:pt x="81496" y="13989"/>
                    <a:pt x="80772" y="14323"/>
                    <a:pt x="80058" y="14323"/>
                  </a:cubicBezTo>
                  <a:cubicBezTo>
                    <a:pt x="79853" y="14323"/>
                    <a:pt x="79636" y="14291"/>
                    <a:pt x="79431" y="14226"/>
                  </a:cubicBezTo>
                  <a:cubicBezTo>
                    <a:pt x="80090" y="12464"/>
                    <a:pt x="79226" y="10280"/>
                    <a:pt x="77550" y="9437"/>
                  </a:cubicBezTo>
                  <a:cubicBezTo>
                    <a:pt x="77042" y="9178"/>
                    <a:pt x="76469" y="9059"/>
                    <a:pt x="75896" y="9059"/>
                  </a:cubicBezTo>
                  <a:cubicBezTo>
                    <a:pt x="75194" y="9059"/>
                    <a:pt x="74491" y="9243"/>
                    <a:pt x="73885" y="9589"/>
                  </a:cubicBezTo>
                  <a:cubicBezTo>
                    <a:pt x="72956" y="10107"/>
                    <a:pt x="72740" y="10561"/>
                    <a:pt x="72329" y="10561"/>
                  </a:cubicBezTo>
                  <a:cubicBezTo>
                    <a:pt x="72069" y="10561"/>
                    <a:pt x="71735" y="10400"/>
                    <a:pt x="71118" y="9978"/>
                  </a:cubicBezTo>
                  <a:cubicBezTo>
                    <a:pt x="70351" y="9459"/>
                    <a:pt x="69432" y="9199"/>
                    <a:pt x="68513" y="9199"/>
                  </a:cubicBezTo>
                  <a:cubicBezTo>
                    <a:pt x="67486" y="9199"/>
                    <a:pt x="66448" y="9524"/>
                    <a:pt x="65638" y="10162"/>
                  </a:cubicBezTo>
                  <a:cubicBezTo>
                    <a:pt x="66741" y="6627"/>
                    <a:pt x="64373" y="2660"/>
                    <a:pt x="61022" y="1060"/>
                  </a:cubicBezTo>
                  <a:cubicBezTo>
                    <a:pt x="59455" y="314"/>
                    <a:pt x="57735" y="1"/>
                    <a:pt x="56006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9"/>
          <p:cNvGrpSpPr/>
          <p:nvPr/>
        </p:nvGrpSpPr>
        <p:grpSpPr>
          <a:xfrm>
            <a:off x="7897750" y="904650"/>
            <a:ext cx="1886625" cy="458100"/>
            <a:chOff x="6735700" y="523650"/>
            <a:chExt cx="1886625" cy="458100"/>
          </a:xfrm>
        </p:grpSpPr>
        <p:sp>
          <p:nvSpPr>
            <p:cNvPr id="850" name="Google Shape;850;p29"/>
            <p:cNvSpPr/>
            <p:nvPr/>
          </p:nvSpPr>
          <p:spPr>
            <a:xfrm>
              <a:off x="6735700" y="523650"/>
              <a:ext cx="1886625" cy="458100"/>
            </a:xfrm>
            <a:custGeom>
              <a:avLst/>
              <a:gdLst/>
              <a:ahLst/>
              <a:cxnLst/>
              <a:rect l="l" t="t" r="r" b="b"/>
              <a:pathLst>
                <a:path w="75465" h="18324" extrusionOk="0">
                  <a:moveTo>
                    <a:pt x="40590" y="1"/>
                  </a:moveTo>
                  <a:cubicBezTo>
                    <a:pt x="40316" y="1"/>
                    <a:pt x="40041" y="24"/>
                    <a:pt x="39770" y="71"/>
                  </a:cubicBezTo>
                  <a:cubicBezTo>
                    <a:pt x="38084" y="362"/>
                    <a:pt x="36604" y="1584"/>
                    <a:pt x="35977" y="3172"/>
                  </a:cubicBezTo>
                  <a:lnTo>
                    <a:pt x="35977" y="3172"/>
                  </a:lnTo>
                  <a:cubicBezTo>
                    <a:pt x="36000" y="3111"/>
                    <a:pt x="35879" y="3084"/>
                    <a:pt x="35656" y="3084"/>
                  </a:cubicBezTo>
                  <a:cubicBezTo>
                    <a:pt x="34428" y="3084"/>
                    <a:pt x="30104" y="3881"/>
                    <a:pt x="29620" y="4092"/>
                  </a:cubicBezTo>
                  <a:cubicBezTo>
                    <a:pt x="27544" y="5054"/>
                    <a:pt x="26020" y="6881"/>
                    <a:pt x="24518" y="8546"/>
                  </a:cubicBezTo>
                  <a:cubicBezTo>
                    <a:pt x="23442" y="7690"/>
                    <a:pt x="22152" y="7173"/>
                    <a:pt x="20837" y="7173"/>
                  </a:cubicBezTo>
                  <a:cubicBezTo>
                    <a:pt x="19959" y="7173"/>
                    <a:pt x="19070" y="7403"/>
                    <a:pt x="18226" y="7919"/>
                  </a:cubicBezTo>
                  <a:cubicBezTo>
                    <a:pt x="16648" y="8892"/>
                    <a:pt x="15729" y="12167"/>
                    <a:pt x="14378" y="12685"/>
                  </a:cubicBezTo>
                  <a:cubicBezTo>
                    <a:pt x="14148" y="12773"/>
                    <a:pt x="13921" y="12808"/>
                    <a:pt x="13696" y="12808"/>
                  </a:cubicBezTo>
                  <a:cubicBezTo>
                    <a:pt x="13223" y="12808"/>
                    <a:pt x="12756" y="12652"/>
                    <a:pt x="12281" y="12491"/>
                  </a:cubicBezTo>
                  <a:cubicBezTo>
                    <a:pt x="11804" y="12336"/>
                    <a:pt x="11321" y="12180"/>
                    <a:pt x="10819" y="12180"/>
                  </a:cubicBezTo>
                  <a:cubicBezTo>
                    <a:pt x="10240" y="12180"/>
                    <a:pt x="9638" y="12388"/>
                    <a:pt x="8995" y="13043"/>
                  </a:cubicBezTo>
                  <a:cubicBezTo>
                    <a:pt x="8313" y="13734"/>
                    <a:pt x="7902" y="14696"/>
                    <a:pt x="7092" y="15226"/>
                  </a:cubicBezTo>
                  <a:cubicBezTo>
                    <a:pt x="6692" y="15486"/>
                    <a:pt x="6227" y="15626"/>
                    <a:pt x="5762" y="15756"/>
                  </a:cubicBezTo>
                  <a:cubicBezTo>
                    <a:pt x="3838" y="16307"/>
                    <a:pt x="1925" y="16869"/>
                    <a:pt x="1" y="17420"/>
                  </a:cubicBezTo>
                  <a:cubicBezTo>
                    <a:pt x="3029" y="17864"/>
                    <a:pt x="6066" y="17977"/>
                    <a:pt x="9106" y="17977"/>
                  </a:cubicBezTo>
                  <a:cubicBezTo>
                    <a:pt x="12219" y="17977"/>
                    <a:pt x="15336" y="17858"/>
                    <a:pt x="18453" y="17853"/>
                  </a:cubicBezTo>
                  <a:cubicBezTo>
                    <a:pt x="19588" y="17853"/>
                    <a:pt x="20713" y="17853"/>
                    <a:pt x="21847" y="17842"/>
                  </a:cubicBezTo>
                  <a:lnTo>
                    <a:pt x="25966" y="17842"/>
                  </a:lnTo>
                  <a:cubicBezTo>
                    <a:pt x="31059" y="17842"/>
                    <a:pt x="35843" y="18324"/>
                    <a:pt x="40668" y="18324"/>
                  </a:cubicBezTo>
                  <a:cubicBezTo>
                    <a:pt x="43390" y="18324"/>
                    <a:pt x="46126" y="18170"/>
                    <a:pt x="48937" y="17691"/>
                  </a:cubicBezTo>
                  <a:cubicBezTo>
                    <a:pt x="50265" y="17460"/>
                    <a:pt x="51607" y="17294"/>
                    <a:pt x="52978" y="17294"/>
                  </a:cubicBezTo>
                  <a:cubicBezTo>
                    <a:pt x="54050" y="17294"/>
                    <a:pt x="55140" y="17396"/>
                    <a:pt x="56256" y="17648"/>
                  </a:cubicBezTo>
                  <a:cubicBezTo>
                    <a:pt x="56821" y="17777"/>
                    <a:pt x="57404" y="17936"/>
                    <a:pt x="57979" y="17936"/>
                  </a:cubicBezTo>
                  <a:cubicBezTo>
                    <a:pt x="58173" y="17936"/>
                    <a:pt x="58366" y="17918"/>
                    <a:pt x="58558" y="17874"/>
                  </a:cubicBezTo>
                  <a:cubicBezTo>
                    <a:pt x="59131" y="17745"/>
                    <a:pt x="59628" y="17399"/>
                    <a:pt x="60158" y="17161"/>
                  </a:cubicBezTo>
                  <a:cubicBezTo>
                    <a:pt x="61046" y="16767"/>
                    <a:pt x="62002" y="16663"/>
                    <a:pt x="62977" y="16663"/>
                  </a:cubicBezTo>
                  <a:cubicBezTo>
                    <a:pt x="63878" y="16663"/>
                    <a:pt x="64795" y="16752"/>
                    <a:pt x="65692" y="16783"/>
                  </a:cubicBezTo>
                  <a:cubicBezTo>
                    <a:pt x="65959" y="16793"/>
                    <a:pt x="66226" y="16798"/>
                    <a:pt x="66493" y="16798"/>
                  </a:cubicBezTo>
                  <a:cubicBezTo>
                    <a:pt x="69508" y="16798"/>
                    <a:pt x="72505" y="16153"/>
                    <a:pt x="75464" y="15518"/>
                  </a:cubicBezTo>
                  <a:cubicBezTo>
                    <a:pt x="75206" y="15055"/>
                    <a:pt x="74669" y="14809"/>
                    <a:pt x="74138" y="14809"/>
                  </a:cubicBezTo>
                  <a:cubicBezTo>
                    <a:pt x="73806" y="14809"/>
                    <a:pt x="73476" y="14905"/>
                    <a:pt x="73217" y="15104"/>
                  </a:cubicBezTo>
                  <a:lnTo>
                    <a:pt x="73217" y="15104"/>
                  </a:lnTo>
                  <a:cubicBezTo>
                    <a:pt x="73253" y="14886"/>
                    <a:pt x="73050" y="14545"/>
                    <a:pt x="72816" y="14393"/>
                  </a:cubicBezTo>
                  <a:cubicBezTo>
                    <a:pt x="71306" y="13436"/>
                    <a:pt x="69516" y="12921"/>
                    <a:pt x="67727" y="12921"/>
                  </a:cubicBezTo>
                  <a:cubicBezTo>
                    <a:pt x="67557" y="12921"/>
                    <a:pt x="67387" y="12925"/>
                    <a:pt x="67217" y="12935"/>
                  </a:cubicBezTo>
                  <a:cubicBezTo>
                    <a:pt x="67016" y="12944"/>
                    <a:pt x="66814" y="12961"/>
                    <a:pt x="66614" y="12961"/>
                  </a:cubicBezTo>
                  <a:cubicBezTo>
                    <a:pt x="66372" y="12961"/>
                    <a:pt x="66133" y="12937"/>
                    <a:pt x="65908" y="12848"/>
                  </a:cubicBezTo>
                  <a:cubicBezTo>
                    <a:pt x="65509" y="12685"/>
                    <a:pt x="65217" y="12340"/>
                    <a:pt x="64904" y="12037"/>
                  </a:cubicBezTo>
                  <a:cubicBezTo>
                    <a:pt x="63988" y="11188"/>
                    <a:pt x="62734" y="10727"/>
                    <a:pt x="61487" y="10727"/>
                  </a:cubicBezTo>
                  <a:cubicBezTo>
                    <a:pt x="60908" y="10727"/>
                    <a:pt x="60331" y="10826"/>
                    <a:pt x="59790" y="11032"/>
                  </a:cubicBezTo>
                  <a:cubicBezTo>
                    <a:pt x="59704" y="9454"/>
                    <a:pt x="58514" y="7994"/>
                    <a:pt x="56991" y="7594"/>
                  </a:cubicBezTo>
                  <a:cubicBezTo>
                    <a:pt x="56716" y="7522"/>
                    <a:pt x="56429" y="7489"/>
                    <a:pt x="56137" y="7489"/>
                  </a:cubicBezTo>
                  <a:cubicBezTo>
                    <a:pt x="55261" y="7489"/>
                    <a:pt x="54348" y="7783"/>
                    <a:pt x="53618" y="8157"/>
                  </a:cubicBezTo>
                  <a:cubicBezTo>
                    <a:pt x="53142" y="6038"/>
                    <a:pt x="52720" y="3833"/>
                    <a:pt x="51002" y="2254"/>
                  </a:cubicBezTo>
                  <a:cubicBezTo>
                    <a:pt x="49991" y="1327"/>
                    <a:pt x="48718" y="879"/>
                    <a:pt x="47418" y="879"/>
                  </a:cubicBezTo>
                  <a:cubicBezTo>
                    <a:pt x="46385" y="879"/>
                    <a:pt x="45335" y="1163"/>
                    <a:pt x="44386" y="1714"/>
                  </a:cubicBezTo>
                  <a:cubicBezTo>
                    <a:pt x="43443" y="625"/>
                    <a:pt x="42020" y="1"/>
                    <a:pt x="40590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6738125" y="681875"/>
              <a:ext cx="1882575" cy="299725"/>
            </a:xfrm>
            <a:custGeom>
              <a:avLst/>
              <a:gdLst/>
              <a:ahLst/>
              <a:cxnLst/>
              <a:rect l="l" t="t" r="r" b="b"/>
              <a:pathLst>
                <a:path w="75303" h="11989" extrusionOk="0">
                  <a:moveTo>
                    <a:pt x="43619" y="0"/>
                  </a:moveTo>
                  <a:cubicBezTo>
                    <a:pt x="42094" y="0"/>
                    <a:pt x="40516" y="346"/>
                    <a:pt x="39024" y="735"/>
                  </a:cubicBezTo>
                  <a:cubicBezTo>
                    <a:pt x="36895" y="1297"/>
                    <a:pt x="34571" y="2087"/>
                    <a:pt x="33490" y="4011"/>
                  </a:cubicBezTo>
                  <a:cubicBezTo>
                    <a:pt x="33338" y="3990"/>
                    <a:pt x="33187" y="3978"/>
                    <a:pt x="33036" y="3978"/>
                  </a:cubicBezTo>
                  <a:cubicBezTo>
                    <a:pt x="31577" y="3978"/>
                    <a:pt x="30128" y="4908"/>
                    <a:pt x="29577" y="6260"/>
                  </a:cubicBezTo>
                  <a:cubicBezTo>
                    <a:pt x="29404" y="6681"/>
                    <a:pt x="29252" y="7189"/>
                    <a:pt x="28831" y="7362"/>
                  </a:cubicBezTo>
                  <a:cubicBezTo>
                    <a:pt x="28745" y="7394"/>
                    <a:pt x="28647" y="7416"/>
                    <a:pt x="28560" y="7416"/>
                  </a:cubicBezTo>
                  <a:cubicBezTo>
                    <a:pt x="28118" y="7416"/>
                    <a:pt x="27685" y="7016"/>
                    <a:pt x="27318" y="6702"/>
                  </a:cubicBezTo>
                  <a:cubicBezTo>
                    <a:pt x="27047" y="6476"/>
                    <a:pt x="26669" y="6303"/>
                    <a:pt x="26334" y="6303"/>
                  </a:cubicBezTo>
                  <a:cubicBezTo>
                    <a:pt x="26107" y="6303"/>
                    <a:pt x="25912" y="6389"/>
                    <a:pt x="25793" y="6594"/>
                  </a:cubicBezTo>
                  <a:cubicBezTo>
                    <a:pt x="25361" y="4821"/>
                    <a:pt x="23545" y="3589"/>
                    <a:pt x="21718" y="3589"/>
                  </a:cubicBezTo>
                  <a:cubicBezTo>
                    <a:pt x="21588" y="3589"/>
                    <a:pt x="21459" y="3589"/>
                    <a:pt x="21318" y="3611"/>
                  </a:cubicBezTo>
                  <a:cubicBezTo>
                    <a:pt x="19372" y="3805"/>
                    <a:pt x="17686" y="5319"/>
                    <a:pt x="17048" y="7168"/>
                  </a:cubicBezTo>
                  <a:cubicBezTo>
                    <a:pt x="15178" y="8151"/>
                    <a:pt x="12746" y="7351"/>
                    <a:pt x="10875" y="8346"/>
                  </a:cubicBezTo>
                  <a:cubicBezTo>
                    <a:pt x="10216" y="8703"/>
                    <a:pt x="9665" y="9254"/>
                    <a:pt x="8963" y="9513"/>
                  </a:cubicBezTo>
                  <a:cubicBezTo>
                    <a:pt x="8573" y="9643"/>
                    <a:pt x="8163" y="9676"/>
                    <a:pt x="7741" y="9676"/>
                  </a:cubicBezTo>
                  <a:cubicBezTo>
                    <a:pt x="7438" y="9676"/>
                    <a:pt x="7114" y="9664"/>
                    <a:pt x="6811" y="9654"/>
                  </a:cubicBezTo>
                  <a:cubicBezTo>
                    <a:pt x="6671" y="9643"/>
                    <a:pt x="6541" y="9643"/>
                    <a:pt x="6400" y="9643"/>
                  </a:cubicBezTo>
                  <a:cubicBezTo>
                    <a:pt x="5730" y="9643"/>
                    <a:pt x="5071" y="9697"/>
                    <a:pt x="4411" y="9794"/>
                  </a:cubicBezTo>
                  <a:cubicBezTo>
                    <a:pt x="3525" y="10043"/>
                    <a:pt x="2650" y="10303"/>
                    <a:pt x="1763" y="10551"/>
                  </a:cubicBezTo>
                  <a:cubicBezTo>
                    <a:pt x="1179" y="10821"/>
                    <a:pt x="541" y="11102"/>
                    <a:pt x="55" y="11102"/>
                  </a:cubicBezTo>
                  <a:lnTo>
                    <a:pt x="1" y="11102"/>
                  </a:lnTo>
                  <a:cubicBezTo>
                    <a:pt x="2995" y="11535"/>
                    <a:pt x="6001" y="11653"/>
                    <a:pt x="9016" y="11653"/>
                  </a:cubicBezTo>
                  <a:cubicBezTo>
                    <a:pt x="12119" y="11653"/>
                    <a:pt x="15243" y="11535"/>
                    <a:pt x="18356" y="11524"/>
                  </a:cubicBezTo>
                  <a:cubicBezTo>
                    <a:pt x="19491" y="11524"/>
                    <a:pt x="20616" y="11524"/>
                    <a:pt x="21750" y="11513"/>
                  </a:cubicBezTo>
                  <a:lnTo>
                    <a:pt x="25869" y="11513"/>
                  </a:lnTo>
                  <a:cubicBezTo>
                    <a:pt x="30971" y="11513"/>
                    <a:pt x="35749" y="11989"/>
                    <a:pt x="40581" y="11989"/>
                  </a:cubicBezTo>
                  <a:cubicBezTo>
                    <a:pt x="43305" y="11989"/>
                    <a:pt x="46029" y="11838"/>
                    <a:pt x="48840" y="11362"/>
                  </a:cubicBezTo>
                  <a:cubicBezTo>
                    <a:pt x="50170" y="11134"/>
                    <a:pt x="51510" y="10973"/>
                    <a:pt x="52883" y="10973"/>
                  </a:cubicBezTo>
                  <a:cubicBezTo>
                    <a:pt x="53953" y="10973"/>
                    <a:pt x="55045" y="11070"/>
                    <a:pt x="56159" y="11319"/>
                  </a:cubicBezTo>
                  <a:cubicBezTo>
                    <a:pt x="56721" y="11448"/>
                    <a:pt x="57304" y="11600"/>
                    <a:pt x="57877" y="11600"/>
                  </a:cubicBezTo>
                  <a:cubicBezTo>
                    <a:pt x="58072" y="11600"/>
                    <a:pt x="58266" y="11589"/>
                    <a:pt x="58461" y="11545"/>
                  </a:cubicBezTo>
                  <a:cubicBezTo>
                    <a:pt x="59034" y="11416"/>
                    <a:pt x="59531" y="11070"/>
                    <a:pt x="60061" y="10832"/>
                  </a:cubicBezTo>
                  <a:cubicBezTo>
                    <a:pt x="60947" y="10443"/>
                    <a:pt x="61898" y="10335"/>
                    <a:pt x="62871" y="10335"/>
                  </a:cubicBezTo>
                  <a:cubicBezTo>
                    <a:pt x="63779" y="10335"/>
                    <a:pt x="64698" y="10421"/>
                    <a:pt x="65595" y="10454"/>
                  </a:cubicBezTo>
                  <a:cubicBezTo>
                    <a:pt x="65844" y="10464"/>
                    <a:pt x="66104" y="10476"/>
                    <a:pt x="66352" y="10476"/>
                  </a:cubicBezTo>
                  <a:cubicBezTo>
                    <a:pt x="69271" y="10476"/>
                    <a:pt x="72168" y="9881"/>
                    <a:pt x="75033" y="9265"/>
                  </a:cubicBezTo>
                  <a:cubicBezTo>
                    <a:pt x="75119" y="9232"/>
                    <a:pt x="75216" y="9200"/>
                    <a:pt x="75303" y="9178"/>
                  </a:cubicBezTo>
                  <a:cubicBezTo>
                    <a:pt x="75130" y="8768"/>
                    <a:pt x="74298" y="8638"/>
                    <a:pt x="73390" y="8616"/>
                  </a:cubicBezTo>
                  <a:cubicBezTo>
                    <a:pt x="73292" y="8659"/>
                    <a:pt x="73205" y="8713"/>
                    <a:pt x="73119" y="8778"/>
                  </a:cubicBezTo>
                  <a:cubicBezTo>
                    <a:pt x="73130" y="8724"/>
                    <a:pt x="73130" y="8670"/>
                    <a:pt x="73109" y="8616"/>
                  </a:cubicBezTo>
                  <a:lnTo>
                    <a:pt x="73054" y="8616"/>
                  </a:lnTo>
                  <a:cubicBezTo>
                    <a:pt x="72643" y="8616"/>
                    <a:pt x="72233" y="8627"/>
                    <a:pt x="71865" y="8638"/>
                  </a:cubicBezTo>
                  <a:cubicBezTo>
                    <a:pt x="71497" y="8659"/>
                    <a:pt x="71184" y="8670"/>
                    <a:pt x="70968" y="8670"/>
                  </a:cubicBezTo>
                  <a:lnTo>
                    <a:pt x="70860" y="8670"/>
                  </a:lnTo>
                  <a:cubicBezTo>
                    <a:pt x="69195" y="8627"/>
                    <a:pt x="67519" y="8573"/>
                    <a:pt x="65855" y="8518"/>
                  </a:cubicBezTo>
                  <a:cubicBezTo>
                    <a:pt x="65196" y="8508"/>
                    <a:pt x="64547" y="8486"/>
                    <a:pt x="63898" y="8389"/>
                  </a:cubicBezTo>
                  <a:cubicBezTo>
                    <a:pt x="63185" y="8292"/>
                    <a:pt x="62493" y="8097"/>
                    <a:pt x="61780" y="8032"/>
                  </a:cubicBezTo>
                  <a:cubicBezTo>
                    <a:pt x="61596" y="8021"/>
                    <a:pt x="61423" y="8011"/>
                    <a:pt x="61250" y="8011"/>
                  </a:cubicBezTo>
                  <a:cubicBezTo>
                    <a:pt x="60601" y="8011"/>
                    <a:pt x="59952" y="8119"/>
                    <a:pt x="59347" y="8324"/>
                  </a:cubicBezTo>
                  <a:cubicBezTo>
                    <a:pt x="59001" y="8432"/>
                    <a:pt x="58655" y="8583"/>
                    <a:pt x="58299" y="8583"/>
                  </a:cubicBezTo>
                  <a:cubicBezTo>
                    <a:pt x="58266" y="8583"/>
                    <a:pt x="58234" y="8583"/>
                    <a:pt x="58201" y="8573"/>
                  </a:cubicBezTo>
                  <a:cubicBezTo>
                    <a:pt x="57726" y="8540"/>
                    <a:pt x="57326" y="8227"/>
                    <a:pt x="56894" y="8011"/>
                  </a:cubicBezTo>
                  <a:cubicBezTo>
                    <a:pt x="56407" y="7762"/>
                    <a:pt x="55866" y="7632"/>
                    <a:pt x="55315" y="7632"/>
                  </a:cubicBezTo>
                  <a:cubicBezTo>
                    <a:pt x="54667" y="7632"/>
                    <a:pt x="54018" y="7805"/>
                    <a:pt x="53466" y="8151"/>
                  </a:cubicBezTo>
                  <a:cubicBezTo>
                    <a:pt x="52580" y="7189"/>
                    <a:pt x="51261" y="6638"/>
                    <a:pt x="49954" y="6638"/>
                  </a:cubicBezTo>
                  <a:cubicBezTo>
                    <a:pt x="49683" y="6638"/>
                    <a:pt x="49413" y="6659"/>
                    <a:pt x="49143" y="6714"/>
                  </a:cubicBezTo>
                  <a:cubicBezTo>
                    <a:pt x="50548" y="4573"/>
                    <a:pt x="48916" y="1503"/>
                    <a:pt x="46548" y="530"/>
                  </a:cubicBezTo>
                  <a:cubicBezTo>
                    <a:pt x="45608" y="141"/>
                    <a:pt x="44624" y="0"/>
                    <a:pt x="43619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9"/>
          <p:cNvSpPr/>
          <p:nvPr/>
        </p:nvSpPr>
        <p:spPr>
          <a:xfrm>
            <a:off x="2416300" y="1360525"/>
            <a:ext cx="15450" cy="12725"/>
          </a:xfrm>
          <a:custGeom>
            <a:avLst/>
            <a:gdLst/>
            <a:ahLst/>
            <a:cxnLst/>
            <a:rect l="l" t="t" r="r" b="b"/>
            <a:pathLst>
              <a:path w="618" h="509" extrusionOk="0">
                <a:moveTo>
                  <a:pt x="1" y="1"/>
                </a:moveTo>
                <a:cubicBezTo>
                  <a:pt x="217" y="119"/>
                  <a:pt x="390" y="292"/>
                  <a:pt x="520" y="509"/>
                </a:cubicBezTo>
                <a:lnTo>
                  <a:pt x="617" y="379"/>
                </a:lnTo>
                <a:cubicBezTo>
                  <a:pt x="531" y="227"/>
                  <a:pt x="412" y="109"/>
                  <a:pt x="239" y="33"/>
                </a:cubicBezTo>
                <a:cubicBezTo>
                  <a:pt x="185" y="11"/>
                  <a:pt x="130" y="1"/>
                  <a:pt x="66" y="1"/>
                </a:cubicBezTo>
                <a:close/>
              </a:path>
            </a:pathLst>
          </a:custGeom>
          <a:solidFill>
            <a:srgbClr val="BE71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9"/>
          <p:cNvSpPr txBox="1">
            <a:spLocks noGrp="1"/>
          </p:cNvSpPr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YOU!!!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54" name="Google Shape;854;p29"/>
          <p:cNvGrpSpPr/>
          <p:nvPr/>
        </p:nvGrpSpPr>
        <p:grpSpPr>
          <a:xfrm>
            <a:off x="6380096" y="2174883"/>
            <a:ext cx="2043894" cy="2428610"/>
            <a:chOff x="2890600" y="1436325"/>
            <a:chExt cx="2645475" cy="3143425"/>
          </a:xfrm>
        </p:grpSpPr>
        <p:sp>
          <p:nvSpPr>
            <p:cNvPr id="855" name="Google Shape;855;p29"/>
            <p:cNvSpPr/>
            <p:nvPr/>
          </p:nvSpPr>
          <p:spPr>
            <a:xfrm>
              <a:off x="5536050" y="38254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lnTo>
                    <a:pt x="0" y="12"/>
                  </a:lnTo>
                  <a:close/>
                </a:path>
              </a:pathLst>
            </a:custGeom>
            <a:solidFill>
              <a:srgbClr val="D0DF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4619375" y="3293550"/>
              <a:ext cx="870975" cy="667125"/>
            </a:xfrm>
            <a:custGeom>
              <a:avLst/>
              <a:gdLst/>
              <a:ahLst/>
              <a:cxnLst/>
              <a:rect l="l" t="t" r="r" b="b"/>
              <a:pathLst>
                <a:path w="34839" h="26685" extrusionOk="0">
                  <a:moveTo>
                    <a:pt x="25477" y="1"/>
                  </a:moveTo>
                  <a:cubicBezTo>
                    <a:pt x="24914" y="1"/>
                    <a:pt x="24449" y="398"/>
                    <a:pt x="24247" y="1235"/>
                  </a:cubicBezTo>
                  <a:cubicBezTo>
                    <a:pt x="24020" y="2208"/>
                    <a:pt x="24161" y="3279"/>
                    <a:pt x="23717" y="4176"/>
                  </a:cubicBezTo>
                  <a:cubicBezTo>
                    <a:pt x="22679" y="6251"/>
                    <a:pt x="21620" y="8370"/>
                    <a:pt x="19977" y="10013"/>
                  </a:cubicBezTo>
                  <a:cubicBezTo>
                    <a:pt x="18626" y="11365"/>
                    <a:pt x="16940" y="12326"/>
                    <a:pt x="15383" y="13440"/>
                  </a:cubicBezTo>
                  <a:cubicBezTo>
                    <a:pt x="13827" y="14564"/>
                    <a:pt x="12810" y="16110"/>
                    <a:pt x="12151" y="17904"/>
                  </a:cubicBezTo>
                  <a:cubicBezTo>
                    <a:pt x="11675" y="13743"/>
                    <a:pt x="10756" y="9635"/>
                    <a:pt x="9394" y="5679"/>
                  </a:cubicBezTo>
                  <a:cubicBezTo>
                    <a:pt x="9286" y="5376"/>
                    <a:pt x="9178" y="5062"/>
                    <a:pt x="8929" y="4867"/>
                  </a:cubicBezTo>
                  <a:cubicBezTo>
                    <a:pt x="8664" y="4640"/>
                    <a:pt x="8291" y="4595"/>
                    <a:pt x="7933" y="4595"/>
                  </a:cubicBezTo>
                  <a:cubicBezTo>
                    <a:pt x="7883" y="4595"/>
                    <a:pt x="7833" y="4596"/>
                    <a:pt x="7783" y="4598"/>
                  </a:cubicBezTo>
                  <a:cubicBezTo>
                    <a:pt x="4584" y="4738"/>
                    <a:pt x="1828" y="6813"/>
                    <a:pt x="0" y="9429"/>
                  </a:cubicBezTo>
                  <a:cubicBezTo>
                    <a:pt x="1287" y="14824"/>
                    <a:pt x="5362" y="19093"/>
                    <a:pt x="7470" y="24207"/>
                  </a:cubicBezTo>
                  <a:cubicBezTo>
                    <a:pt x="7697" y="24736"/>
                    <a:pt x="7903" y="25298"/>
                    <a:pt x="8335" y="25687"/>
                  </a:cubicBezTo>
                  <a:cubicBezTo>
                    <a:pt x="9092" y="26347"/>
                    <a:pt x="10226" y="26239"/>
                    <a:pt x="11178" y="26563"/>
                  </a:cubicBezTo>
                  <a:cubicBezTo>
                    <a:pt x="11417" y="26646"/>
                    <a:pt x="11657" y="26684"/>
                    <a:pt x="11895" y="26684"/>
                  </a:cubicBezTo>
                  <a:cubicBezTo>
                    <a:pt x="13051" y="26684"/>
                    <a:pt x="14154" y="25787"/>
                    <a:pt x="14908" y="24801"/>
                  </a:cubicBezTo>
                  <a:cubicBezTo>
                    <a:pt x="15816" y="23612"/>
                    <a:pt x="16248" y="22142"/>
                    <a:pt x="16885" y="20791"/>
                  </a:cubicBezTo>
                  <a:cubicBezTo>
                    <a:pt x="18572" y="17147"/>
                    <a:pt x="21675" y="14294"/>
                    <a:pt x="23274" y="10608"/>
                  </a:cubicBezTo>
                  <a:cubicBezTo>
                    <a:pt x="23674" y="9667"/>
                    <a:pt x="23988" y="8672"/>
                    <a:pt x="24560" y="7829"/>
                  </a:cubicBezTo>
                  <a:cubicBezTo>
                    <a:pt x="25334" y="6693"/>
                    <a:pt x="26527" y="6359"/>
                    <a:pt x="27781" y="6359"/>
                  </a:cubicBezTo>
                  <a:cubicBezTo>
                    <a:pt x="28018" y="6359"/>
                    <a:pt x="28257" y="6371"/>
                    <a:pt x="28495" y="6392"/>
                  </a:cubicBezTo>
                  <a:cubicBezTo>
                    <a:pt x="29987" y="6522"/>
                    <a:pt x="31781" y="6619"/>
                    <a:pt x="32970" y="7603"/>
                  </a:cubicBezTo>
                  <a:cubicBezTo>
                    <a:pt x="33436" y="7981"/>
                    <a:pt x="33792" y="8499"/>
                    <a:pt x="33890" y="9083"/>
                  </a:cubicBezTo>
                  <a:cubicBezTo>
                    <a:pt x="33923" y="9089"/>
                    <a:pt x="33956" y="9092"/>
                    <a:pt x="33989" y="9092"/>
                  </a:cubicBezTo>
                  <a:cubicBezTo>
                    <a:pt x="34438" y="9092"/>
                    <a:pt x="34839" y="8565"/>
                    <a:pt x="34668" y="8132"/>
                  </a:cubicBezTo>
                  <a:cubicBezTo>
                    <a:pt x="34603" y="7970"/>
                    <a:pt x="34473" y="7829"/>
                    <a:pt x="34376" y="7689"/>
                  </a:cubicBezTo>
                  <a:cubicBezTo>
                    <a:pt x="33544" y="6565"/>
                    <a:pt x="33955" y="5268"/>
                    <a:pt x="32549" y="4511"/>
                  </a:cubicBezTo>
                  <a:cubicBezTo>
                    <a:pt x="32009" y="4208"/>
                    <a:pt x="31403" y="4046"/>
                    <a:pt x="30830" y="3819"/>
                  </a:cubicBezTo>
                  <a:cubicBezTo>
                    <a:pt x="30776" y="3808"/>
                    <a:pt x="30733" y="3786"/>
                    <a:pt x="30679" y="3765"/>
                  </a:cubicBezTo>
                  <a:cubicBezTo>
                    <a:pt x="29047" y="3084"/>
                    <a:pt x="28063" y="1732"/>
                    <a:pt x="26777" y="598"/>
                  </a:cubicBezTo>
                  <a:cubicBezTo>
                    <a:pt x="26334" y="205"/>
                    <a:pt x="25881" y="1"/>
                    <a:pt x="25477" y="1"/>
                  </a:cubicBezTo>
                  <a:close/>
                </a:path>
              </a:pathLst>
            </a:custGeom>
            <a:solidFill>
              <a:srgbClr val="B56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4478300" y="3054700"/>
              <a:ext cx="418650" cy="588625"/>
            </a:xfrm>
            <a:custGeom>
              <a:avLst/>
              <a:gdLst/>
              <a:ahLst/>
              <a:cxnLst/>
              <a:rect l="l" t="t" r="r" b="b"/>
              <a:pathLst>
                <a:path w="16746" h="23545" extrusionOk="0">
                  <a:moveTo>
                    <a:pt x="11340" y="1"/>
                  </a:moveTo>
                  <a:cubicBezTo>
                    <a:pt x="9460" y="2909"/>
                    <a:pt x="7005" y="5460"/>
                    <a:pt x="4184" y="7481"/>
                  </a:cubicBezTo>
                  <a:cubicBezTo>
                    <a:pt x="3341" y="8098"/>
                    <a:pt x="563" y="9157"/>
                    <a:pt x="271" y="10162"/>
                  </a:cubicBezTo>
                  <a:cubicBezTo>
                    <a:pt x="0" y="11103"/>
                    <a:pt x="1687" y="13578"/>
                    <a:pt x="2054" y="14562"/>
                  </a:cubicBezTo>
                  <a:cubicBezTo>
                    <a:pt x="3233" y="17729"/>
                    <a:pt x="4790" y="20756"/>
                    <a:pt x="6703" y="23545"/>
                  </a:cubicBezTo>
                  <a:cubicBezTo>
                    <a:pt x="9297" y="20734"/>
                    <a:pt x="12929" y="18897"/>
                    <a:pt x="16745" y="18464"/>
                  </a:cubicBezTo>
                  <a:cubicBezTo>
                    <a:pt x="15069" y="12271"/>
                    <a:pt x="13265" y="6119"/>
                    <a:pt x="11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3221650" y="3059075"/>
              <a:ext cx="1219650" cy="1519300"/>
            </a:xfrm>
            <a:custGeom>
              <a:avLst/>
              <a:gdLst/>
              <a:ahLst/>
              <a:cxnLst/>
              <a:rect l="l" t="t" r="r" b="b"/>
              <a:pathLst>
                <a:path w="48786" h="60772" extrusionOk="0">
                  <a:moveTo>
                    <a:pt x="41851" y="0"/>
                  </a:moveTo>
                  <a:cubicBezTo>
                    <a:pt x="41316" y="0"/>
                    <a:pt x="40781" y="53"/>
                    <a:pt x="40256" y="161"/>
                  </a:cubicBezTo>
                  <a:cubicBezTo>
                    <a:pt x="37219" y="788"/>
                    <a:pt x="34819" y="3069"/>
                    <a:pt x="32798" y="5425"/>
                  </a:cubicBezTo>
                  <a:cubicBezTo>
                    <a:pt x="29663" y="9036"/>
                    <a:pt x="26982" y="13047"/>
                    <a:pt x="24842" y="17328"/>
                  </a:cubicBezTo>
                  <a:cubicBezTo>
                    <a:pt x="24106" y="18798"/>
                    <a:pt x="23685" y="20246"/>
                    <a:pt x="22604" y="21479"/>
                  </a:cubicBezTo>
                  <a:cubicBezTo>
                    <a:pt x="21209" y="23078"/>
                    <a:pt x="20777" y="24105"/>
                    <a:pt x="20863" y="26332"/>
                  </a:cubicBezTo>
                  <a:cubicBezTo>
                    <a:pt x="21199" y="34504"/>
                    <a:pt x="16496" y="42741"/>
                    <a:pt x="13059" y="49887"/>
                  </a:cubicBezTo>
                  <a:cubicBezTo>
                    <a:pt x="12561" y="50914"/>
                    <a:pt x="12043" y="51963"/>
                    <a:pt x="11199" y="52741"/>
                  </a:cubicBezTo>
                  <a:cubicBezTo>
                    <a:pt x="10161" y="53703"/>
                    <a:pt x="8270" y="54245"/>
                    <a:pt x="6367" y="54245"/>
                  </a:cubicBezTo>
                  <a:cubicBezTo>
                    <a:pt x="3950" y="54245"/>
                    <a:pt x="1516" y="53370"/>
                    <a:pt x="790" y="51368"/>
                  </a:cubicBezTo>
                  <a:cubicBezTo>
                    <a:pt x="422" y="51454"/>
                    <a:pt x="152" y="51790"/>
                    <a:pt x="76" y="52146"/>
                  </a:cubicBezTo>
                  <a:cubicBezTo>
                    <a:pt x="0" y="52513"/>
                    <a:pt x="98" y="52903"/>
                    <a:pt x="271" y="53227"/>
                  </a:cubicBezTo>
                  <a:cubicBezTo>
                    <a:pt x="368" y="53422"/>
                    <a:pt x="498" y="53594"/>
                    <a:pt x="530" y="53811"/>
                  </a:cubicBezTo>
                  <a:cubicBezTo>
                    <a:pt x="562" y="54027"/>
                    <a:pt x="487" y="54254"/>
                    <a:pt x="487" y="54471"/>
                  </a:cubicBezTo>
                  <a:cubicBezTo>
                    <a:pt x="466" y="55929"/>
                    <a:pt x="3265" y="56481"/>
                    <a:pt x="4314" y="56794"/>
                  </a:cubicBezTo>
                  <a:cubicBezTo>
                    <a:pt x="6875" y="57584"/>
                    <a:pt x="9286" y="58492"/>
                    <a:pt x="11545" y="59962"/>
                  </a:cubicBezTo>
                  <a:cubicBezTo>
                    <a:pt x="12011" y="60265"/>
                    <a:pt x="12475" y="60589"/>
                    <a:pt x="13015" y="60719"/>
                  </a:cubicBezTo>
                  <a:cubicBezTo>
                    <a:pt x="13158" y="60753"/>
                    <a:pt x="13308" y="60772"/>
                    <a:pt x="13457" y="60772"/>
                  </a:cubicBezTo>
                  <a:cubicBezTo>
                    <a:pt x="13867" y="60772"/>
                    <a:pt x="14276" y="60635"/>
                    <a:pt x="14529" y="60318"/>
                  </a:cubicBezTo>
                  <a:cubicBezTo>
                    <a:pt x="15102" y="59594"/>
                    <a:pt x="14800" y="57951"/>
                    <a:pt x="14983" y="57054"/>
                  </a:cubicBezTo>
                  <a:cubicBezTo>
                    <a:pt x="15221" y="55821"/>
                    <a:pt x="15718" y="54675"/>
                    <a:pt x="16248" y="53551"/>
                  </a:cubicBezTo>
                  <a:cubicBezTo>
                    <a:pt x="17253" y="51411"/>
                    <a:pt x="18259" y="49271"/>
                    <a:pt x="19264" y="47120"/>
                  </a:cubicBezTo>
                  <a:cubicBezTo>
                    <a:pt x="20032" y="45487"/>
                    <a:pt x="20810" y="43844"/>
                    <a:pt x="21869" y="42385"/>
                  </a:cubicBezTo>
                  <a:cubicBezTo>
                    <a:pt x="23069" y="40742"/>
                    <a:pt x="24604" y="39369"/>
                    <a:pt x="25761" y="37694"/>
                  </a:cubicBezTo>
                  <a:cubicBezTo>
                    <a:pt x="26939" y="35996"/>
                    <a:pt x="27685" y="34007"/>
                    <a:pt x="27944" y="31953"/>
                  </a:cubicBezTo>
                  <a:cubicBezTo>
                    <a:pt x="28149" y="30343"/>
                    <a:pt x="27566" y="28959"/>
                    <a:pt x="28214" y="27446"/>
                  </a:cubicBezTo>
                  <a:cubicBezTo>
                    <a:pt x="29598" y="24213"/>
                    <a:pt x="33155" y="22149"/>
                    <a:pt x="35857" y="20149"/>
                  </a:cubicBezTo>
                  <a:cubicBezTo>
                    <a:pt x="40300" y="16852"/>
                    <a:pt x="44170" y="12787"/>
                    <a:pt x="47240" y="8182"/>
                  </a:cubicBezTo>
                  <a:cubicBezTo>
                    <a:pt x="48029" y="7015"/>
                    <a:pt x="48786" y="5663"/>
                    <a:pt x="48558" y="4269"/>
                  </a:cubicBezTo>
                  <a:cubicBezTo>
                    <a:pt x="48375" y="3145"/>
                    <a:pt x="47575" y="2226"/>
                    <a:pt x="46656" y="1555"/>
                  </a:cubicBezTo>
                  <a:cubicBezTo>
                    <a:pt x="45272" y="543"/>
                    <a:pt x="43562" y="0"/>
                    <a:pt x="41851" y="0"/>
                  </a:cubicBezTo>
                  <a:close/>
                </a:path>
              </a:pathLst>
            </a:custGeom>
            <a:solidFill>
              <a:srgbClr val="FF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3962675" y="3516025"/>
              <a:ext cx="215125" cy="173000"/>
            </a:xfrm>
            <a:custGeom>
              <a:avLst/>
              <a:gdLst/>
              <a:ahLst/>
              <a:cxnLst/>
              <a:rect l="l" t="t" r="r" b="b"/>
              <a:pathLst>
                <a:path w="8605" h="6920" extrusionOk="0">
                  <a:moveTo>
                    <a:pt x="8573" y="1"/>
                  </a:moveTo>
                  <a:cubicBezTo>
                    <a:pt x="7805" y="649"/>
                    <a:pt x="7016" y="1265"/>
                    <a:pt x="6216" y="1871"/>
                  </a:cubicBezTo>
                  <a:cubicBezTo>
                    <a:pt x="4206" y="3352"/>
                    <a:pt x="1719" y="4887"/>
                    <a:pt x="0" y="6898"/>
                  </a:cubicBezTo>
                  <a:cubicBezTo>
                    <a:pt x="11" y="6908"/>
                    <a:pt x="22" y="6908"/>
                    <a:pt x="33" y="6919"/>
                  </a:cubicBezTo>
                  <a:cubicBezTo>
                    <a:pt x="1741" y="4887"/>
                    <a:pt x="4238" y="3362"/>
                    <a:pt x="6259" y="1871"/>
                  </a:cubicBezTo>
                  <a:cubicBezTo>
                    <a:pt x="7059" y="1276"/>
                    <a:pt x="7838" y="649"/>
                    <a:pt x="8605" y="11"/>
                  </a:cubicBezTo>
                  <a:cubicBezTo>
                    <a:pt x="8594" y="11"/>
                    <a:pt x="8583" y="1"/>
                    <a:pt x="8573" y="1"/>
                  </a:cubicBezTo>
                  <a:close/>
                </a:path>
              </a:pathLst>
            </a:custGeom>
            <a:solidFill>
              <a:srgbClr val="6D80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3910775" y="3688450"/>
              <a:ext cx="52725" cy="198100"/>
            </a:xfrm>
            <a:custGeom>
              <a:avLst/>
              <a:gdLst/>
              <a:ahLst/>
              <a:cxnLst/>
              <a:rect l="l" t="t" r="r" b="b"/>
              <a:pathLst>
                <a:path w="2109" h="7924" extrusionOk="0">
                  <a:moveTo>
                    <a:pt x="2076" y="1"/>
                  </a:moveTo>
                  <a:cubicBezTo>
                    <a:pt x="1492" y="692"/>
                    <a:pt x="995" y="1449"/>
                    <a:pt x="649" y="2271"/>
                  </a:cubicBezTo>
                  <a:cubicBezTo>
                    <a:pt x="1" y="3784"/>
                    <a:pt x="584" y="5168"/>
                    <a:pt x="379" y="6778"/>
                  </a:cubicBezTo>
                  <a:cubicBezTo>
                    <a:pt x="336" y="7157"/>
                    <a:pt x="271" y="7535"/>
                    <a:pt x="185" y="7913"/>
                  </a:cubicBezTo>
                  <a:cubicBezTo>
                    <a:pt x="206" y="7913"/>
                    <a:pt x="217" y="7924"/>
                    <a:pt x="228" y="7924"/>
                  </a:cubicBezTo>
                  <a:cubicBezTo>
                    <a:pt x="315" y="7546"/>
                    <a:pt x="379" y="7167"/>
                    <a:pt x="423" y="6778"/>
                  </a:cubicBezTo>
                  <a:cubicBezTo>
                    <a:pt x="628" y="5168"/>
                    <a:pt x="44" y="3784"/>
                    <a:pt x="692" y="2271"/>
                  </a:cubicBezTo>
                  <a:cubicBezTo>
                    <a:pt x="1038" y="1449"/>
                    <a:pt x="1525" y="703"/>
                    <a:pt x="2109" y="22"/>
                  </a:cubicBezTo>
                  <a:cubicBezTo>
                    <a:pt x="2098" y="11"/>
                    <a:pt x="2087" y="11"/>
                    <a:pt x="2076" y="1"/>
                  </a:cubicBezTo>
                  <a:close/>
                </a:path>
              </a:pathLst>
            </a:custGeom>
            <a:solidFill>
              <a:srgbClr val="546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3698100" y="3886275"/>
              <a:ext cx="218400" cy="362150"/>
            </a:xfrm>
            <a:custGeom>
              <a:avLst/>
              <a:gdLst/>
              <a:ahLst/>
              <a:cxnLst/>
              <a:rect l="l" t="t" r="r" b="b"/>
              <a:pathLst>
                <a:path w="8736" h="14486" extrusionOk="0">
                  <a:moveTo>
                    <a:pt x="8692" y="0"/>
                  </a:moveTo>
                  <a:cubicBezTo>
                    <a:pt x="8335" y="1644"/>
                    <a:pt x="7664" y="3222"/>
                    <a:pt x="6703" y="4606"/>
                  </a:cubicBezTo>
                  <a:cubicBezTo>
                    <a:pt x="5546" y="6281"/>
                    <a:pt x="4011" y="7654"/>
                    <a:pt x="2811" y="9297"/>
                  </a:cubicBezTo>
                  <a:cubicBezTo>
                    <a:pt x="1752" y="10756"/>
                    <a:pt x="974" y="12399"/>
                    <a:pt x="206" y="14032"/>
                  </a:cubicBezTo>
                  <a:cubicBezTo>
                    <a:pt x="141" y="14183"/>
                    <a:pt x="65" y="14334"/>
                    <a:pt x="1" y="14486"/>
                  </a:cubicBezTo>
                  <a:lnTo>
                    <a:pt x="44" y="14486"/>
                  </a:lnTo>
                  <a:cubicBezTo>
                    <a:pt x="109" y="14334"/>
                    <a:pt x="184" y="14183"/>
                    <a:pt x="249" y="14032"/>
                  </a:cubicBezTo>
                  <a:cubicBezTo>
                    <a:pt x="1017" y="12399"/>
                    <a:pt x="1795" y="10756"/>
                    <a:pt x="2854" y="9297"/>
                  </a:cubicBezTo>
                  <a:cubicBezTo>
                    <a:pt x="4044" y="7654"/>
                    <a:pt x="5589" y="6281"/>
                    <a:pt x="6746" y="4606"/>
                  </a:cubicBezTo>
                  <a:cubicBezTo>
                    <a:pt x="7708" y="3222"/>
                    <a:pt x="8378" y="1654"/>
                    <a:pt x="8735" y="11"/>
                  </a:cubicBezTo>
                  <a:cubicBezTo>
                    <a:pt x="8724" y="11"/>
                    <a:pt x="8713" y="0"/>
                    <a:pt x="8692" y="0"/>
                  </a:cubicBezTo>
                  <a:close/>
                </a:path>
              </a:pathLst>
            </a:custGeom>
            <a:solidFill>
              <a:srgbClr val="C48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3226500" y="4248400"/>
              <a:ext cx="472700" cy="327825"/>
            </a:xfrm>
            <a:custGeom>
              <a:avLst/>
              <a:gdLst/>
              <a:ahLst/>
              <a:cxnLst/>
              <a:rect l="l" t="t" r="r" b="b"/>
              <a:pathLst>
                <a:path w="18908" h="13113" extrusionOk="0">
                  <a:moveTo>
                    <a:pt x="1" y="5503"/>
                  </a:moveTo>
                  <a:lnTo>
                    <a:pt x="1" y="5503"/>
                  </a:lnTo>
                  <a:cubicBezTo>
                    <a:pt x="77" y="5881"/>
                    <a:pt x="260" y="6271"/>
                    <a:pt x="315" y="6648"/>
                  </a:cubicBezTo>
                  <a:cubicBezTo>
                    <a:pt x="336" y="6519"/>
                    <a:pt x="358" y="6379"/>
                    <a:pt x="336" y="6238"/>
                  </a:cubicBezTo>
                  <a:cubicBezTo>
                    <a:pt x="304" y="6021"/>
                    <a:pt x="174" y="5849"/>
                    <a:pt x="77" y="5654"/>
                  </a:cubicBezTo>
                  <a:cubicBezTo>
                    <a:pt x="44" y="5600"/>
                    <a:pt x="23" y="5557"/>
                    <a:pt x="1" y="5503"/>
                  </a:cubicBezTo>
                  <a:close/>
                  <a:moveTo>
                    <a:pt x="18865" y="1"/>
                  </a:moveTo>
                  <a:cubicBezTo>
                    <a:pt x="17924" y="1990"/>
                    <a:pt x="16984" y="3979"/>
                    <a:pt x="16054" y="5978"/>
                  </a:cubicBezTo>
                  <a:cubicBezTo>
                    <a:pt x="15524" y="7102"/>
                    <a:pt x="15027" y="8248"/>
                    <a:pt x="14789" y="9481"/>
                  </a:cubicBezTo>
                  <a:cubicBezTo>
                    <a:pt x="14735" y="9740"/>
                    <a:pt x="14724" y="10064"/>
                    <a:pt x="14724" y="10410"/>
                  </a:cubicBezTo>
                  <a:cubicBezTo>
                    <a:pt x="14887" y="8854"/>
                    <a:pt x="15394" y="7460"/>
                    <a:pt x="16097" y="5978"/>
                  </a:cubicBezTo>
                  <a:cubicBezTo>
                    <a:pt x="17027" y="3979"/>
                    <a:pt x="17967" y="1990"/>
                    <a:pt x="18908" y="1"/>
                  </a:cubicBezTo>
                  <a:close/>
                  <a:moveTo>
                    <a:pt x="14659" y="11794"/>
                  </a:moveTo>
                  <a:cubicBezTo>
                    <a:pt x="14616" y="12173"/>
                    <a:pt x="14519" y="12507"/>
                    <a:pt x="14335" y="12745"/>
                  </a:cubicBezTo>
                  <a:cubicBezTo>
                    <a:pt x="14205" y="12897"/>
                    <a:pt x="14043" y="13016"/>
                    <a:pt x="13859" y="13091"/>
                  </a:cubicBezTo>
                  <a:cubicBezTo>
                    <a:pt x="13914" y="13081"/>
                    <a:pt x="13957" y="13081"/>
                    <a:pt x="14000" y="13081"/>
                  </a:cubicBezTo>
                  <a:cubicBezTo>
                    <a:pt x="14032" y="13059"/>
                    <a:pt x="14075" y="13038"/>
                    <a:pt x="14108" y="13016"/>
                  </a:cubicBezTo>
                  <a:cubicBezTo>
                    <a:pt x="14292" y="12897"/>
                    <a:pt x="14443" y="12735"/>
                    <a:pt x="14541" y="12540"/>
                  </a:cubicBezTo>
                  <a:cubicBezTo>
                    <a:pt x="14649" y="12313"/>
                    <a:pt x="14670" y="12053"/>
                    <a:pt x="14659" y="11794"/>
                  </a:cubicBezTo>
                  <a:close/>
                  <a:moveTo>
                    <a:pt x="8509" y="10843"/>
                  </a:moveTo>
                  <a:cubicBezTo>
                    <a:pt x="8963" y="11059"/>
                    <a:pt x="9406" y="11286"/>
                    <a:pt x="9849" y="11524"/>
                  </a:cubicBezTo>
                  <a:cubicBezTo>
                    <a:pt x="10573" y="11913"/>
                    <a:pt x="11568" y="12778"/>
                    <a:pt x="12540" y="13113"/>
                  </a:cubicBezTo>
                  <a:lnTo>
                    <a:pt x="12703" y="13113"/>
                  </a:lnTo>
                  <a:cubicBezTo>
                    <a:pt x="12216" y="12973"/>
                    <a:pt x="11784" y="12670"/>
                    <a:pt x="11351" y="12389"/>
                  </a:cubicBezTo>
                  <a:cubicBezTo>
                    <a:pt x="10433" y="11794"/>
                    <a:pt x="9482" y="11286"/>
                    <a:pt x="8509" y="10843"/>
                  </a:cubicBezTo>
                  <a:close/>
                </a:path>
              </a:pathLst>
            </a:custGeom>
            <a:solidFill>
              <a:srgbClr val="935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3540000" y="4575400"/>
              <a:ext cx="36525" cy="4350"/>
            </a:xfrm>
            <a:custGeom>
              <a:avLst/>
              <a:gdLst/>
              <a:ahLst/>
              <a:cxnLst/>
              <a:rect l="l" t="t" r="r" b="b"/>
              <a:pathLst>
                <a:path w="1461" h="174" extrusionOk="0">
                  <a:moveTo>
                    <a:pt x="1460" y="1"/>
                  </a:moveTo>
                  <a:cubicBezTo>
                    <a:pt x="1417" y="1"/>
                    <a:pt x="1374" y="1"/>
                    <a:pt x="1319" y="11"/>
                  </a:cubicBezTo>
                  <a:cubicBezTo>
                    <a:pt x="1136" y="87"/>
                    <a:pt x="930" y="119"/>
                    <a:pt x="725" y="119"/>
                  </a:cubicBezTo>
                  <a:cubicBezTo>
                    <a:pt x="574" y="119"/>
                    <a:pt x="422" y="98"/>
                    <a:pt x="281" y="66"/>
                  </a:cubicBezTo>
                  <a:cubicBezTo>
                    <a:pt x="238" y="54"/>
                    <a:pt x="195" y="44"/>
                    <a:pt x="163" y="33"/>
                  </a:cubicBezTo>
                  <a:lnTo>
                    <a:pt x="0" y="33"/>
                  </a:lnTo>
                  <a:cubicBezTo>
                    <a:pt x="260" y="119"/>
                    <a:pt x="509" y="174"/>
                    <a:pt x="757" y="174"/>
                  </a:cubicBezTo>
                  <a:cubicBezTo>
                    <a:pt x="1006" y="174"/>
                    <a:pt x="1233" y="119"/>
                    <a:pt x="1460" y="1"/>
                  </a:cubicBezTo>
                  <a:close/>
                </a:path>
              </a:pathLst>
            </a:custGeom>
            <a:solidFill>
              <a:srgbClr val="8A5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3225175" y="3486850"/>
              <a:ext cx="951825" cy="1091550"/>
            </a:xfrm>
            <a:custGeom>
              <a:avLst/>
              <a:gdLst/>
              <a:ahLst/>
              <a:cxnLst/>
              <a:rect l="l" t="t" r="r" b="b"/>
              <a:pathLst>
                <a:path w="38073" h="43662" extrusionOk="0">
                  <a:moveTo>
                    <a:pt x="36310" y="0"/>
                  </a:moveTo>
                  <a:cubicBezTo>
                    <a:pt x="35133" y="1060"/>
                    <a:pt x="33889" y="2086"/>
                    <a:pt x="32570" y="2973"/>
                  </a:cubicBezTo>
                  <a:cubicBezTo>
                    <a:pt x="30657" y="4270"/>
                    <a:pt x="28971" y="5989"/>
                    <a:pt x="27230" y="7546"/>
                  </a:cubicBezTo>
                  <a:cubicBezTo>
                    <a:pt x="27003" y="7751"/>
                    <a:pt x="26766" y="7967"/>
                    <a:pt x="26658" y="8259"/>
                  </a:cubicBezTo>
                  <a:cubicBezTo>
                    <a:pt x="26538" y="8562"/>
                    <a:pt x="26581" y="8897"/>
                    <a:pt x="26625" y="9221"/>
                  </a:cubicBezTo>
                  <a:cubicBezTo>
                    <a:pt x="27122" y="13437"/>
                    <a:pt x="25836" y="17826"/>
                    <a:pt x="23144" y="21101"/>
                  </a:cubicBezTo>
                  <a:cubicBezTo>
                    <a:pt x="21296" y="23360"/>
                    <a:pt x="19350" y="25133"/>
                    <a:pt x="18215" y="27879"/>
                  </a:cubicBezTo>
                  <a:cubicBezTo>
                    <a:pt x="17134" y="30484"/>
                    <a:pt x="16550" y="33262"/>
                    <a:pt x="15696" y="35933"/>
                  </a:cubicBezTo>
                  <a:cubicBezTo>
                    <a:pt x="15480" y="36613"/>
                    <a:pt x="15242" y="37532"/>
                    <a:pt x="14734" y="38051"/>
                  </a:cubicBezTo>
                  <a:cubicBezTo>
                    <a:pt x="14301" y="38505"/>
                    <a:pt x="13696" y="38592"/>
                    <a:pt x="13750" y="39392"/>
                  </a:cubicBezTo>
                  <a:cubicBezTo>
                    <a:pt x="13782" y="39878"/>
                    <a:pt x="14010" y="40321"/>
                    <a:pt x="14096" y="40797"/>
                  </a:cubicBezTo>
                  <a:cubicBezTo>
                    <a:pt x="14193" y="41273"/>
                    <a:pt x="14064" y="41867"/>
                    <a:pt x="13610" y="42051"/>
                  </a:cubicBezTo>
                  <a:cubicBezTo>
                    <a:pt x="13513" y="42094"/>
                    <a:pt x="13393" y="42116"/>
                    <a:pt x="13275" y="42116"/>
                  </a:cubicBezTo>
                  <a:cubicBezTo>
                    <a:pt x="13156" y="42116"/>
                    <a:pt x="13026" y="42094"/>
                    <a:pt x="12896" y="42073"/>
                  </a:cubicBezTo>
                  <a:cubicBezTo>
                    <a:pt x="11113" y="41705"/>
                    <a:pt x="9696" y="40343"/>
                    <a:pt x="7967" y="39770"/>
                  </a:cubicBezTo>
                  <a:cubicBezTo>
                    <a:pt x="6756" y="39359"/>
                    <a:pt x="5448" y="39359"/>
                    <a:pt x="4183" y="39111"/>
                  </a:cubicBezTo>
                  <a:cubicBezTo>
                    <a:pt x="3146" y="38905"/>
                    <a:pt x="2076" y="38484"/>
                    <a:pt x="1384" y="37629"/>
                  </a:cubicBezTo>
                  <a:cubicBezTo>
                    <a:pt x="854" y="36981"/>
                    <a:pt x="930" y="35511"/>
                    <a:pt x="162" y="35165"/>
                  </a:cubicBezTo>
                  <a:cubicBezTo>
                    <a:pt x="11" y="35424"/>
                    <a:pt x="0" y="35695"/>
                    <a:pt x="54" y="35965"/>
                  </a:cubicBezTo>
                  <a:cubicBezTo>
                    <a:pt x="76" y="36019"/>
                    <a:pt x="97" y="36062"/>
                    <a:pt x="130" y="36116"/>
                  </a:cubicBezTo>
                  <a:cubicBezTo>
                    <a:pt x="227" y="36311"/>
                    <a:pt x="357" y="36483"/>
                    <a:pt x="389" y="36700"/>
                  </a:cubicBezTo>
                  <a:cubicBezTo>
                    <a:pt x="411" y="36841"/>
                    <a:pt x="389" y="36981"/>
                    <a:pt x="368" y="37110"/>
                  </a:cubicBezTo>
                  <a:cubicBezTo>
                    <a:pt x="378" y="37197"/>
                    <a:pt x="389" y="37283"/>
                    <a:pt x="389" y="37360"/>
                  </a:cubicBezTo>
                  <a:cubicBezTo>
                    <a:pt x="357" y="38927"/>
                    <a:pt x="3416" y="39402"/>
                    <a:pt x="4508" y="39726"/>
                  </a:cubicBezTo>
                  <a:cubicBezTo>
                    <a:pt x="5902" y="40137"/>
                    <a:pt x="7253" y="40667"/>
                    <a:pt x="8562" y="41305"/>
                  </a:cubicBezTo>
                  <a:cubicBezTo>
                    <a:pt x="9535" y="41748"/>
                    <a:pt x="10486" y="42256"/>
                    <a:pt x="11404" y="42851"/>
                  </a:cubicBezTo>
                  <a:cubicBezTo>
                    <a:pt x="11837" y="43132"/>
                    <a:pt x="12269" y="43435"/>
                    <a:pt x="12756" y="43575"/>
                  </a:cubicBezTo>
                  <a:cubicBezTo>
                    <a:pt x="12788" y="43586"/>
                    <a:pt x="12831" y="43596"/>
                    <a:pt x="12874" y="43608"/>
                  </a:cubicBezTo>
                  <a:cubicBezTo>
                    <a:pt x="13015" y="43640"/>
                    <a:pt x="13167" y="43661"/>
                    <a:pt x="13318" y="43661"/>
                  </a:cubicBezTo>
                  <a:cubicBezTo>
                    <a:pt x="13523" y="43661"/>
                    <a:pt x="13729" y="43629"/>
                    <a:pt x="13912" y="43553"/>
                  </a:cubicBezTo>
                  <a:cubicBezTo>
                    <a:pt x="14096" y="43478"/>
                    <a:pt x="14258" y="43359"/>
                    <a:pt x="14388" y="43207"/>
                  </a:cubicBezTo>
                  <a:cubicBezTo>
                    <a:pt x="14572" y="42969"/>
                    <a:pt x="14669" y="42635"/>
                    <a:pt x="14712" y="42256"/>
                  </a:cubicBezTo>
                  <a:lnTo>
                    <a:pt x="14712" y="42083"/>
                  </a:lnTo>
                  <a:cubicBezTo>
                    <a:pt x="14712" y="41672"/>
                    <a:pt x="14734" y="41273"/>
                    <a:pt x="14777" y="40872"/>
                  </a:cubicBezTo>
                  <a:cubicBezTo>
                    <a:pt x="14777" y="40526"/>
                    <a:pt x="14788" y="40202"/>
                    <a:pt x="14842" y="39943"/>
                  </a:cubicBezTo>
                  <a:cubicBezTo>
                    <a:pt x="15080" y="38710"/>
                    <a:pt x="15577" y="37564"/>
                    <a:pt x="16107" y="36440"/>
                  </a:cubicBezTo>
                  <a:cubicBezTo>
                    <a:pt x="17037" y="34441"/>
                    <a:pt x="17977" y="32452"/>
                    <a:pt x="18918" y="30463"/>
                  </a:cubicBezTo>
                  <a:cubicBezTo>
                    <a:pt x="18982" y="30311"/>
                    <a:pt x="19058" y="30160"/>
                    <a:pt x="19123" y="30009"/>
                  </a:cubicBezTo>
                  <a:cubicBezTo>
                    <a:pt x="19891" y="28376"/>
                    <a:pt x="20669" y="26733"/>
                    <a:pt x="21728" y="25274"/>
                  </a:cubicBezTo>
                  <a:cubicBezTo>
                    <a:pt x="22928" y="23631"/>
                    <a:pt x="24463" y="22258"/>
                    <a:pt x="25620" y="20583"/>
                  </a:cubicBezTo>
                  <a:cubicBezTo>
                    <a:pt x="26581" y="19199"/>
                    <a:pt x="27252" y="17621"/>
                    <a:pt x="27609" y="15977"/>
                  </a:cubicBezTo>
                  <a:cubicBezTo>
                    <a:pt x="27695" y="15599"/>
                    <a:pt x="27760" y="15221"/>
                    <a:pt x="27803" y="14842"/>
                  </a:cubicBezTo>
                  <a:cubicBezTo>
                    <a:pt x="28008" y="13232"/>
                    <a:pt x="27425" y="11848"/>
                    <a:pt x="28073" y="10335"/>
                  </a:cubicBezTo>
                  <a:cubicBezTo>
                    <a:pt x="28419" y="9513"/>
                    <a:pt x="28916" y="8756"/>
                    <a:pt x="29500" y="8065"/>
                  </a:cubicBezTo>
                  <a:cubicBezTo>
                    <a:pt x="31219" y="6054"/>
                    <a:pt x="33706" y="4519"/>
                    <a:pt x="35716" y="3038"/>
                  </a:cubicBezTo>
                  <a:cubicBezTo>
                    <a:pt x="36516" y="2432"/>
                    <a:pt x="37305" y="1816"/>
                    <a:pt x="38073" y="1168"/>
                  </a:cubicBezTo>
                  <a:cubicBezTo>
                    <a:pt x="37759" y="1005"/>
                    <a:pt x="37370" y="757"/>
                    <a:pt x="36927" y="433"/>
                  </a:cubicBezTo>
                  <a:cubicBezTo>
                    <a:pt x="36721" y="292"/>
                    <a:pt x="36516" y="152"/>
                    <a:pt x="36310" y="0"/>
                  </a:cubicBezTo>
                  <a:close/>
                </a:path>
              </a:pathLst>
            </a:custGeom>
            <a:solidFill>
              <a:srgbClr val="FF74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3947800" y="2690450"/>
              <a:ext cx="882675" cy="830350"/>
            </a:xfrm>
            <a:custGeom>
              <a:avLst/>
              <a:gdLst/>
              <a:ahLst/>
              <a:cxnLst/>
              <a:rect l="l" t="t" r="r" b="b"/>
              <a:pathLst>
                <a:path w="35307" h="33214" extrusionOk="0">
                  <a:moveTo>
                    <a:pt x="23189" y="1"/>
                  </a:moveTo>
                  <a:cubicBezTo>
                    <a:pt x="22210" y="1"/>
                    <a:pt x="21900" y="583"/>
                    <a:pt x="21059" y="1404"/>
                  </a:cubicBezTo>
                  <a:cubicBezTo>
                    <a:pt x="19091" y="3350"/>
                    <a:pt x="16940" y="5156"/>
                    <a:pt x="14486" y="6453"/>
                  </a:cubicBezTo>
                  <a:cubicBezTo>
                    <a:pt x="15308" y="8258"/>
                    <a:pt x="16053" y="10312"/>
                    <a:pt x="14475" y="11544"/>
                  </a:cubicBezTo>
                  <a:cubicBezTo>
                    <a:pt x="12940" y="12744"/>
                    <a:pt x="10941" y="13523"/>
                    <a:pt x="9330" y="14679"/>
                  </a:cubicBezTo>
                  <a:cubicBezTo>
                    <a:pt x="6065" y="17025"/>
                    <a:pt x="3146" y="19846"/>
                    <a:pt x="714" y="23046"/>
                  </a:cubicBezTo>
                  <a:cubicBezTo>
                    <a:pt x="357" y="23511"/>
                    <a:pt x="1" y="24030"/>
                    <a:pt x="33" y="24614"/>
                  </a:cubicBezTo>
                  <a:cubicBezTo>
                    <a:pt x="66" y="25273"/>
                    <a:pt x="573" y="25792"/>
                    <a:pt x="1060" y="26235"/>
                  </a:cubicBezTo>
                  <a:cubicBezTo>
                    <a:pt x="2150" y="27222"/>
                    <a:pt x="8410" y="33213"/>
                    <a:pt x="9757" y="33213"/>
                  </a:cubicBezTo>
                  <a:cubicBezTo>
                    <a:pt x="9826" y="33213"/>
                    <a:pt x="9883" y="33197"/>
                    <a:pt x="9924" y="33164"/>
                  </a:cubicBezTo>
                  <a:cubicBezTo>
                    <a:pt x="14129" y="29813"/>
                    <a:pt x="18777" y="27078"/>
                    <a:pt x="23750" y="25078"/>
                  </a:cubicBezTo>
                  <a:cubicBezTo>
                    <a:pt x="27987" y="23381"/>
                    <a:pt x="32020" y="20257"/>
                    <a:pt x="33868" y="15933"/>
                  </a:cubicBezTo>
                  <a:cubicBezTo>
                    <a:pt x="33955" y="15717"/>
                    <a:pt x="34052" y="15490"/>
                    <a:pt x="34127" y="15263"/>
                  </a:cubicBezTo>
                  <a:cubicBezTo>
                    <a:pt x="35306" y="12063"/>
                    <a:pt x="34982" y="8183"/>
                    <a:pt x="32744" y="5599"/>
                  </a:cubicBezTo>
                  <a:cubicBezTo>
                    <a:pt x="31436" y="4085"/>
                    <a:pt x="29599" y="3134"/>
                    <a:pt x="27814" y="2216"/>
                  </a:cubicBezTo>
                  <a:cubicBezTo>
                    <a:pt x="26647" y="1621"/>
                    <a:pt x="24809" y="150"/>
                    <a:pt x="23523" y="21"/>
                  </a:cubicBezTo>
                  <a:cubicBezTo>
                    <a:pt x="23404" y="7"/>
                    <a:pt x="23293" y="1"/>
                    <a:pt x="23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4583700" y="2709325"/>
              <a:ext cx="18925" cy="12200"/>
            </a:xfrm>
            <a:custGeom>
              <a:avLst/>
              <a:gdLst/>
              <a:ahLst/>
              <a:cxnLst/>
              <a:rect l="l" t="t" r="r" b="b"/>
              <a:pathLst>
                <a:path w="757" h="488" extrusionOk="0">
                  <a:moveTo>
                    <a:pt x="22" y="1"/>
                  </a:moveTo>
                  <a:cubicBezTo>
                    <a:pt x="12" y="12"/>
                    <a:pt x="12" y="22"/>
                    <a:pt x="0" y="22"/>
                  </a:cubicBezTo>
                  <a:cubicBezTo>
                    <a:pt x="260" y="174"/>
                    <a:pt x="509" y="325"/>
                    <a:pt x="757" y="488"/>
                  </a:cubicBezTo>
                  <a:cubicBezTo>
                    <a:pt x="519" y="315"/>
                    <a:pt x="271" y="152"/>
                    <a:pt x="22" y="1"/>
                  </a:cubicBezTo>
                  <a:close/>
                </a:path>
              </a:pathLst>
            </a:custGeom>
            <a:solidFill>
              <a:srgbClr val="C2D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4114275" y="3471175"/>
              <a:ext cx="19200" cy="15700"/>
            </a:xfrm>
            <a:custGeom>
              <a:avLst/>
              <a:gdLst/>
              <a:ahLst/>
              <a:cxnLst/>
              <a:rect l="l" t="t" r="r" b="b"/>
              <a:pathLst>
                <a:path w="768" h="628" extrusionOk="0">
                  <a:moveTo>
                    <a:pt x="1" y="0"/>
                  </a:moveTo>
                  <a:cubicBezTo>
                    <a:pt x="33" y="76"/>
                    <a:pt x="109" y="130"/>
                    <a:pt x="174" y="184"/>
                  </a:cubicBezTo>
                  <a:cubicBezTo>
                    <a:pt x="368" y="335"/>
                    <a:pt x="552" y="476"/>
                    <a:pt x="746" y="627"/>
                  </a:cubicBezTo>
                  <a:cubicBezTo>
                    <a:pt x="758" y="616"/>
                    <a:pt x="758" y="616"/>
                    <a:pt x="768" y="616"/>
                  </a:cubicBezTo>
                  <a:cubicBezTo>
                    <a:pt x="520" y="422"/>
                    <a:pt x="260" y="217"/>
                    <a:pt x="1" y="0"/>
                  </a:cubicBezTo>
                  <a:close/>
                </a:path>
              </a:pathLst>
            </a:custGeom>
            <a:solidFill>
              <a:srgbClr val="C27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4132925" y="3486575"/>
              <a:ext cx="15425" cy="11100"/>
            </a:xfrm>
            <a:custGeom>
              <a:avLst/>
              <a:gdLst/>
              <a:ahLst/>
              <a:cxnLst/>
              <a:rect l="l" t="t" r="r" b="b"/>
              <a:pathLst>
                <a:path w="617" h="444" extrusionOk="0">
                  <a:moveTo>
                    <a:pt x="22" y="0"/>
                  </a:moveTo>
                  <a:cubicBezTo>
                    <a:pt x="12" y="0"/>
                    <a:pt x="12" y="0"/>
                    <a:pt x="0" y="11"/>
                  </a:cubicBezTo>
                  <a:cubicBezTo>
                    <a:pt x="206" y="163"/>
                    <a:pt x="411" y="303"/>
                    <a:pt x="617" y="444"/>
                  </a:cubicBezTo>
                  <a:cubicBezTo>
                    <a:pt x="422" y="303"/>
                    <a:pt x="228" y="151"/>
                    <a:pt x="22" y="0"/>
                  </a:cubicBezTo>
                  <a:close/>
                </a:path>
              </a:pathLst>
            </a:custGeom>
            <a:solidFill>
              <a:srgbClr val="C260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4196450" y="3510100"/>
              <a:ext cx="11375" cy="9200"/>
            </a:xfrm>
            <a:custGeom>
              <a:avLst/>
              <a:gdLst/>
              <a:ahLst/>
              <a:cxnLst/>
              <a:rect l="l" t="t" r="r" b="b"/>
              <a:pathLst>
                <a:path w="455" h="368" extrusionOk="0">
                  <a:moveTo>
                    <a:pt x="454" y="0"/>
                  </a:moveTo>
                  <a:lnTo>
                    <a:pt x="454" y="0"/>
                  </a:lnTo>
                  <a:cubicBezTo>
                    <a:pt x="303" y="119"/>
                    <a:pt x="151" y="248"/>
                    <a:pt x="0" y="368"/>
                  </a:cubicBezTo>
                  <a:cubicBezTo>
                    <a:pt x="108" y="324"/>
                    <a:pt x="195" y="238"/>
                    <a:pt x="281" y="162"/>
                  </a:cubicBezTo>
                  <a:cubicBezTo>
                    <a:pt x="346" y="108"/>
                    <a:pt x="400" y="54"/>
                    <a:pt x="454" y="0"/>
                  </a:cubicBezTo>
                  <a:close/>
                </a:path>
              </a:pathLst>
            </a:custGeom>
            <a:solidFill>
              <a:srgbClr val="538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4111575" y="2709875"/>
              <a:ext cx="716450" cy="810225"/>
            </a:xfrm>
            <a:custGeom>
              <a:avLst/>
              <a:gdLst/>
              <a:ahLst/>
              <a:cxnLst/>
              <a:rect l="l" t="t" r="r" b="b"/>
              <a:pathLst>
                <a:path w="28658" h="32409" extrusionOk="0">
                  <a:moveTo>
                    <a:pt x="18885" y="0"/>
                  </a:moveTo>
                  <a:cubicBezTo>
                    <a:pt x="18042" y="1038"/>
                    <a:pt x="17134" y="1979"/>
                    <a:pt x="16151" y="2822"/>
                  </a:cubicBezTo>
                  <a:cubicBezTo>
                    <a:pt x="16583" y="3438"/>
                    <a:pt x="17275" y="3914"/>
                    <a:pt x="17859" y="4400"/>
                  </a:cubicBezTo>
                  <a:cubicBezTo>
                    <a:pt x="20247" y="6378"/>
                    <a:pt x="21545" y="9751"/>
                    <a:pt x="20648" y="12713"/>
                  </a:cubicBezTo>
                  <a:cubicBezTo>
                    <a:pt x="20291" y="13870"/>
                    <a:pt x="19632" y="14918"/>
                    <a:pt x="18907" y="15891"/>
                  </a:cubicBezTo>
                  <a:cubicBezTo>
                    <a:pt x="15794" y="20085"/>
                    <a:pt x="11438" y="23090"/>
                    <a:pt x="7081" y="25869"/>
                  </a:cubicBezTo>
                  <a:cubicBezTo>
                    <a:pt x="5838" y="26658"/>
                    <a:pt x="4595" y="27436"/>
                    <a:pt x="3352" y="28226"/>
                  </a:cubicBezTo>
                  <a:cubicBezTo>
                    <a:pt x="2963" y="28485"/>
                    <a:pt x="1" y="30225"/>
                    <a:pt x="109" y="30452"/>
                  </a:cubicBezTo>
                  <a:cubicBezTo>
                    <a:pt x="368" y="30669"/>
                    <a:pt x="628" y="30874"/>
                    <a:pt x="876" y="31068"/>
                  </a:cubicBezTo>
                  <a:cubicBezTo>
                    <a:pt x="1082" y="31219"/>
                    <a:pt x="1276" y="31371"/>
                    <a:pt x="1471" y="31512"/>
                  </a:cubicBezTo>
                  <a:cubicBezTo>
                    <a:pt x="1903" y="31803"/>
                    <a:pt x="2346" y="32074"/>
                    <a:pt x="2811" y="32290"/>
                  </a:cubicBezTo>
                  <a:cubicBezTo>
                    <a:pt x="2941" y="32355"/>
                    <a:pt x="3081" y="32409"/>
                    <a:pt x="3211" y="32409"/>
                  </a:cubicBezTo>
                  <a:cubicBezTo>
                    <a:pt x="3254" y="32409"/>
                    <a:pt x="3287" y="32409"/>
                    <a:pt x="3319" y="32398"/>
                  </a:cubicBezTo>
                  <a:cubicBezTo>
                    <a:pt x="3341" y="32398"/>
                    <a:pt x="3373" y="32387"/>
                    <a:pt x="3395" y="32377"/>
                  </a:cubicBezTo>
                  <a:cubicBezTo>
                    <a:pt x="3546" y="32257"/>
                    <a:pt x="3698" y="32128"/>
                    <a:pt x="3849" y="32009"/>
                  </a:cubicBezTo>
                  <a:cubicBezTo>
                    <a:pt x="5222" y="30787"/>
                    <a:pt x="6789" y="29771"/>
                    <a:pt x="8335" y="28788"/>
                  </a:cubicBezTo>
                  <a:cubicBezTo>
                    <a:pt x="11113" y="27025"/>
                    <a:pt x="14042" y="25523"/>
                    <a:pt x="17091" y="24301"/>
                  </a:cubicBezTo>
                  <a:cubicBezTo>
                    <a:pt x="21328" y="22604"/>
                    <a:pt x="25361" y="19480"/>
                    <a:pt x="27209" y="15156"/>
                  </a:cubicBezTo>
                  <a:cubicBezTo>
                    <a:pt x="27307" y="14940"/>
                    <a:pt x="27393" y="14713"/>
                    <a:pt x="27480" y="14486"/>
                  </a:cubicBezTo>
                  <a:cubicBezTo>
                    <a:pt x="28657" y="11286"/>
                    <a:pt x="28333" y="7406"/>
                    <a:pt x="26096" y="4822"/>
                  </a:cubicBezTo>
                  <a:cubicBezTo>
                    <a:pt x="24777" y="3308"/>
                    <a:pt x="22939" y="2357"/>
                    <a:pt x="21155" y="1439"/>
                  </a:cubicBezTo>
                  <a:cubicBezTo>
                    <a:pt x="20658" y="1179"/>
                    <a:pt x="20150" y="812"/>
                    <a:pt x="19642" y="466"/>
                  </a:cubicBezTo>
                  <a:cubicBezTo>
                    <a:pt x="19394" y="303"/>
                    <a:pt x="19145" y="152"/>
                    <a:pt x="18885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2951675" y="1877350"/>
              <a:ext cx="161900" cy="127925"/>
            </a:xfrm>
            <a:custGeom>
              <a:avLst/>
              <a:gdLst/>
              <a:ahLst/>
              <a:cxnLst/>
              <a:rect l="l" t="t" r="r" b="b"/>
              <a:pathLst>
                <a:path w="6476" h="5117" extrusionOk="0">
                  <a:moveTo>
                    <a:pt x="3724" y="0"/>
                  </a:moveTo>
                  <a:cubicBezTo>
                    <a:pt x="2592" y="0"/>
                    <a:pt x="1335" y="518"/>
                    <a:pt x="443" y="1164"/>
                  </a:cubicBezTo>
                  <a:cubicBezTo>
                    <a:pt x="227" y="1326"/>
                    <a:pt x="1" y="1628"/>
                    <a:pt x="162" y="1845"/>
                  </a:cubicBezTo>
                  <a:cubicBezTo>
                    <a:pt x="225" y="1929"/>
                    <a:pt x="310" y="1963"/>
                    <a:pt x="405" y="1963"/>
                  </a:cubicBezTo>
                  <a:cubicBezTo>
                    <a:pt x="590" y="1963"/>
                    <a:pt x="813" y="1836"/>
                    <a:pt x="984" y="1715"/>
                  </a:cubicBezTo>
                  <a:cubicBezTo>
                    <a:pt x="1659" y="1255"/>
                    <a:pt x="2480" y="1111"/>
                    <a:pt x="3314" y="1111"/>
                  </a:cubicBezTo>
                  <a:cubicBezTo>
                    <a:pt x="3696" y="1111"/>
                    <a:pt x="4080" y="1141"/>
                    <a:pt x="4454" y="1186"/>
                  </a:cubicBezTo>
                  <a:cubicBezTo>
                    <a:pt x="4757" y="1218"/>
                    <a:pt x="5081" y="1272"/>
                    <a:pt x="5319" y="1455"/>
                  </a:cubicBezTo>
                  <a:cubicBezTo>
                    <a:pt x="5567" y="1640"/>
                    <a:pt x="5697" y="2007"/>
                    <a:pt x="5535" y="2255"/>
                  </a:cubicBezTo>
                  <a:cubicBezTo>
                    <a:pt x="5101" y="2147"/>
                    <a:pt x="4652" y="2095"/>
                    <a:pt x="4204" y="2095"/>
                  </a:cubicBezTo>
                  <a:cubicBezTo>
                    <a:pt x="2945" y="2095"/>
                    <a:pt x="1681" y="2509"/>
                    <a:pt x="692" y="3283"/>
                  </a:cubicBezTo>
                  <a:cubicBezTo>
                    <a:pt x="638" y="3326"/>
                    <a:pt x="573" y="3380"/>
                    <a:pt x="552" y="3456"/>
                  </a:cubicBezTo>
                  <a:cubicBezTo>
                    <a:pt x="498" y="3607"/>
                    <a:pt x="638" y="3769"/>
                    <a:pt x="801" y="3802"/>
                  </a:cubicBezTo>
                  <a:cubicBezTo>
                    <a:pt x="830" y="3807"/>
                    <a:pt x="859" y="3810"/>
                    <a:pt x="889" y="3810"/>
                  </a:cubicBezTo>
                  <a:cubicBezTo>
                    <a:pt x="1021" y="3810"/>
                    <a:pt x="1152" y="3757"/>
                    <a:pt x="1276" y="3704"/>
                  </a:cubicBezTo>
                  <a:cubicBezTo>
                    <a:pt x="2267" y="3296"/>
                    <a:pt x="3336" y="2958"/>
                    <a:pt x="4397" y="2958"/>
                  </a:cubicBezTo>
                  <a:cubicBezTo>
                    <a:pt x="4713" y="2958"/>
                    <a:pt x="5028" y="2988"/>
                    <a:pt x="5341" y="3055"/>
                  </a:cubicBezTo>
                  <a:cubicBezTo>
                    <a:pt x="4465" y="3456"/>
                    <a:pt x="3578" y="3845"/>
                    <a:pt x="2703" y="4244"/>
                  </a:cubicBezTo>
                  <a:cubicBezTo>
                    <a:pt x="2422" y="4364"/>
                    <a:pt x="2076" y="4623"/>
                    <a:pt x="2206" y="4904"/>
                  </a:cubicBezTo>
                  <a:cubicBezTo>
                    <a:pt x="2261" y="5041"/>
                    <a:pt x="2416" y="5117"/>
                    <a:pt x="2567" y="5117"/>
                  </a:cubicBezTo>
                  <a:cubicBezTo>
                    <a:pt x="2595" y="5117"/>
                    <a:pt x="2622" y="5114"/>
                    <a:pt x="2649" y="5109"/>
                  </a:cubicBezTo>
                  <a:cubicBezTo>
                    <a:pt x="2833" y="5088"/>
                    <a:pt x="2984" y="4991"/>
                    <a:pt x="3136" y="4904"/>
                  </a:cubicBezTo>
                  <a:cubicBezTo>
                    <a:pt x="3784" y="4552"/>
                    <a:pt x="4518" y="4370"/>
                    <a:pt x="5248" y="4370"/>
                  </a:cubicBezTo>
                  <a:cubicBezTo>
                    <a:pt x="5526" y="4370"/>
                    <a:pt x="5804" y="4396"/>
                    <a:pt x="6076" y="4450"/>
                  </a:cubicBezTo>
                  <a:cubicBezTo>
                    <a:pt x="6113" y="4459"/>
                    <a:pt x="6154" y="4467"/>
                    <a:pt x="6193" y="4467"/>
                  </a:cubicBezTo>
                  <a:cubicBezTo>
                    <a:pt x="6244" y="4467"/>
                    <a:pt x="6289" y="4454"/>
                    <a:pt x="6314" y="4417"/>
                  </a:cubicBezTo>
                  <a:cubicBezTo>
                    <a:pt x="6346" y="4385"/>
                    <a:pt x="6346" y="4342"/>
                    <a:pt x="6357" y="4299"/>
                  </a:cubicBezTo>
                  <a:cubicBezTo>
                    <a:pt x="6465" y="3423"/>
                    <a:pt x="6475" y="2515"/>
                    <a:pt x="6184" y="1693"/>
                  </a:cubicBezTo>
                  <a:cubicBezTo>
                    <a:pt x="5744" y="457"/>
                    <a:pt x="4789" y="0"/>
                    <a:pt x="3724" y="0"/>
                  </a:cubicBezTo>
                  <a:close/>
                </a:path>
              </a:pathLst>
            </a:custGeom>
            <a:solidFill>
              <a:srgbClr val="895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2953300" y="1829400"/>
              <a:ext cx="1247750" cy="464975"/>
            </a:xfrm>
            <a:custGeom>
              <a:avLst/>
              <a:gdLst/>
              <a:ahLst/>
              <a:cxnLst/>
              <a:rect l="l" t="t" r="r" b="b"/>
              <a:pathLst>
                <a:path w="49910" h="18599" extrusionOk="0">
                  <a:moveTo>
                    <a:pt x="3642" y="0"/>
                  </a:moveTo>
                  <a:cubicBezTo>
                    <a:pt x="3473" y="0"/>
                    <a:pt x="3297" y="14"/>
                    <a:pt x="3114" y="44"/>
                  </a:cubicBezTo>
                  <a:cubicBezTo>
                    <a:pt x="2238" y="185"/>
                    <a:pt x="1384" y="455"/>
                    <a:pt x="595" y="844"/>
                  </a:cubicBezTo>
                  <a:cubicBezTo>
                    <a:pt x="314" y="985"/>
                    <a:pt x="1" y="1223"/>
                    <a:pt x="65" y="1525"/>
                  </a:cubicBezTo>
                  <a:cubicBezTo>
                    <a:pt x="109" y="1742"/>
                    <a:pt x="335" y="1871"/>
                    <a:pt x="551" y="1882"/>
                  </a:cubicBezTo>
                  <a:cubicBezTo>
                    <a:pt x="572" y="1883"/>
                    <a:pt x="593" y="1884"/>
                    <a:pt x="612" y="1884"/>
                  </a:cubicBezTo>
                  <a:cubicBezTo>
                    <a:pt x="837" y="1884"/>
                    <a:pt x="991" y="1776"/>
                    <a:pt x="1190" y="1677"/>
                  </a:cubicBezTo>
                  <a:cubicBezTo>
                    <a:pt x="1449" y="1557"/>
                    <a:pt x="1740" y="1482"/>
                    <a:pt x="2011" y="1417"/>
                  </a:cubicBezTo>
                  <a:cubicBezTo>
                    <a:pt x="2532" y="1284"/>
                    <a:pt x="3131" y="1113"/>
                    <a:pt x="3679" y="1113"/>
                  </a:cubicBezTo>
                  <a:cubicBezTo>
                    <a:pt x="3710" y="1113"/>
                    <a:pt x="3742" y="1113"/>
                    <a:pt x="3773" y="1115"/>
                  </a:cubicBezTo>
                  <a:cubicBezTo>
                    <a:pt x="4260" y="1125"/>
                    <a:pt x="4529" y="1504"/>
                    <a:pt x="4822" y="1893"/>
                  </a:cubicBezTo>
                  <a:cubicBezTo>
                    <a:pt x="5286" y="2498"/>
                    <a:pt x="5859" y="3514"/>
                    <a:pt x="5805" y="4314"/>
                  </a:cubicBezTo>
                  <a:cubicBezTo>
                    <a:pt x="5794" y="4570"/>
                    <a:pt x="5707" y="4653"/>
                    <a:pt x="5568" y="4653"/>
                  </a:cubicBezTo>
                  <a:cubicBezTo>
                    <a:pt x="5443" y="4653"/>
                    <a:pt x="5276" y="4586"/>
                    <a:pt x="5081" y="4519"/>
                  </a:cubicBezTo>
                  <a:cubicBezTo>
                    <a:pt x="4649" y="4379"/>
                    <a:pt x="4227" y="4185"/>
                    <a:pt x="3849" y="3925"/>
                  </a:cubicBezTo>
                  <a:cubicBezTo>
                    <a:pt x="3330" y="3579"/>
                    <a:pt x="2973" y="3244"/>
                    <a:pt x="2303" y="3233"/>
                  </a:cubicBezTo>
                  <a:cubicBezTo>
                    <a:pt x="2022" y="3233"/>
                    <a:pt x="1708" y="3320"/>
                    <a:pt x="1622" y="3579"/>
                  </a:cubicBezTo>
                  <a:cubicBezTo>
                    <a:pt x="1546" y="3774"/>
                    <a:pt x="1644" y="3990"/>
                    <a:pt x="1795" y="4130"/>
                  </a:cubicBezTo>
                  <a:cubicBezTo>
                    <a:pt x="1946" y="4271"/>
                    <a:pt x="2141" y="4346"/>
                    <a:pt x="2324" y="4422"/>
                  </a:cubicBezTo>
                  <a:cubicBezTo>
                    <a:pt x="2725" y="4574"/>
                    <a:pt x="3124" y="4725"/>
                    <a:pt x="3460" y="4984"/>
                  </a:cubicBezTo>
                  <a:cubicBezTo>
                    <a:pt x="4724" y="5925"/>
                    <a:pt x="4335" y="7882"/>
                    <a:pt x="5675" y="8800"/>
                  </a:cubicBezTo>
                  <a:cubicBezTo>
                    <a:pt x="6237" y="9179"/>
                    <a:pt x="6962" y="9211"/>
                    <a:pt x="7589" y="9481"/>
                  </a:cubicBezTo>
                  <a:cubicBezTo>
                    <a:pt x="8324" y="9794"/>
                    <a:pt x="8886" y="10421"/>
                    <a:pt x="9459" y="10995"/>
                  </a:cubicBezTo>
                  <a:cubicBezTo>
                    <a:pt x="11859" y="13373"/>
                    <a:pt x="15005" y="14994"/>
                    <a:pt x="18345" y="15557"/>
                  </a:cubicBezTo>
                  <a:cubicBezTo>
                    <a:pt x="25273" y="16715"/>
                    <a:pt x="32009" y="18599"/>
                    <a:pt x="38790" y="18599"/>
                  </a:cubicBezTo>
                  <a:cubicBezTo>
                    <a:pt x="41119" y="18599"/>
                    <a:pt x="43453" y="18376"/>
                    <a:pt x="45802" y="17827"/>
                  </a:cubicBezTo>
                  <a:cubicBezTo>
                    <a:pt x="47175" y="17502"/>
                    <a:pt x="48699" y="16984"/>
                    <a:pt x="49315" y="15708"/>
                  </a:cubicBezTo>
                  <a:cubicBezTo>
                    <a:pt x="49909" y="14464"/>
                    <a:pt x="49326" y="12876"/>
                    <a:pt x="48234" y="12033"/>
                  </a:cubicBezTo>
                  <a:cubicBezTo>
                    <a:pt x="47768" y="11668"/>
                    <a:pt x="47342" y="11544"/>
                    <a:pt x="46901" y="11544"/>
                  </a:cubicBezTo>
                  <a:cubicBezTo>
                    <a:pt x="46308" y="11544"/>
                    <a:pt x="45690" y="11768"/>
                    <a:pt x="44915" y="11935"/>
                  </a:cubicBezTo>
                  <a:cubicBezTo>
                    <a:pt x="40646" y="12832"/>
                    <a:pt x="36332" y="13513"/>
                    <a:pt x="31998" y="13967"/>
                  </a:cubicBezTo>
                  <a:cubicBezTo>
                    <a:pt x="31316" y="14042"/>
                    <a:pt x="30625" y="14112"/>
                    <a:pt x="29934" y="14112"/>
                  </a:cubicBezTo>
                  <a:cubicBezTo>
                    <a:pt x="29627" y="14112"/>
                    <a:pt x="29320" y="14098"/>
                    <a:pt x="29014" y="14065"/>
                  </a:cubicBezTo>
                  <a:cubicBezTo>
                    <a:pt x="28009" y="13945"/>
                    <a:pt x="27047" y="13621"/>
                    <a:pt x="26074" y="13330"/>
                  </a:cubicBezTo>
                  <a:cubicBezTo>
                    <a:pt x="21371" y="11913"/>
                    <a:pt x="16518" y="11103"/>
                    <a:pt x="11675" y="10292"/>
                  </a:cubicBezTo>
                  <a:cubicBezTo>
                    <a:pt x="8853" y="9816"/>
                    <a:pt x="8000" y="5979"/>
                    <a:pt x="7719" y="3633"/>
                  </a:cubicBezTo>
                  <a:cubicBezTo>
                    <a:pt x="7697" y="3471"/>
                    <a:pt x="7676" y="3309"/>
                    <a:pt x="7621" y="3157"/>
                  </a:cubicBezTo>
                  <a:cubicBezTo>
                    <a:pt x="7556" y="2984"/>
                    <a:pt x="7438" y="2833"/>
                    <a:pt x="7330" y="2682"/>
                  </a:cubicBezTo>
                  <a:cubicBezTo>
                    <a:pt x="6347" y="1395"/>
                    <a:pt x="5329" y="0"/>
                    <a:pt x="3642" y="0"/>
                  </a:cubicBezTo>
                  <a:close/>
                </a:path>
              </a:pathLst>
            </a:custGeom>
            <a:solidFill>
              <a:srgbClr val="B56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3942675" y="2063725"/>
              <a:ext cx="659425" cy="827775"/>
            </a:xfrm>
            <a:custGeom>
              <a:avLst/>
              <a:gdLst/>
              <a:ahLst/>
              <a:cxnLst/>
              <a:rect l="l" t="t" r="r" b="b"/>
              <a:pathLst>
                <a:path w="26377" h="33111" extrusionOk="0">
                  <a:moveTo>
                    <a:pt x="11805" y="0"/>
                  </a:moveTo>
                  <a:cubicBezTo>
                    <a:pt x="8410" y="378"/>
                    <a:pt x="5167" y="2595"/>
                    <a:pt x="3860" y="5751"/>
                  </a:cubicBezTo>
                  <a:cubicBezTo>
                    <a:pt x="2876" y="8108"/>
                    <a:pt x="2876" y="10789"/>
                    <a:pt x="1859" y="13145"/>
                  </a:cubicBezTo>
                  <a:cubicBezTo>
                    <a:pt x="1168" y="14777"/>
                    <a:pt x="0" y="16636"/>
                    <a:pt x="919" y="18150"/>
                  </a:cubicBezTo>
                  <a:cubicBezTo>
                    <a:pt x="1827" y="19642"/>
                    <a:pt x="4076" y="19523"/>
                    <a:pt x="5481" y="20582"/>
                  </a:cubicBezTo>
                  <a:cubicBezTo>
                    <a:pt x="7319" y="21955"/>
                    <a:pt x="7135" y="24777"/>
                    <a:pt x="8345" y="26722"/>
                  </a:cubicBezTo>
                  <a:cubicBezTo>
                    <a:pt x="9967" y="29317"/>
                    <a:pt x="13902" y="30160"/>
                    <a:pt x="14713" y="33111"/>
                  </a:cubicBezTo>
                  <a:cubicBezTo>
                    <a:pt x="19491" y="31684"/>
                    <a:pt x="23436" y="28928"/>
                    <a:pt x="26376" y="24895"/>
                  </a:cubicBezTo>
                  <a:cubicBezTo>
                    <a:pt x="23890" y="23598"/>
                    <a:pt x="21771" y="22841"/>
                    <a:pt x="20658" y="20269"/>
                  </a:cubicBezTo>
                  <a:cubicBezTo>
                    <a:pt x="19739" y="18150"/>
                    <a:pt x="19167" y="15880"/>
                    <a:pt x="18961" y="13578"/>
                  </a:cubicBezTo>
                  <a:cubicBezTo>
                    <a:pt x="18723" y="10994"/>
                    <a:pt x="18939" y="8324"/>
                    <a:pt x="18086" y="5881"/>
                  </a:cubicBezTo>
                  <a:cubicBezTo>
                    <a:pt x="17113" y="3059"/>
                    <a:pt x="14680" y="789"/>
                    <a:pt x="1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4083475" y="2084509"/>
              <a:ext cx="518625" cy="750775"/>
            </a:xfrm>
            <a:custGeom>
              <a:avLst/>
              <a:gdLst/>
              <a:ahLst/>
              <a:cxnLst/>
              <a:rect l="l" t="t" r="r" b="b"/>
              <a:pathLst>
                <a:path w="20745" h="30031" extrusionOk="0">
                  <a:moveTo>
                    <a:pt x="5395" y="0"/>
                  </a:moveTo>
                  <a:cubicBezTo>
                    <a:pt x="4822" y="270"/>
                    <a:pt x="4033" y="497"/>
                    <a:pt x="3600" y="692"/>
                  </a:cubicBezTo>
                  <a:cubicBezTo>
                    <a:pt x="2703" y="1081"/>
                    <a:pt x="1935" y="1459"/>
                    <a:pt x="1017" y="1773"/>
                  </a:cubicBezTo>
                  <a:cubicBezTo>
                    <a:pt x="995" y="1903"/>
                    <a:pt x="995" y="2043"/>
                    <a:pt x="1006" y="2172"/>
                  </a:cubicBezTo>
                  <a:cubicBezTo>
                    <a:pt x="1935" y="1718"/>
                    <a:pt x="2898" y="1351"/>
                    <a:pt x="3925" y="1221"/>
                  </a:cubicBezTo>
                  <a:cubicBezTo>
                    <a:pt x="4152" y="1189"/>
                    <a:pt x="4390" y="1168"/>
                    <a:pt x="4628" y="1168"/>
                  </a:cubicBezTo>
                  <a:cubicBezTo>
                    <a:pt x="6011" y="1168"/>
                    <a:pt x="7417" y="1697"/>
                    <a:pt x="8173" y="2832"/>
                  </a:cubicBezTo>
                  <a:cubicBezTo>
                    <a:pt x="8854" y="3837"/>
                    <a:pt x="8887" y="5189"/>
                    <a:pt x="8443" y="6323"/>
                  </a:cubicBezTo>
                  <a:cubicBezTo>
                    <a:pt x="8400" y="6486"/>
                    <a:pt x="8357" y="6648"/>
                    <a:pt x="8292" y="6799"/>
                  </a:cubicBezTo>
                  <a:cubicBezTo>
                    <a:pt x="8173" y="7091"/>
                    <a:pt x="8022" y="7361"/>
                    <a:pt x="7827" y="7610"/>
                  </a:cubicBezTo>
                  <a:cubicBezTo>
                    <a:pt x="7179" y="8453"/>
                    <a:pt x="6303" y="9091"/>
                    <a:pt x="5351" y="9556"/>
                  </a:cubicBezTo>
                  <a:cubicBezTo>
                    <a:pt x="4887" y="9783"/>
                    <a:pt x="4411" y="9977"/>
                    <a:pt x="3914" y="10140"/>
                  </a:cubicBezTo>
                  <a:cubicBezTo>
                    <a:pt x="3849" y="10270"/>
                    <a:pt x="3763" y="10399"/>
                    <a:pt x="3676" y="10518"/>
                  </a:cubicBezTo>
                  <a:cubicBezTo>
                    <a:pt x="2973" y="11447"/>
                    <a:pt x="1925" y="12096"/>
                    <a:pt x="1244" y="13059"/>
                  </a:cubicBezTo>
                  <a:cubicBezTo>
                    <a:pt x="1" y="14798"/>
                    <a:pt x="347" y="17479"/>
                    <a:pt x="1979" y="18863"/>
                  </a:cubicBezTo>
                  <a:cubicBezTo>
                    <a:pt x="2206" y="19058"/>
                    <a:pt x="2466" y="19242"/>
                    <a:pt x="2584" y="19523"/>
                  </a:cubicBezTo>
                  <a:cubicBezTo>
                    <a:pt x="2747" y="19901"/>
                    <a:pt x="2595" y="20333"/>
                    <a:pt x="2595" y="20755"/>
                  </a:cubicBezTo>
                  <a:cubicBezTo>
                    <a:pt x="2584" y="21879"/>
                    <a:pt x="3633" y="22711"/>
                    <a:pt x="4649" y="23209"/>
                  </a:cubicBezTo>
                  <a:cubicBezTo>
                    <a:pt x="6249" y="23987"/>
                    <a:pt x="8022" y="24387"/>
                    <a:pt x="9795" y="24387"/>
                  </a:cubicBezTo>
                  <a:cubicBezTo>
                    <a:pt x="10422" y="24387"/>
                    <a:pt x="11059" y="24333"/>
                    <a:pt x="11676" y="24236"/>
                  </a:cubicBezTo>
                  <a:lnTo>
                    <a:pt x="11676" y="24236"/>
                  </a:lnTo>
                  <a:cubicBezTo>
                    <a:pt x="11005" y="24873"/>
                    <a:pt x="10043" y="25068"/>
                    <a:pt x="9092" y="25068"/>
                  </a:cubicBezTo>
                  <a:cubicBezTo>
                    <a:pt x="8887" y="25068"/>
                    <a:pt x="8681" y="25068"/>
                    <a:pt x="8486" y="25046"/>
                  </a:cubicBezTo>
                  <a:cubicBezTo>
                    <a:pt x="7643" y="24981"/>
                    <a:pt x="6800" y="24820"/>
                    <a:pt x="5957" y="24820"/>
                  </a:cubicBezTo>
                  <a:cubicBezTo>
                    <a:pt x="5665" y="24820"/>
                    <a:pt x="5384" y="24841"/>
                    <a:pt x="5103" y="24885"/>
                  </a:cubicBezTo>
                  <a:cubicBezTo>
                    <a:pt x="5589" y="25673"/>
                    <a:pt x="6324" y="26311"/>
                    <a:pt x="7167" y="26689"/>
                  </a:cubicBezTo>
                  <a:cubicBezTo>
                    <a:pt x="8011" y="27068"/>
                    <a:pt x="9070" y="27273"/>
                    <a:pt x="9470" y="28106"/>
                  </a:cubicBezTo>
                  <a:cubicBezTo>
                    <a:pt x="9687" y="28570"/>
                    <a:pt x="9654" y="29132"/>
                    <a:pt x="9968" y="29543"/>
                  </a:cubicBezTo>
                  <a:cubicBezTo>
                    <a:pt x="10259" y="29922"/>
                    <a:pt x="10768" y="30030"/>
                    <a:pt x="11265" y="30030"/>
                  </a:cubicBezTo>
                  <a:cubicBezTo>
                    <a:pt x="11405" y="30030"/>
                    <a:pt x="11546" y="30019"/>
                    <a:pt x="11686" y="30008"/>
                  </a:cubicBezTo>
                  <a:cubicBezTo>
                    <a:pt x="15707" y="29619"/>
                    <a:pt x="18464" y="27133"/>
                    <a:pt x="20745" y="24020"/>
                  </a:cubicBezTo>
                  <a:cubicBezTo>
                    <a:pt x="18258" y="22723"/>
                    <a:pt x="16161" y="21976"/>
                    <a:pt x="15048" y="19404"/>
                  </a:cubicBezTo>
                  <a:cubicBezTo>
                    <a:pt x="14129" y="17285"/>
                    <a:pt x="13557" y="15015"/>
                    <a:pt x="13351" y="12713"/>
                  </a:cubicBezTo>
                  <a:cubicBezTo>
                    <a:pt x="13113" y="10129"/>
                    <a:pt x="13329" y="7459"/>
                    <a:pt x="12476" y="5016"/>
                  </a:cubicBezTo>
                  <a:cubicBezTo>
                    <a:pt x="12291" y="4486"/>
                    <a:pt x="12054" y="3967"/>
                    <a:pt x="11773" y="3481"/>
                  </a:cubicBezTo>
                  <a:cubicBezTo>
                    <a:pt x="11600" y="3362"/>
                    <a:pt x="11427" y="3253"/>
                    <a:pt x="11232" y="3157"/>
                  </a:cubicBezTo>
                  <a:cubicBezTo>
                    <a:pt x="10097" y="2530"/>
                    <a:pt x="8789" y="2281"/>
                    <a:pt x="7665" y="1643"/>
                  </a:cubicBezTo>
                  <a:cubicBezTo>
                    <a:pt x="6822" y="1178"/>
                    <a:pt x="6043" y="627"/>
                    <a:pt x="5395" y="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890600" y="2007275"/>
              <a:ext cx="1415850" cy="395200"/>
            </a:xfrm>
            <a:custGeom>
              <a:avLst/>
              <a:gdLst/>
              <a:ahLst/>
              <a:cxnLst/>
              <a:rect l="l" t="t" r="r" b="b"/>
              <a:pathLst>
                <a:path w="56634" h="15808" extrusionOk="0">
                  <a:moveTo>
                    <a:pt x="2902" y="1"/>
                  </a:moveTo>
                  <a:cubicBezTo>
                    <a:pt x="2559" y="1"/>
                    <a:pt x="2235" y="96"/>
                    <a:pt x="2163" y="345"/>
                  </a:cubicBezTo>
                  <a:cubicBezTo>
                    <a:pt x="2054" y="745"/>
                    <a:pt x="2833" y="993"/>
                    <a:pt x="3211" y="1156"/>
                  </a:cubicBezTo>
                  <a:cubicBezTo>
                    <a:pt x="4411" y="1685"/>
                    <a:pt x="5557" y="2463"/>
                    <a:pt x="6076" y="3664"/>
                  </a:cubicBezTo>
                  <a:cubicBezTo>
                    <a:pt x="5265" y="2874"/>
                    <a:pt x="4260" y="2280"/>
                    <a:pt x="3211" y="1848"/>
                  </a:cubicBezTo>
                  <a:cubicBezTo>
                    <a:pt x="2821" y="1688"/>
                    <a:pt x="2283" y="1614"/>
                    <a:pt x="1758" y="1614"/>
                  </a:cubicBezTo>
                  <a:cubicBezTo>
                    <a:pt x="859" y="1614"/>
                    <a:pt x="1" y="1833"/>
                    <a:pt x="1" y="2215"/>
                  </a:cubicBezTo>
                  <a:cubicBezTo>
                    <a:pt x="249" y="2658"/>
                    <a:pt x="865" y="2636"/>
                    <a:pt x="1373" y="2647"/>
                  </a:cubicBezTo>
                  <a:cubicBezTo>
                    <a:pt x="3006" y="2669"/>
                    <a:pt x="4594" y="3556"/>
                    <a:pt x="5470" y="4939"/>
                  </a:cubicBezTo>
                  <a:cubicBezTo>
                    <a:pt x="4536" y="4172"/>
                    <a:pt x="3312" y="3608"/>
                    <a:pt x="2147" y="3608"/>
                  </a:cubicBezTo>
                  <a:cubicBezTo>
                    <a:pt x="1572" y="3608"/>
                    <a:pt x="1012" y="3745"/>
                    <a:pt x="508" y="4063"/>
                  </a:cubicBezTo>
                  <a:cubicBezTo>
                    <a:pt x="422" y="4118"/>
                    <a:pt x="335" y="4182"/>
                    <a:pt x="292" y="4279"/>
                  </a:cubicBezTo>
                  <a:cubicBezTo>
                    <a:pt x="217" y="4474"/>
                    <a:pt x="390" y="4690"/>
                    <a:pt x="584" y="4755"/>
                  </a:cubicBezTo>
                  <a:cubicBezTo>
                    <a:pt x="653" y="4773"/>
                    <a:pt x="722" y="4781"/>
                    <a:pt x="790" y="4781"/>
                  </a:cubicBezTo>
                  <a:cubicBezTo>
                    <a:pt x="927" y="4781"/>
                    <a:pt x="1064" y="4752"/>
                    <a:pt x="1200" y="4723"/>
                  </a:cubicBezTo>
                  <a:cubicBezTo>
                    <a:pt x="1382" y="4695"/>
                    <a:pt x="1566" y="4681"/>
                    <a:pt x="1750" y="4681"/>
                  </a:cubicBezTo>
                  <a:cubicBezTo>
                    <a:pt x="3124" y="4681"/>
                    <a:pt x="4490" y="5444"/>
                    <a:pt x="5168" y="6636"/>
                  </a:cubicBezTo>
                  <a:cubicBezTo>
                    <a:pt x="5081" y="6485"/>
                    <a:pt x="4594" y="6312"/>
                    <a:pt x="4421" y="6236"/>
                  </a:cubicBezTo>
                  <a:cubicBezTo>
                    <a:pt x="4152" y="6095"/>
                    <a:pt x="3881" y="5987"/>
                    <a:pt x="3590" y="5912"/>
                  </a:cubicBezTo>
                  <a:cubicBezTo>
                    <a:pt x="3391" y="5857"/>
                    <a:pt x="3210" y="5833"/>
                    <a:pt x="3037" y="5833"/>
                  </a:cubicBezTo>
                  <a:cubicBezTo>
                    <a:pt x="2661" y="5833"/>
                    <a:pt x="2320" y="5947"/>
                    <a:pt x="1914" y="6117"/>
                  </a:cubicBezTo>
                  <a:cubicBezTo>
                    <a:pt x="1687" y="6204"/>
                    <a:pt x="1460" y="6323"/>
                    <a:pt x="1298" y="6496"/>
                  </a:cubicBezTo>
                  <a:cubicBezTo>
                    <a:pt x="1135" y="6679"/>
                    <a:pt x="1049" y="6960"/>
                    <a:pt x="1146" y="7176"/>
                  </a:cubicBezTo>
                  <a:cubicBezTo>
                    <a:pt x="1168" y="7231"/>
                    <a:pt x="1200" y="7274"/>
                    <a:pt x="1243" y="7296"/>
                  </a:cubicBezTo>
                  <a:cubicBezTo>
                    <a:pt x="1279" y="7320"/>
                    <a:pt x="1317" y="7330"/>
                    <a:pt x="1357" y="7330"/>
                  </a:cubicBezTo>
                  <a:cubicBezTo>
                    <a:pt x="1440" y="7330"/>
                    <a:pt x="1528" y="7289"/>
                    <a:pt x="1600" y="7253"/>
                  </a:cubicBezTo>
                  <a:cubicBezTo>
                    <a:pt x="2077" y="7036"/>
                    <a:pt x="2599" y="6925"/>
                    <a:pt x="3121" y="6925"/>
                  </a:cubicBezTo>
                  <a:cubicBezTo>
                    <a:pt x="3511" y="6925"/>
                    <a:pt x="3900" y="6987"/>
                    <a:pt x="4270" y="7112"/>
                  </a:cubicBezTo>
                  <a:cubicBezTo>
                    <a:pt x="4357" y="7144"/>
                    <a:pt x="4454" y="7176"/>
                    <a:pt x="4519" y="7253"/>
                  </a:cubicBezTo>
                  <a:cubicBezTo>
                    <a:pt x="4594" y="7328"/>
                    <a:pt x="4627" y="7447"/>
                    <a:pt x="4670" y="7555"/>
                  </a:cubicBezTo>
                  <a:cubicBezTo>
                    <a:pt x="4962" y="8430"/>
                    <a:pt x="5708" y="9047"/>
                    <a:pt x="6227" y="9782"/>
                  </a:cubicBezTo>
                  <a:cubicBezTo>
                    <a:pt x="6768" y="10549"/>
                    <a:pt x="7254" y="11392"/>
                    <a:pt x="8238" y="11641"/>
                  </a:cubicBezTo>
                  <a:cubicBezTo>
                    <a:pt x="8447" y="11694"/>
                    <a:pt x="8661" y="11712"/>
                    <a:pt x="8877" y="11712"/>
                  </a:cubicBezTo>
                  <a:cubicBezTo>
                    <a:pt x="9150" y="11712"/>
                    <a:pt x="9425" y="11682"/>
                    <a:pt x="9697" y="11652"/>
                  </a:cubicBezTo>
                  <a:cubicBezTo>
                    <a:pt x="9967" y="11625"/>
                    <a:pt x="10235" y="11598"/>
                    <a:pt x="10497" y="11598"/>
                  </a:cubicBezTo>
                  <a:cubicBezTo>
                    <a:pt x="10759" y="11598"/>
                    <a:pt x="11016" y="11625"/>
                    <a:pt x="11265" y="11706"/>
                  </a:cubicBezTo>
                  <a:cubicBezTo>
                    <a:pt x="14529" y="12754"/>
                    <a:pt x="17242" y="13943"/>
                    <a:pt x="20593" y="14657"/>
                  </a:cubicBezTo>
                  <a:cubicBezTo>
                    <a:pt x="23058" y="15176"/>
                    <a:pt x="25577" y="15392"/>
                    <a:pt x="28085" y="15587"/>
                  </a:cubicBezTo>
                  <a:cubicBezTo>
                    <a:pt x="30002" y="15732"/>
                    <a:pt x="31872" y="15807"/>
                    <a:pt x="33716" y="15807"/>
                  </a:cubicBezTo>
                  <a:cubicBezTo>
                    <a:pt x="38880" y="15807"/>
                    <a:pt x="43841" y="15215"/>
                    <a:pt x="49066" y="13900"/>
                  </a:cubicBezTo>
                  <a:cubicBezTo>
                    <a:pt x="50396" y="13566"/>
                    <a:pt x="51737" y="13220"/>
                    <a:pt x="52969" y="12614"/>
                  </a:cubicBezTo>
                  <a:cubicBezTo>
                    <a:pt x="54202" y="12009"/>
                    <a:pt x="55326" y="11101"/>
                    <a:pt x="55953" y="9879"/>
                  </a:cubicBezTo>
                  <a:cubicBezTo>
                    <a:pt x="56580" y="8658"/>
                    <a:pt x="56633" y="7090"/>
                    <a:pt x="55866" y="5955"/>
                  </a:cubicBezTo>
                  <a:cubicBezTo>
                    <a:pt x="55112" y="4824"/>
                    <a:pt x="53710" y="4295"/>
                    <a:pt x="52336" y="4295"/>
                  </a:cubicBezTo>
                  <a:cubicBezTo>
                    <a:pt x="52094" y="4295"/>
                    <a:pt x="51854" y="4312"/>
                    <a:pt x="51618" y="4344"/>
                  </a:cubicBezTo>
                  <a:cubicBezTo>
                    <a:pt x="50029" y="4550"/>
                    <a:pt x="48591" y="5328"/>
                    <a:pt x="47185" y="6107"/>
                  </a:cubicBezTo>
                  <a:cubicBezTo>
                    <a:pt x="45164" y="7220"/>
                    <a:pt x="42818" y="7501"/>
                    <a:pt x="40646" y="8279"/>
                  </a:cubicBezTo>
                  <a:cubicBezTo>
                    <a:pt x="38905" y="8917"/>
                    <a:pt x="37154" y="9544"/>
                    <a:pt x="35327" y="9879"/>
                  </a:cubicBezTo>
                  <a:cubicBezTo>
                    <a:pt x="33885" y="10139"/>
                    <a:pt x="32423" y="10201"/>
                    <a:pt x="30957" y="10201"/>
                  </a:cubicBezTo>
                  <a:cubicBezTo>
                    <a:pt x="30227" y="10201"/>
                    <a:pt x="29495" y="10186"/>
                    <a:pt x="28765" y="10171"/>
                  </a:cubicBezTo>
                  <a:cubicBezTo>
                    <a:pt x="24107" y="10063"/>
                    <a:pt x="19458" y="9965"/>
                    <a:pt x="14810" y="9857"/>
                  </a:cubicBezTo>
                  <a:cubicBezTo>
                    <a:pt x="13718" y="9836"/>
                    <a:pt x="12637" y="9468"/>
                    <a:pt x="11578" y="9198"/>
                  </a:cubicBezTo>
                  <a:cubicBezTo>
                    <a:pt x="9372" y="8636"/>
                    <a:pt x="8735" y="5177"/>
                    <a:pt x="7470" y="3274"/>
                  </a:cubicBezTo>
                  <a:cubicBezTo>
                    <a:pt x="6551" y="1891"/>
                    <a:pt x="5125" y="896"/>
                    <a:pt x="3633" y="150"/>
                  </a:cubicBezTo>
                  <a:cubicBezTo>
                    <a:pt x="3452" y="60"/>
                    <a:pt x="3171" y="1"/>
                    <a:pt x="2902" y="1"/>
                  </a:cubicBezTo>
                  <a:close/>
                </a:path>
              </a:pathLst>
            </a:custGeom>
            <a:solidFill>
              <a:srgbClr val="FF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917875" y="2183425"/>
              <a:ext cx="1075900" cy="220550"/>
            </a:xfrm>
            <a:custGeom>
              <a:avLst/>
              <a:gdLst/>
              <a:ahLst/>
              <a:cxnLst/>
              <a:rect l="l" t="t" r="r" b="b"/>
              <a:pathLst>
                <a:path w="43036" h="8822" extrusionOk="0">
                  <a:moveTo>
                    <a:pt x="23" y="1"/>
                  </a:moveTo>
                  <a:cubicBezTo>
                    <a:pt x="1" y="34"/>
                    <a:pt x="1" y="55"/>
                    <a:pt x="12" y="98"/>
                  </a:cubicBezTo>
                  <a:cubicBezTo>
                    <a:pt x="12" y="142"/>
                    <a:pt x="44" y="163"/>
                    <a:pt x="77" y="174"/>
                  </a:cubicBezTo>
                  <a:cubicBezTo>
                    <a:pt x="77" y="163"/>
                    <a:pt x="66" y="152"/>
                    <a:pt x="55" y="130"/>
                  </a:cubicBezTo>
                  <a:cubicBezTo>
                    <a:pt x="44" y="87"/>
                    <a:pt x="23" y="44"/>
                    <a:pt x="23" y="1"/>
                  </a:cubicBezTo>
                  <a:close/>
                  <a:moveTo>
                    <a:pt x="3179" y="66"/>
                  </a:moveTo>
                  <a:cubicBezTo>
                    <a:pt x="3212" y="87"/>
                    <a:pt x="3234" y="98"/>
                    <a:pt x="3255" y="120"/>
                  </a:cubicBezTo>
                  <a:cubicBezTo>
                    <a:pt x="3352" y="207"/>
                    <a:pt x="3428" y="325"/>
                    <a:pt x="3493" y="444"/>
                  </a:cubicBezTo>
                  <a:cubicBezTo>
                    <a:pt x="3547" y="552"/>
                    <a:pt x="3611" y="661"/>
                    <a:pt x="3676" y="769"/>
                  </a:cubicBezTo>
                  <a:cubicBezTo>
                    <a:pt x="3644" y="682"/>
                    <a:pt x="3601" y="596"/>
                    <a:pt x="3579" y="509"/>
                  </a:cubicBezTo>
                  <a:cubicBezTo>
                    <a:pt x="3536" y="401"/>
                    <a:pt x="3503" y="282"/>
                    <a:pt x="3428" y="207"/>
                  </a:cubicBezTo>
                  <a:cubicBezTo>
                    <a:pt x="3363" y="130"/>
                    <a:pt x="3277" y="98"/>
                    <a:pt x="3179" y="66"/>
                  </a:cubicBezTo>
                  <a:close/>
                  <a:moveTo>
                    <a:pt x="4293" y="1709"/>
                  </a:moveTo>
                  <a:lnTo>
                    <a:pt x="4293" y="1709"/>
                  </a:lnTo>
                  <a:cubicBezTo>
                    <a:pt x="4541" y="2055"/>
                    <a:pt x="4812" y="2390"/>
                    <a:pt x="5103" y="2693"/>
                  </a:cubicBezTo>
                  <a:cubicBezTo>
                    <a:pt x="4855" y="2347"/>
                    <a:pt x="4563" y="2033"/>
                    <a:pt x="4293" y="1709"/>
                  </a:cubicBezTo>
                  <a:close/>
                  <a:moveTo>
                    <a:pt x="6271" y="4141"/>
                  </a:moveTo>
                  <a:cubicBezTo>
                    <a:pt x="6541" y="4379"/>
                    <a:pt x="6844" y="4562"/>
                    <a:pt x="7233" y="4660"/>
                  </a:cubicBezTo>
                  <a:cubicBezTo>
                    <a:pt x="7438" y="4714"/>
                    <a:pt x="7654" y="4725"/>
                    <a:pt x="7871" y="4725"/>
                  </a:cubicBezTo>
                  <a:cubicBezTo>
                    <a:pt x="8141" y="4725"/>
                    <a:pt x="8411" y="4703"/>
                    <a:pt x="8682" y="4671"/>
                  </a:cubicBezTo>
                  <a:cubicBezTo>
                    <a:pt x="8952" y="4649"/>
                    <a:pt x="9222" y="4617"/>
                    <a:pt x="9492" y="4617"/>
                  </a:cubicBezTo>
                  <a:cubicBezTo>
                    <a:pt x="9752" y="4617"/>
                    <a:pt x="10011" y="4639"/>
                    <a:pt x="10249" y="4725"/>
                  </a:cubicBezTo>
                  <a:cubicBezTo>
                    <a:pt x="13513" y="5773"/>
                    <a:pt x="16227" y="6962"/>
                    <a:pt x="19589" y="7676"/>
                  </a:cubicBezTo>
                  <a:cubicBezTo>
                    <a:pt x="22043" y="8195"/>
                    <a:pt x="24561" y="8411"/>
                    <a:pt x="27069" y="8605"/>
                  </a:cubicBezTo>
                  <a:cubicBezTo>
                    <a:pt x="28983" y="8746"/>
                    <a:pt x="30852" y="8822"/>
                    <a:pt x="32701" y="8822"/>
                  </a:cubicBezTo>
                  <a:cubicBezTo>
                    <a:pt x="36182" y="8822"/>
                    <a:pt x="39577" y="8552"/>
                    <a:pt x="43014" y="7978"/>
                  </a:cubicBezTo>
                  <a:cubicBezTo>
                    <a:pt x="43024" y="7946"/>
                    <a:pt x="43036" y="7925"/>
                    <a:pt x="43036" y="7892"/>
                  </a:cubicBezTo>
                  <a:lnTo>
                    <a:pt x="43036" y="7892"/>
                  </a:lnTo>
                  <a:cubicBezTo>
                    <a:pt x="39565" y="8487"/>
                    <a:pt x="36139" y="8757"/>
                    <a:pt x="32625" y="8757"/>
                  </a:cubicBezTo>
                  <a:cubicBezTo>
                    <a:pt x="30777" y="8757"/>
                    <a:pt x="28907" y="8681"/>
                    <a:pt x="26994" y="8541"/>
                  </a:cubicBezTo>
                  <a:cubicBezTo>
                    <a:pt x="24486" y="8346"/>
                    <a:pt x="21967" y="8130"/>
                    <a:pt x="19502" y="7611"/>
                  </a:cubicBezTo>
                  <a:cubicBezTo>
                    <a:pt x="16151" y="6897"/>
                    <a:pt x="13438" y="5708"/>
                    <a:pt x="10174" y="4660"/>
                  </a:cubicBezTo>
                  <a:cubicBezTo>
                    <a:pt x="9924" y="4574"/>
                    <a:pt x="9676" y="4552"/>
                    <a:pt x="9417" y="4552"/>
                  </a:cubicBezTo>
                  <a:cubicBezTo>
                    <a:pt x="9146" y="4552"/>
                    <a:pt x="8876" y="4574"/>
                    <a:pt x="8606" y="4606"/>
                  </a:cubicBezTo>
                  <a:cubicBezTo>
                    <a:pt x="8336" y="4639"/>
                    <a:pt x="8065" y="4660"/>
                    <a:pt x="7795" y="4660"/>
                  </a:cubicBezTo>
                  <a:cubicBezTo>
                    <a:pt x="7579" y="4660"/>
                    <a:pt x="7363" y="4649"/>
                    <a:pt x="7147" y="4595"/>
                  </a:cubicBezTo>
                  <a:cubicBezTo>
                    <a:pt x="6801" y="4509"/>
                    <a:pt x="6520" y="4346"/>
                    <a:pt x="6271" y="4141"/>
                  </a:cubicBezTo>
                  <a:close/>
                </a:path>
              </a:pathLst>
            </a:custGeom>
            <a:solidFill>
              <a:srgbClr val="FFE1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3993225" y="2336125"/>
              <a:ext cx="189450" cy="46775"/>
            </a:xfrm>
            <a:custGeom>
              <a:avLst/>
              <a:gdLst/>
              <a:ahLst/>
              <a:cxnLst/>
              <a:rect l="l" t="t" r="r" b="b"/>
              <a:pathLst>
                <a:path w="7578" h="1871" extrusionOk="0">
                  <a:moveTo>
                    <a:pt x="7577" y="1"/>
                  </a:moveTo>
                  <a:cubicBezTo>
                    <a:pt x="6724" y="303"/>
                    <a:pt x="5837" y="520"/>
                    <a:pt x="4961" y="746"/>
                  </a:cubicBezTo>
                  <a:cubicBezTo>
                    <a:pt x="3297" y="1168"/>
                    <a:pt x="1654" y="1514"/>
                    <a:pt x="22" y="1784"/>
                  </a:cubicBezTo>
                  <a:cubicBezTo>
                    <a:pt x="22" y="1817"/>
                    <a:pt x="10" y="1838"/>
                    <a:pt x="0" y="1870"/>
                  </a:cubicBezTo>
                  <a:cubicBezTo>
                    <a:pt x="1654" y="1589"/>
                    <a:pt x="3330" y="1233"/>
                    <a:pt x="5037" y="811"/>
                  </a:cubicBezTo>
                  <a:cubicBezTo>
                    <a:pt x="5869" y="595"/>
                    <a:pt x="6702" y="390"/>
                    <a:pt x="7502" y="109"/>
                  </a:cubicBezTo>
                  <a:cubicBezTo>
                    <a:pt x="7534" y="76"/>
                    <a:pt x="7556" y="33"/>
                    <a:pt x="7577" y="1"/>
                  </a:cubicBezTo>
                  <a:close/>
                </a:path>
              </a:pathLst>
            </a:custGeom>
            <a:solidFill>
              <a:srgbClr val="BC5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4180775" y="2243425"/>
              <a:ext cx="113250" cy="95425"/>
            </a:xfrm>
            <a:custGeom>
              <a:avLst/>
              <a:gdLst/>
              <a:ahLst/>
              <a:cxnLst/>
              <a:rect l="l" t="t" r="r" b="b"/>
              <a:pathLst>
                <a:path w="4530" h="3817" extrusionOk="0">
                  <a:moveTo>
                    <a:pt x="4529" y="0"/>
                  </a:moveTo>
                  <a:cubicBezTo>
                    <a:pt x="4475" y="152"/>
                    <a:pt x="4411" y="293"/>
                    <a:pt x="4346" y="433"/>
                  </a:cubicBezTo>
                  <a:cubicBezTo>
                    <a:pt x="3719" y="1655"/>
                    <a:pt x="2595" y="2563"/>
                    <a:pt x="1362" y="3168"/>
                  </a:cubicBezTo>
                  <a:cubicBezTo>
                    <a:pt x="940" y="3373"/>
                    <a:pt x="508" y="3546"/>
                    <a:pt x="75" y="3709"/>
                  </a:cubicBezTo>
                  <a:cubicBezTo>
                    <a:pt x="54" y="3741"/>
                    <a:pt x="32" y="3784"/>
                    <a:pt x="0" y="3817"/>
                  </a:cubicBezTo>
                  <a:cubicBezTo>
                    <a:pt x="497" y="3654"/>
                    <a:pt x="973" y="3460"/>
                    <a:pt x="1437" y="3233"/>
                  </a:cubicBezTo>
                  <a:cubicBezTo>
                    <a:pt x="2389" y="2768"/>
                    <a:pt x="3265" y="2130"/>
                    <a:pt x="3913" y="1287"/>
                  </a:cubicBezTo>
                  <a:cubicBezTo>
                    <a:pt x="4108" y="1038"/>
                    <a:pt x="4259" y="768"/>
                    <a:pt x="4378" y="476"/>
                  </a:cubicBezTo>
                  <a:cubicBezTo>
                    <a:pt x="4443" y="325"/>
                    <a:pt x="4486" y="163"/>
                    <a:pt x="4529" y="0"/>
                  </a:cubicBezTo>
                  <a:close/>
                </a:path>
              </a:pathLst>
            </a:custGeom>
            <a:solidFill>
              <a:srgbClr val="AB4C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2918425" y="2150200"/>
              <a:ext cx="1381000" cy="252150"/>
            </a:xfrm>
            <a:custGeom>
              <a:avLst/>
              <a:gdLst/>
              <a:ahLst/>
              <a:cxnLst/>
              <a:rect l="l" t="t" r="r" b="b"/>
              <a:pathLst>
                <a:path w="55240" h="10086" extrusionOk="0">
                  <a:moveTo>
                    <a:pt x="52991" y="0"/>
                  </a:moveTo>
                  <a:cubicBezTo>
                    <a:pt x="52515" y="0"/>
                    <a:pt x="52029" y="87"/>
                    <a:pt x="51575" y="205"/>
                  </a:cubicBezTo>
                  <a:cubicBezTo>
                    <a:pt x="49424" y="746"/>
                    <a:pt x="47424" y="1892"/>
                    <a:pt x="45846" y="3460"/>
                  </a:cubicBezTo>
                  <a:cubicBezTo>
                    <a:pt x="44030" y="5286"/>
                    <a:pt x="41035" y="6281"/>
                    <a:pt x="38582" y="6929"/>
                  </a:cubicBezTo>
                  <a:cubicBezTo>
                    <a:pt x="35922" y="7632"/>
                    <a:pt x="33165" y="7935"/>
                    <a:pt x="30420" y="7945"/>
                  </a:cubicBezTo>
                  <a:lnTo>
                    <a:pt x="30398" y="7945"/>
                  </a:lnTo>
                  <a:cubicBezTo>
                    <a:pt x="29879" y="7945"/>
                    <a:pt x="29393" y="7870"/>
                    <a:pt x="28906" y="7794"/>
                  </a:cubicBezTo>
                  <a:cubicBezTo>
                    <a:pt x="28420" y="7719"/>
                    <a:pt x="27933" y="7643"/>
                    <a:pt x="27436" y="7643"/>
                  </a:cubicBezTo>
                  <a:cubicBezTo>
                    <a:pt x="27306" y="7643"/>
                    <a:pt x="27188" y="7654"/>
                    <a:pt x="27069" y="7664"/>
                  </a:cubicBezTo>
                  <a:cubicBezTo>
                    <a:pt x="26247" y="7729"/>
                    <a:pt x="25437" y="7762"/>
                    <a:pt x="24626" y="7762"/>
                  </a:cubicBezTo>
                  <a:cubicBezTo>
                    <a:pt x="22540" y="7762"/>
                    <a:pt x="20443" y="7546"/>
                    <a:pt x="18399" y="7135"/>
                  </a:cubicBezTo>
                  <a:cubicBezTo>
                    <a:pt x="16378" y="6735"/>
                    <a:pt x="14389" y="6129"/>
                    <a:pt x="12432" y="5481"/>
                  </a:cubicBezTo>
                  <a:cubicBezTo>
                    <a:pt x="11578" y="5200"/>
                    <a:pt x="10681" y="4714"/>
                    <a:pt x="9784" y="4659"/>
                  </a:cubicBezTo>
                  <a:cubicBezTo>
                    <a:pt x="9698" y="4659"/>
                    <a:pt x="9621" y="4649"/>
                    <a:pt x="9535" y="4649"/>
                  </a:cubicBezTo>
                  <a:cubicBezTo>
                    <a:pt x="9297" y="4649"/>
                    <a:pt x="9059" y="4670"/>
                    <a:pt x="8811" y="4681"/>
                  </a:cubicBezTo>
                  <a:cubicBezTo>
                    <a:pt x="8573" y="4702"/>
                    <a:pt x="8324" y="4714"/>
                    <a:pt x="8086" y="4714"/>
                  </a:cubicBezTo>
                  <a:cubicBezTo>
                    <a:pt x="7773" y="4714"/>
                    <a:pt x="7459" y="4692"/>
                    <a:pt x="7157" y="4594"/>
                  </a:cubicBezTo>
                  <a:cubicBezTo>
                    <a:pt x="6314" y="4346"/>
                    <a:pt x="5676" y="3654"/>
                    <a:pt x="5157" y="2951"/>
                  </a:cubicBezTo>
                  <a:cubicBezTo>
                    <a:pt x="4389" y="1892"/>
                    <a:pt x="3514" y="573"/>
                    <a:pt x="2131" y="573"/>
                  </a:cubicBezTo>
                  <a:cubicBezTo>
                    <a:pt x="1958" y="573"/>
                    <a:pt x="1785" y="595"/>
                    <a:pt x="1600" y="638"/>
                  </a:cubicBezTo>
                  <a:cubicBezTo>
                    <a:pt x="1093" y="757"/>
                    <a:pt x="606" y="941"/>
                    <a:pt x="142" y="1200"/>
                  </a:cubicBezTo>
                  <a:cubicBezTo>
                    <a:pt x="87" y="1233"/>
                    <a:pt x="33" y="1276"/>
                    <a:pt x="1" y="1330"/>
                  </a:cubicBezTo>
                  <a:cubicBezTo>
                    <a:pt x="1" y="1373"/>
                    <a:pt x="22" y="1416"/>
                    <a:pt x="33" y="1459"/>
                  </a:cubicBezTo>
                  <a:cubicBezTo>
                    <a:pt x="44" y="1481"/>
                    <a:pt x="55" y="1492"/>
                    <a:pt x="55" y="1503"/>
                  </a:cubicBezTo>
                  <a:cubicBezTo>
                    <a:pt x="87" y="1524"/>
                    <a:pt x="120" y="1524"/>
                    <a:pt x="163" y="1524"/>
                  </a:cubicBezTo>
                  <a:cubicBezTo>
                    <a:pt x="217" y="1524"/>
                    <a:pt x="271" y="1514"/>
                    <a:pt x="325" y="1492"/>
                  </a:cubicBezTo>
                  <a:cubicBezTo>
                    <a:pt x="877" y="1308"/>
                    <a:pt x="1471" y="1157"/>
                    <a:pt x="2066" y="1157"/>
                  </a:cubicBezTo>
                  <a:cubicBezTo>
                    <a:pt x="2336" y="1157"/>
                    <a:pt x="2617" y="1190"/>
                    <a:pt x="2887" y="1276"/>
                  </a:cubicBezTo>
                  <a:cubicBezTo>
                    <a:pt x="2984" y="1308"/>
                    <a:pt x="3082" y="1341"/>
                    <a:pt x="3157" y="1395"/>
                  </a:cubicBezTo>
                  <a:cubicBezTo>
                    <a:pt x="3255" y="1427"/>
                    <a:pt x="3341" y="1459"/>
                    <a:pt x="3406" y="1536"/>
                  </a:cubicBezTo>
                  <a:cubicBezTo>
                    <a:pt x="3481" y="1611"/>
                    <a:pt x="3514" y="1730"/>
                    <a:pt x="3557" y="1838"/>
                  </a:cubicBezTo>
                  <a:cubicBezTo>
                    <a:pt x="3579" y="1925"/>
                    <a:pt x="3622" y="2011"/>
                    <a:pt x="3654" y="2098"/>
                  </a:cubicBezTo>
                  <a:cubicBezTo>
                    <a:pt x="3849" y="2411"/>
                    <a:pt x="4055" y="2725"/>
                    <a:pt x="4271" y="3038"/>
                  </a:cubicBezTo>
                  <a:cubicBezTo>
                    <a:pt x="4541" y="3362"/>
                    <a:pt x="4833" y="3676"/>
                    <a:pt x="5081" y="4022"/>
                  </a:cubicBezTo>
                  <a:lnTo>
                    <a:pt x="5189" y="4130"/>
                  </a:lnTo>
                  <a:cubicBezTo>
                    <a:pt x="5525" y="4606"/>
                    <a:pt x="5838" y="5103"/>
                    <a:pt x="6249" y="5470"/>
                  </a:cubicBezTo>
                  <a:cubicBezTo>
                    <a:pt x="6498" y="5675"/>
                    <a:pt x="6779" y="5838"/>
                    <a:pt x="7125" y="5924"/>
                  </a:cubicBezTo>
                  <a:cubicBezTo>
                    <a:pt x="7341" y="5978"/>
                    <a:pt x="7557" y="5989"/>
                    <a:pt x="7773" y="5989"/>
                  </a:cubicBezTo>
                  <a:cubicBezTo>
                    <a:pt x="8043" y="5989"/>
                    <a:pt x="8314" y="5968"/>
                    <a:pt x="8584" y="5935"/>
                  </a:cubicBezTo>
                  <a:cubicBezTo>
                    <a:pt x="8854" y="5903"/>
                    <a:pt x="9124" y="5881"/>
                    <a:pt x="9395" y="5881"/>
                  </a:cubicBezTo>
                  <a:cubicBezTo>
                    <a:pt x="9654" y="5881"/>
                    <a:pt x="9902" y="5903"/>
                    <a:pt x="10152" y="5989"/>
                  </a:cubicBezTo>
                  <a:cubicBezTo>
                    <a:pt x="13416" y="7037"/>
                    <a:pt x="16129" y="8226"/>
                    <a:pt x="19480" y="8940"/>
                  </a:cubicBezTo>
                  <a:cubicBezTo>
                    <a:pt x="21945" y="9459"/>
                    <a:pt x="24464" y="9675"/>
                    <a:pt x="26972" y="9870"/>
                  </a:cubicBezTo>
                  <a:cubicBezTo>
                    <a:pt x="28885" y="10010"/>
                    <a:pt x="30755" y="10086"/>
                    <a:pt x="32603" y="10086"/>
                  </a:cubicBezTo>
                  <a:cubicBezTo>
                    <a:pt x="36117" y="10086"/>
                    <a:pt x="39543" y="9816"/>
                    <a:pt x="43014" y="9221"/>
                  </a:cubicBezTo>
                  <a:cubicBezTo>
                    <a:pt x="44646" y="8951"/>
                    <a:pt x="46289" y="8605"/>
                    <a:pt x="47953" y="8183"/>
                  </a:cubicBezTo>
                  <a:cubicBezTo>
                    <a:pt x="48829" y="7957"/>
                    <a:pt x="49716" y="7740"/>
                    <a:pt x="50569" y="7438"/>
                  </a:cubicBezTo>
                  <a:cubicBezTo>
                    <a:pt x="51002" y="7275"/>
                    <a:pt x="51434" y="7102"/>
                    <a:pt x="51856" y="6897"/>
                  </a:cubicBezTo>
                  <a:cubicBezTo>
                    <a:pt x="53089" y="6292"/>
                    <a:pt x="54213" y="5384"/>
                    <a:pt x="54840" y="4162"/>
                  </a:cubicBezTo>
                  <a:cubicBezTo>
                    <a:pt x="54905" y="4022"/>
                    <a:pt x="54969" y="3881"/>
                    <a:pt x="55023" y="3729"/>
                  </a:cubicBezTo>
                  <a:cubicBezTo>
                    <a:pt x="55196" y="3103"/>
                    <a:pt x="55239" y="2422"/>
                    <a:pt x="55207" y="1784"/>
                  </a:cubicBezTo>
                  <a:cubicBezTo>
                    <a:pt x="55196" y="1524"/>
                    <a:pt x="55164" y="1254"/>
                    <a:pt x="55045" y="1017"/>
                  </a:cubicBezTo>
                  <a:cubicBezTo>
                    <a:pt x="54926" y="768"/>
                    <a:pt x="54720" y="563"/>
                    <a:pt x="54494" y="400"/>
                  </a:cubicBezTo>
                  <a:cubicBezTo>
                    <a:pt x="54050" y="109"/>
                    <a:pt x="53531" y="0"/>
                    <a:pt x="52991" y="0"/>
                  </a:cubicBezTo>
                  <a:close/>
                </a:path>
              </a:pathLst>
            </a:custGeom>
            <a:solidFill>
              <a:srgbClr val="F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3868900" y="1600475"/>
              <a:ext cx="424575" cy="539200"/>
            </a:xfrm>
            <a:custGeom>
              <a:avLst/>
              <a:gdLst/>
              <a:ahLst/>
              <a:cxnLst/>
              <a:rect l="l" t="t" r="r" b="b"/>
              <a:pathLst>
                <a:path w="16983" h="21568" extrusionOk="0">
                  <a:moveTo>
                    <a:pt x="9642" y="0"/>
                  </a:moveTo>
                  <a:cubicBezTo>
                    <a:pt x="8593" y="0"/>
                    <a:pt x="7525" y="196"/>
                    <a:pt x="6508" y="596"/>
                  </a:cubicBezTo>
                  <a:cubicBezTo>
                    <a:pt x="4584" y="1353"/>
                    <a:pt x="2584" y="3018"/>
                    <a:pt x="2281" y="5191"/>
                  </a:cubicBezTo>
                  <a:cubicBezTo>
                    <a:pt x="2141" y="6217"/>
                    <a:pt x="2151" y="7115"/>
                    <a:pt x="1632" y="8077"/>
                  </a:cubicBezTo>
                  <a:cubicBezTo>
                    <a:pt x="1546" y="8239"/>
                    <a:pt x="919" y="9093"/>
                    <a:pt x="357" y="9666"/>
                  </a:cubicBezTo>
                  <a:cubicBezTo>
                    <a:pt x="0" y="10022"/>
                    <a:pt x="119" y="10649"/>
                    <a:pt x="595" y="10822"/>
                  </a:cubicBezTo>
                  <a:cubicBezTo>
                    <a:pt x="681" y="10844"/>
                    <a:pt x="779" y="10877"/>
                    <a:pt x="865" y="10899"/>
                  </a:cubicBezTo>
                  <a:cubicBezTo>
                    <a:pt x="962" y="10931"/>
                    <a:pt x="1070" y="10952"/>
                    <a:pt x="1146" y="11017"/>
                  </a:cubicBezTo>
                  <a:cubicBezTo>
                    <a:pt x="1254" y="11125"/>
                    <a:pt x="1265" y="11288"/>
                    <a:pt x="1254" y="11439"/>
                  </a:cubicBezTo>
                  <a:cubicBezTo>
                    <a:pt x="1211" y="12184"/>
                    <a:pt x="854" y="12357"/>
                    <a:pt x="1406" y="12844"/>
                  </a:cubicBezTo>
                  <a:cubicBezTo>
                    <a:pt x="1632" y="13028"/>
                    <a:pt x="2271" y="13233"/>
                    <a:pt x="2573" y="13265"/>
                  </a:cubicBezTo>
                  <a:cubicBezTo>
                    <a:pt x="2679" y="13279"/>
                    <a:pt x="2783" y="13285"/>
                    <a:pt x="2886" y="13285"/>
                  </a:cubicBezTo>
                  <a:cubicBezTo>
                    <a:pt x="3366" y="13285"/>
                    <a:pt x="3825" y="13163"/>
                    <a:pt x="4270" y="13136"/>
                  </a:cubicBezTo>
                  <a:lnTo>
                    <a:pt x="4270" y="13136"/>
                  </a:lnTo>
                  <a:cubicBezTo>
                    <a:pt x="3849" y="13784"/>
                    <a:pt x="3179" y="14130"/>
                    <a:pt x="2444" y="14325"/>
                  </a:cubicBezTo>
                  <a:cubicBezTo>
                    <a:pt x="2249" y="14368"/>
                    <a:pt x="2065" y="14368"/>
                    <a:pt x="1913" y="14368"/>
                  </a:cubicBezTo>
                  <a:cubicBezTo>
                    <a:pt x="1867" y="14367"/>
                    <a:pt x="1823" y="14366"/>
                    <a:pt x="1782" y="14366"/>
                  </a:cubicBezTo>
                  <a:cubicBezTo>
                    <a:pt x="1489" y="14366"/>
                    <a:pt x="1344" y="14431"/>
                    <a:pt x="1524" y="15038"/>
                  </a:cubicBezTo>
                  <a:cubicBezTo>
                    <a:pt x="1740" y="15741"/>
                    <a:pt x="1406" y="16541"/>
                    <a:pt x="1687" y="17212"/>
                  </a:cubicBezTo>
                  <a:cubicBezTo>
                    <a:pt x="2067" y="18077"/>
                    <a:pt x="2797" y="18293"/>
                    <a:pt x="3657" y="18293"/>
                  </a:cubicBezTo>
                  <a:cubicBezTo>
                    <a:pt x="3678" y="18293"/>
                    <a:pt x="3698" y="18293"/>
                    <a:pt x="3719" y="18293"/>
                  </a:cubicBezTo>
                  <a:cubicBezTo>
                    <a:pt x="4622" y="18286"/>
                    <a:pt x="5571" y="18042"/>
                    <a:pt x="6443" y="18042"/>
                  </a:cubicBezTo>
                  <a:cubicBezTo>
                    <a:pt x="7158" y="18042"/>
                    <a:pt x="7822" y="18206"/>
                    <a:pt x="8367" y="18800"/>
                  </a:cubicBezTo>
                  <a:cubicBezTo>
                    <a:pt x="9038" y="19535"/>
                    <a:pt x="8757" y="21567"/>
                    <a:pt x="8757" y="21567"/>
                  </a:cubicBezTo>
                  <a:cubicBezTo>
                    <a:pt x="8757" y="21567"/>
                    <a:pt x="9286" y="21265"/>
                    <a:pt x="9437" y="21211"/>
                  </a:cubicBezTo>
                  <a:cubicBezTo>
                    <a:pt x="10421" y="20897"/>
                    <a:pt x="11221" y="20498"/>
                    <a:pt x="12161" y="20087"/>
                  </a:cubicBezTo>
                  <a:cubicBezTo>
                    <a:pt x="12778" y="19816"/>
                    <a:pt x="14150" y="19460"/>
                    <a:pt x="14518" y="18995"/>
                  </a:cubicBezTo>
                  <a:cubicBezTo>
                    <a:pt x="13275" y="18357"/>
                    <a:pt x="12475" y="17092"/>
                    <a:pt x="12475" y="15687"/>
                  </a:cubicBezTo>
                  <a:cubicBezTo>
                    <a:pt x="12464" y="14303"/>
                    <a:pt x="13177" y="12984"/>
                    <a:pt x="14193" y="12066"/>
                  </a:cubicBezTo>
                  <a:cubicBezTo>
                    <a:pt x="15372" y="11007"/>
                    <a:pt x="16151" y="10563"/>
                    <a:pt x="16648" y="8769"/>
                  </a:cubicBezTo>
                  <a:cubicBezTo>
                    <a:pt x="16896" y="7893"/>
                    <a:pt x="16982" y="6974"/>
                    <a:pt x="16864" y="6077"/>
                  </a:cubicBezTo>
                  <a:cubicBezTo>
                    <a:pt x="16390" y="2148"/>
                    <a:pt x="13122" y="0"/>
                    <a:pt x="9642" y="0"/>
                  </a:cubicBezTo>
                  <a:close/>
                </a:path>
              </a:pathLst>
            </a:custGeom>
            <a:solidFill>
              <a:srgbClr val="FF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3974825" y="1759950"/>
              <a:ext cx="22200" cy="42200"/>
            </a:xfrm>
            <a:custGeom>
              <a:avLst/>
              <a:gdLst/>
              <a:ahLst/>
              <a:cxnLst/>
              <a:rect l="l" t="t" r="r" b="b"/>
              <a:pathLst>
                <a:path w="888" h="1688" extrusionOk="0">
                  <a:moveTo>
                    <a:pt x="466" y="1"/>
                  </a:moveTo>
                  <a:cubicBezTo>
                    <a:pt x="233" y="1"/>
                    <a:pt x="44" y="364"/>
                    <a:pt x="23" y="823"/>
                  </a:cubicBezTo>
                  <a:cubicBezTo>
                    <a:pt x="1" y="1287"/>
                    <a:pt x="184" y="1676"/>
                    <a:pt x="412" y="1687"/>
                  </a:cubicBezTo>
                  <a:cubicBezTo>
                    <a:pt x="415" y="1687"/>
                    <a:pt x="418" y="1688"/>
                    <a:pt x="421" y="1688"/>
                  </a:cubicBezTo>
                  <a:cubicBezTo>
                    <a:pt x="655" y="1688"/>
                    <a:pt x="855" y="1314"/>
                    <a:pt x="866" y="855"/>
                  </a:cubicBezTo>
                  <a:cubicBezTo>
                    <a:pt x="887" y="390"/>
                    <a:pt x="714" y="11"/>
                    <a:pt x="477" y="1"/>
                  </a:cubicBezTo>
                  <a:cubicBezTo>
                    <a:pt x="473" y="1"/>
                    <a:pt x="470" y="1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3962661" y="1719932"/>
              <a:ext cx="66775" cy="26050"/>
            </a:xfrm>
            <a:custGeom>
              <a:avLst/>
              <a:gdLst/>
              <a:ahLst/>
              <a:cxnLst/>
              <a:rect l="l" t="t" r="r" b="b"/>
              <a:pathLst>
                <a:path w="2671" h="1042" extrusionOk="0">
                  <a:moveTo>
                    <a:pt x="1146" y="1"/>
                  </a:moveTo>
                  <a:cubicBezTo>
                    <a:pt x="1066" y="1"/>
                    <a:pt x="985" y="9"/>
                    <a:pt x="908" y="26"/>
                  </a:cubicBezTo>
                  <a:cubicBezTo>
                    <a:pt x="768" y="59"/>
                    <a:pt x="627" y="113"/>
                    <a:pt x="509" y="189"/>
                  </a:cubicBezTo>
                  <a:cubicBezTo>
                    <a:pt x="379" y="264"/>
                    <a:pt x="271" y="362"/>
                    <a:pt x="184" y="470"/>
                  </a:cubicBezTo>
                  <a:cubicBezTo>
                    <a:pt x="86" y="588"/>
                    <a:pt x="33" y="729"/>
                    <a:pt x="0" y="869"/>
                  </a:cubicBezTo>
                  <a:cubicBezTo>
                    <a:pt x="33" y="729"/>
                    <a:pt x="98" y="588"/>
                    <a:pt x="184" y="480"/>
                  </a:cubicBezTo>
                  <a:cubicBezTo>
                    <a:pt x="271" y="362"/>
                    <a:pt x="389" y="275"/>
                    <a:pt x="509" y="199"/>
                  </a:cubicBezTo>
                  <a:cubicBezTo>
                    <a:pt x="706" y="79"/>
                    <a:pt x="931" y="13"/>
                    <a:pt x="1162" y="13"/>
                  </a:cubicBezTo>
                  <a:cubicBezTo>
                    <a:pt x="1221" y="13"/>
                    <a:pt x="1281" y="17"/>
                    <a:pt x="1340" y="26"/>
                  </a:cubicBezTo>
                  <a:cubicBezTo>
                    <a:pt x="1481" y="48"/>
                    <a:pt x="1621" y="91"/>
                    <a:pt x="1751" y="146"/>
                  </a:cubicBezTo>
                  <a:cubicBezTo>
                    <a:pt x="1881" y="210"/>
                    <a:pt x="2000" y="286"/>
                    <a:pt x="2119" y="383"/>
                  </a:cubicBezTo>
                  <a:cubicBezTo>
                    <a:pt x="2227" y="470"/>
                    <a:pt x="2335" y="567"/>
                    <a:pt x="2421" y="686"/>
                  </a:cubicBezTo>
                  <a:cubicBezTo>
                    <a:pt x="2519" y="794"/>
                    <a:pt x="2594" y="912"/>
                    <a:pt x="2670" y="1042"/>
                  </a:cubicBezTo>
                  <a:lnTo>
                    <a:pt x="2670" y="1042"/>
                  </a:lnTo>
                  <a:cubicBezTo>
                    <a:pt x="2594" y="912"/>
                    <a:pt x="2519" y="794"/>
                    <a:pt x="2433" y="675"/>
                  </a:cubicBezTo>
                  <a:cubicBezTo>
                    <a:pt x="2335" y="567"/>
                    <a:pt x="2238" y="459"/>
                    <a:pt x="2119" y="372"/>
                  </a:cubicBezTo>
                  <a:cubicBezTo>
                    <a:pt x="2011" y="275"/>
                    <a:pt x="1892" y="199"/>
                    <a:pt x="1751" y="134"/>
                  </a:cubicBezTo>
                  <a:cubicBezTo>
                    <a:pt x="1621" y="81"/>
                    <a:pt x="1481" y="37"/>
                    <a:pt x="1340" y="16"/>
                  </a:cubicBezTo>
                  <a:cubicBezTo>
                    <a:pt x="1277" y="6"/>
                    <a:pt x="1212" y="1"/>
                    <a:pt x="11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3885675" y="1436325"/>
              <a:ext cx="1514200" cy="1180225"/>
            </a:xfrm>
            <a:custGeom>
              <a:avLst/>
              <a:gdLst/>
              <a:ahLst/>
              <a:cxnLst/>
              <a:rect l="l" t="t" r="r" b="b"/>
              <a:pathLst>
                <a:path w="60568" h="47209" extrusionOk="0">
                  <a:moveTo>
                    <a:pt x="21383" y="1"/>
                  </a:moveTo>
                  <a:cubicBezTo>
                    <a:pt x="19292" y="1"/>
                    <a:pt x="17198" y="583"/>
                    <a:pt x="15436" y="1704"/>
                  </a:cubicBezTo>
                  <a:cubicBezTo>
                    <a:pt x="15144" y="1887"/>
                    <a:pt x="14841" y="2093"/>
                    <a:pt x="14507" y="2179"/>
                  </a:cubicBezTo>
                  <a:cubicBezTo>
                    <a:pt x="14355" y="2218"/>
                    <a:pt x="14208" y="2236"/>
                    <a:pt x="14063" y="2236"/>
                  </a:cubicBezTo>
                  <a:cubicBezTo>
                    <a:pt x="13246" y="2236"/>
                    <a:pt x="12524" y="1685"/>
                    <a:pt x="11771" y="1401"/>
                  </a:cubicBezTo>
                  <a:cubicBezTo>
                    <a:pt x="11071" y="1139"/>
                    <a:pt x="10321" y="1047"/>
                    <a:pt x="9576" y="1047"/>
                  </a:cubicBezTo>
                  <a:cubicBezTo>
                    <a:pt x="9275" y="1047"/>
                    <a:pt x="8975" y="1062"/>
                    <a:pt x="8680" y="1087"/>
                  </a:cubicBezTo>
                  <a:cubicBezTo>
                    <a:pt x="7632" y="1185"/>
                    <a:pt x="6604" y="1390"/>
                    <a:pt x="5566" y="1455"/>
                  </a:cubicBezTo>
                  <a:cubicBezTo>
                    <a:pt x="5440" y="1464"/>
                    <a:pt x="5313" y="1471"/>
                    <a:pt x="5185" y="1471"/>
                  </a:cubicBezTo>
                  <a:cubicBezTo>
                    <a:pt x="4875" y="1471"/>
                    <a:pt x="4567" y="1431"/>
                    <a:pt x="4291" y="1293"/>
                  </a:cubicBezTo>
                  <a:cubicBezTo>
                    <a:pt x="4118" y="1217"/>
                    <a:pt x="3956" y="1087"/>
                    <a:pt x="3772" y="1044"/>
                  </a:cubicBezTo>
                  <a:cubicBezTo>
                    <a:pt x="3733" y="1035"/>
                    <a:pt x="3692" y="1031"/>
                    <a:pt x="3652" y="1031"/>
                  </a:cubicBezTo>
                  <a:cubicBezTo>
                    <a:pt x="3489" y="1031"/>
                    <a:pt x="3327" y="1100"/>
                    <a:pt x="3275" y="1238"/>
                  </a:cubicBezTo>
                  <a:cubicBezTo>
                    <a:pt x="3243" y="1336"/>
                    <a:pt x="3264" y="1444"/>
                    <a:pt x="3296" y="1541"/>
                  </a:cubicBezTo>
                  <a:cubicBezTo>
                    <a:pt x="3437" y="1898"/>
                    <a:pt x="3783" y="2146"/>
                    <a:pt x="4161" y="2168"/>
                  </a:cubicBezTo>
                  <a:cubicBezTo>
                    <a:pt x="3286" y="2590"/>
                    <a:pt x="2421" y="3066"/>
                    <a:pt x="1675" y="3693"/>
                  </a:cubicBezTo>
                  <a:cubicBezTo>
                    <a:pt x="940" y="4320"/>
                    <a:pt x="324" y="5130"/>
                    <a:pt x="53" y="6060"/>
                  </a:cubicBezTo>
                  <a:cubicBezTo>
                    <a:pt x="1" y="6251"/>
                    <a:pt x="31" y="6525"/>
                    <a:pt x="216" y="6525"/>
                  </a:cubicBezTo>
                  <a:cubicBezTo>
                    <a:pt x="219" y="6525"/>
                    <a:pt x="223" y="6525"/>
                    <a:pt x="226" y="6525"/>
                  </a:cubicBezTo>
                  <a:cubicBezTo>
                    <a:pt x="281" y="6525"/>
                    <a:pt x="324" y="6492"/>
                    <a:pt x="367" y="6460"/>
                  </a:cubicBezTo>
                  <a:cubicBezTo>
                    <a:pt x="688" y="6211"/>
                    <a:pt x="910" y="5744"/>
                    <a:pt x="1299" y="5744"/>
                  </a:cubicBezTo>
                  <a:cubicBezTo>
                    <a:pt x="1316" y="5744"/>
                    <a:pt x="1333" y="5745"/>
                    <a:pt x="1351" y="5747"/>
                  </a:cubicBezTo>
                  <a:cubicBezTo>
                    <a:pt x="432" y="6957"/>
                    <a:pt x="21" y="8708"/>
                    <a:pt x="788" y="10027"/>
                  </a:cubicBezTo>
                  <a:cubicBezTo>
                    <a:pt x="843" y="10124"/>
                    <a:pt x="918" y="10232"/>
                    <a:pt x="1037" y="10243"/>
                  </a:cubicBezTo>
                  <a:cubicBezTo>
                    <a:pt x="1042" y="10244"/>
                    <a:pt x="1047" y="10244"/>
                    <a:pt x="1051" y="10244"/>
                  </a:cubicBezTo>
                  <a:cubicBezTo>
                    <a:pt x="1195" y="10244"/>
                    <a:pt x="1287" y="10088"/>
                    <a:pt x="1340" y="9951"/>
                  </a:cubicBezTo>
                  <a:cubicBezTo>
                    <a:pt x="1567" y="9314"/>
                    <a:pt x="1491" y="8503"/>
                    <a:pt x="2032" y="8092"/>
                  </a:cubicBezTo>
                  <a:lnTo>
                    <a:pt x="2032" y="8092"/>
                  </a:lnTo>
                  <a:cubicBezTo>
                    <a:pt x="1934" y="8687"/>
                    <a:pt x="1945" y="9292"/>
                    <a:pt x="2064" y="9876"/>
                  </a:cubicBezTo>
                  <a:cubicBezTo>
                    <a:pt x="2075" y="9941"/>
                    <a:pt x="2097" y="10016"/>
                    <a:pt x="2150" y="10049"/>
                  </a:cubicBezTo>
                  <a:cubicBezTo>
                    <a:pt x="2176" y="10061"/>
                    <a:pt x="2201" y="10067"/>
                    <a:pt x="2226" y="10067"/>
                  </a:cubicBezTo>
                  <a:cubicBezTo>
                    <a:pt x="2244" y="10067"/>
                    <a:pt x="2262" y="10064"/>
                    <a:pt x="2280" y="10059"/>
                  </a:cubicBezTo>
                  <a:cubicBezTo>
                    <a:pt x="2384" y="10054"/>
                    <a:pt x="2489" y="10051"/>
                    <a:pt x="2593" y="10051"/>
                  </a:cubicBezTo>
                  <a:cubicBezTo>
                    <a:pt x="3887" y="10051"/>
                    <a:pt x="5186" y="10479"/>
                    <a:pt x="6226" y="11248"/>
                  </a:cubicBezTo>
                  <a:cubicBezTo>
                    <a:pt x="6881" y="11729"/>
                    <a:pt x="7651" y="12762"/>
                    <a:pt x="8547" y="12762"/>
                  </a:cubicBezTo>
                  <a:cubicBezTo>
                    <a:pt x="8598" y="12762"/>
                    <a:pt x="8649" y="12758"/>
                    <a:pt x="8701" y="12751"/>
                  </a:cubicBezTo>
                  <a:cubicBezTo>
                    <a:pt x="8788" y="12741"/>
                    <a:pt x="8881" y="12733"/>
                    <a:pt x="8973" y="12733"/>
                  </a:cubicBezTo>
                  <a:cubicBezTo>
                    <a:pt x="9249" y="12733"/>
                    <a:pt x="9521" y="12800"/>
                    <a:pt x="9609" y="13043"/>
                  </a:cubicBezTo>
                  <a:cubicBezTo>
                    <a:pt x="9220" y="13129"/>
                    <a:pt x="8994" y="13551"/>
                    <a:pt x="8972" y="13951"/>
                  </a:cubicBezTo>
                  <a:cubicBezTo>
                    <a:pt x="8939" y="14351"/>
                    <a:pt x="9069" y="14740"/>
                    <a:pt x="9102" y="15140"/>
                  </a:cubicBezTo>
                  <a:cubicBezTo>
                    <a:pt x="9145" y="15540"/>
                    <a:pt x="9069" y="15994"/>
                    <a:pt x="8766" y="16243"/>
                  </a:cubicBezTo>
                  <a:cubicBezTo>
                    <a:pt x="8475" y="16480"/>
                    <a:pt x="8009" y="16513"/>
                    <a:pt x="7848" y="16848"/>
                  </a:cubicBezTo>
                  <a:cubicBezTo>
                    <a:pt x="7917" y="16860"/>
                    <a:pt x="7987" y="16866"/>
                    <a:pt x="8057" y="16866"/>
                  </a:cubicBezTo>
                  <a:cubicBezTo>
                    <a:pt x="8414" y="16866"/>
                    <a:pt x="8771" y="16710"/>
                    <a:pt x="9015" y="16448"/>
                  </a:cubicBezTo>
                  <a:lnTo>
                    <a:pt x="9015" y="16448"/>
                  </a:lnTo>
                  <a:cubicBezTo>
                    <a:pt x="8994" y="16956"/>
                    <a:pt x="8355" y="17172"/>
                    <a:pt x="8053" y="17583"/>
                  </a:cubicBezTo>
                  <a:cubicBezTo>
                    <a:pt x="7707" y="18037"/>
                    <a:pt x="7869" y="18783"/>
                    <a:pt x="8355" y="19064"/>
                  </a:cubicBezTo>
                  <a:cubicBezTo>
                    <a:pt x="8431" y="18610"/>
                    <a:pt x="8561" y="18091"/>
                    <a:pt x="8982" y="17897"/>
                  </a:cubicBezTo>
                  <a:cubicBezTo>
                    <a:pt x="9112" y="17832"/>
                    <a:pt x="9263" y="17821"/>
                    <a:pt x="9404" y="17767"/>
                  </a:cubicBezTo>
                  <a:cubicBezTo>
                    <a:pt x="10042" y="17529"/>
                    <a:pt x="10171" y="16708"/>
                    <a:pt x="10301" y="16038"/>
                  </a:cubicBezTo>
                  <a:cubicBezTo>
                    <a:pt x="10452" y="15216"/>
                    <a:pt x="10831" y="14340"/>
                    <a:pt x="11610" y="14037"/>
                  </a:cubicBezTo>
                  <a:cubicBezTo>
                    <a:pt x="11769" y="13976"/>
                    <a:pt x="11936" y="13947"/>
                    <a:pt x="12102" y="13947"/>
                  </a:cubicBezTo>
                  <a:cubicBezTo>
                    <a:pt x="12838" y="13947"/>
                    <a:pt x="13582" y="14506"/>
                    <a:pt x="13793" y="15238"/>
                  </a:cubicBezTo>
                  <a:cubicBezTo>
                    <a:pt x="14053" y="16134"/>
                    <a:pt x="13620" y="17140"/>
                    <a:pt x="12874" y="17702"/>
                  </a:cubicBezTo>
                  <a:cubicBezTo>
                    <a:pt x="12550" y="17962"/>
                    <a:pt x="11966" y="18145"/>
                    <a:pt x="11728" y="18481"/>
                  </a:cubicBezTo>
                  <a:cubicBezTo>
                    <a:pt x="11480" y="18815"/>
                    <a:pt x="11512" y="19518"/>
                    <a:pt x="11469" y="19940"/>
                  </a:cubicBezTo>
                  <a:cubicBezTo>
                    <a:pt x="11350" y="20999"/>
                    <a:pt x="11242" y="22113"/>
                    <a:pt x="11545" y="23161"/>
                  </a:cubicBezTo>
                  <a:cubicBezTo>
                    <a:pt x="12096" y="25010"/>
                    <a:pt x="13674" y="26447"/>
                    <a:pt x="15544" y="27507"/>
                  </a:cubicBezTo>
                  <a:cubicBezTo>
                    <a:pt x="16669" y="28145"/>
                    <a:pt x="17976" y="28393"/>
                    <a:pt x="19112" y="29010"/>
                  </a:cubicBezTo>
                  <a:cubicBezTo>
                    <a:pt x="20906" y="29993"/>
                    <a:pt x="22106" y="31809"/>
                    <a:pt x="22960" y="33668"/>
                  </a:cubicBezTo>
                  <a:cubicBezTo>
                    <a:pt x="23814" y="35527"/>
                    <a:pt x="24409" y="37506"/>
                    <a:pt x="25425" y="39289"/>
                  </a:cubicBezTo>
                  <a:cubicBezTo>
                    <a:pt x="27856" y="43581"/>
                    <a:pt x="32570" y="46305"/>
                    <a:pt x="37456" y="47040"/>
                  </a:cubicBezTo>
                  <a:cubicBezTo>
                    <a:pt x="38166" y="47145"/>
                    <a:pt x="38896" y="47209"/>
                    <a:pt x="39623" y="47209"/>
                  </a:cubicBezTo>
                  <a:cubicBezTo>
                    <a:pt x="41218" y="47209"/>
                    <a:pt x="42799" y="46903"/>
                    <a:pt x="44136" y="46056"/>
                  </a:cubicBezTo>
                  <a:cubicBezTo>
                    <a:pt x="46072" y="44814"/>
                    <a:pt x="47217" y="42154"/>
                    <a:pt x="46168" y="40101"/>
                  </a:cubicBezTo>
                  <a:cubicBezTo>
                    <a:pt x="45747" y="39268"/>
                    <a:pt x="45001" y="38597"/>
                    <a:pt x="44677" y="37711"/>
                  </a:cubicBezTo>
                  <a:cubicBezTo>
                    <a:pt x="43997" y="35826"/>
                    <a:pt x="45311" y="35326"/>
                    <a:pt x="46990" y="35326"/>
                  </a:cubicBezTo>
                  <a:cubicBezTo>
                    <a:pt x="48700" y="35326"/>
                    <a:pt x="50788" y="35846"/>
                    <a:pt x="51530" y="35949"/>
                  </a:cubicBezTo>
                  <a:cubicBezTo>
                    <a:pt x="51927" y="36003"/>
                    <a:pt x="52329" y="36030"/>
                    <a:pt x="52730" y="36030"/>
                  </a:cubicBezTo>
                  <a:cubicBezTo>
                    <a:pt x="54505" y="36030"/>
                    <a:pt x="56281" y="35504"/>
                    <a:pt x="57692" y="34446"/>
                  </a:cubicBezTo>
                  <a:cubicBezTo>
                    <a:pt x="59433" y="33139"/>
                    <a:pt x="60567" y="31020"/>
                    <a:pt x="60535" y="28847"/>
                  </a:cubicBezTo>
                  <a:cubicBezTo>
                    <a:pt x="60514" y="27561"/>
                    <a:pt x="60103" y="26329"/>
                    <a:pt x="59594" y="25140"/>
                  </a:cubicBezTo>
                  <a:cubicBezTo>
                    <a:pt x="58784" y="23215"/>
                    <a:pt x="57540" y="21248"/>
                    <a:pt x="55563" y="20556"/>
                  </a:cubicBezTo>
                  <a:cubicBezTo>
                    <a:pt x="53984" y="20016"/>
                    <a:pt x="52298" y="20480"/>
                    <a:pt x="50741" y="19994"/>
                  </a:cubicBezTo>
                  <a:cubicBezTo>
                    <a:pt x="49228" y="19518"/>
                    <a:pt x="47823" y="18351"/>
                    <a:pt x="46893" y="17086"/>
                  </a:cubicBezTo>
                  <a:cubicBezTo>
                    <a:pt x="46245" y="16199"/>
                    <a:pt x="45758" y="15010"/>
                    <a:pt x="46233" y="14016"/>
                  </a:cubicBezTo>
                  <a:cubicBezTo>
                    <a:pt x="46514" y="13422"/>
                    <a:pt x="47088" y="13021"/>
                    <a:pt x="47498" y="12514"/>
                  </a:cubicBezTo>
                  <a:cubicBezTo>
                    <a:pt x="48352" y="11465"/>
                    <a:pt x="48482" y="9951"/>
                    <a:pt x="48071" y="8654"/>
                  </a:cubicBezTo>
                  <a:cubicBezTo>
                    <a:pt x="47650" y="7368"/>
                    <a:pt x="46752" y="6276"/>
                    <a:pt x="45704" y="5411"/>
                  </a:cubicBezTo>
                  <a:cubicBezTo>
                    <a:pt x="43693" y="3714"/>
                    <a:pt x="41109" y="2730"/>
                    <a:pt x="38483" y="2655"/>
                  </a:cubicBezTo>
                  <a:cubicBezTo>
                    <a:pt x="38364" y="2651"/>
                    <a:pt x="38246" y="2650"/>
                    <a:pt x="38128" y="2650"/>
                  </a:cubicBezTo>
                  <a:cubicBezTo>
                    <a:pt x="34989" y="2650"/>
                    <a:pt x="31949" y="3883"/>
                    <a:pt x="29251" y="5487"/>
                  </a:cubicBezTo>
                  <a:cubicBezTo>
                    <a:pt x="28385" y="5998"/>
                    <a:pt x="27469" y="6559"/>
                    <a:pt x="26474" y="6559"/>
                  </a:cubicBezTo>
                  <a:cubicBezTo>
                    <a:pt x="26438" y="6559"/>
                    <a:pt x="26401" y="6558"/>
                    <a:pt x="26365" y="6557"/>
                  </a:cubicBezTo>
                  <a:cubicBezTo>
                    <a:pt x="25478" y="6514"/>
                    <a:pt x="24344" y="5617"/>
                    <a:pt x="24657" y="4633"/>
                  </a:cubicBezTo>
                  <a:cubicBezTo>
                    <a:pt x="24884" y="3930"/>
                    <a:pt x="26062" y="3617"/>
                    <a:pt x="26376" y="2881"/>
                  </a:cubicBezTo>
                  <a:cubicBezTo>
                    <a:pt x="26614" y="2331"/>
                    <a:pt x="26386" y="1660"/>
                    <a:pt x="25965" y="1238"/>
                  </a:cubicBezTo>
                  <a:cubicBezTo>
                    <a:pt x="25543" y="817"/>
                    <a:pt x="24959" y="590"/>
                    <a:pt x="24387" y="417"/>
                  </a:cubicBezTo>
                  <a:cubicBezTo>
                    <a:pt x="23412" y="138"/>
                    <a:pt x="22398" y="1"/>
                    <a:pt x="2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4375075" y="2168575"/>
              <a:ext cx="3525" cy="4600"/>
            </a:xfrm>
            <a:custGeom>
              <a:avLst/>
              <a:gdLst/>
              <a:ahLst/>
              <a:cxnLst/>
              <a:rect l="l" t="t" r="r" b="b"/>
              <a:pathLst>
                <a:path w="141" h="184" extrusionOk="0">
                  <a:moveTo>
                    <a:pt x="0" y="1"/>
                  </a:moveTo>
                  <a:cubicBezTo>
                    <a:pt x="33" y="54"/>
                    <a:pt x="65" y="97"/>
                    <a:pt x="87" y="152"/>
                  </a:cubicBezTo>
                  <a:cubicBezTo>
                    <a:pt x="108" y="162"/>
                    <a:pt x="119" y="174"/>
                    <a:pt x="141" y="184"/>
                  </a:cubicBezTo>
                  <a:cubicBezTo>
                    <a:pt x="108" y="141"/>
                    <a:pt x="76" y="87"/>
                    <a:pt x="43" y="33"/>
                  </a:cubicBezTo>
                  <a:cubicBezTo>
                    <a:pt x="33" y="22"/>
                    <a:pt x="11" y="11"/>
                    <a:pt x="0" y="1"/>
                  </a:cubicBezTo>
                  <a:close/>
                </a:path>
              </a:pathLst>
            </a:custGeom>
            <a:solidFill>
              <a:srgbClr val="9E8B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4217775" y="2084525"/>
              <a:ext cx="159475" cy="87850"/>
            </a:xfrm>
            <a:custGeom>
              <a:avLst/>
              <a:gdLst/>
              <a:ahLst/>
              <a:cxnLst/>
              <a:rect l="l" t="t" r="r" b="b"/>
              <a:pathLst>
                <a:path w="6379" h="3514" extrusionOk="0">
                  <a:moveTo>
                    <a:pt x="66" y="0"/>
                  </a:moveTo>
                  <a:lnTo>
                    <a:pt x="1" y="33"/>
                  </a:lnTo>
                  <a:cubicBezTo>
                    <a:pt x="649" y="660"/>
                    <a:pt x="1428" y="1211"/>
                    <a:pt x="2271" y="1676"/>
                  </a:cubicBezTo>
                  <a:cubicBezTo>
                    <a:pt x="3395" y="2314"/>
                    <a:pt x="4703" y="2563"/>
                    <a:pt x="5838" y="3190"/>
                  </a:cubicBezTo>
                  <a:cubicBezTo>
                    <a:pt x="6033" y="3286"/>
                    <a:pt x="6206" y="3395"/>
                    <a:pt x="6379" y="3514"/>
                  </a:cubicBezTo>
                  <a:cubicBezTo>
                    <a:pt x="6357" y="3459"/>
                    <a:pt x="6325" y="3416"/>
                    <a:pt x="6292" y="3363"/>
                  </a:cubicBezTo>
                  <a:cubicBezTo>
                    <a:pt x="6141" y="3265"/>
                    <a:pt x="5989" y="3168"/>
                    <a:pt x="5828" y="3082"/>
                  </a:cubicBezTo>
                  <a:cubicBezTo>
                    <a:pt x="4692" y="2465"/>
                    <a:pt x="3385" y="2217"/>
                    <a:pt x="2260" y="1579"/>
                  </a:cubicBezTo>
                  <a:cubicBezTo>
                    <a:pt x="1449" y="1124"/>
                    <a:pt x="704" y="595"/>
                    <a:pt x="66" y="0"/>
                  </a:cubicBezTo>
                  <a:close/>
                </a:path>
              </a:pathLst>
            </a:custGeom>
            <a:solidFill>
              <a:srgbClr val="743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3899975" y="1474827"/>
              <a:ext cx="1474775" cy="1137225"/>
            </a:xfrm>
            <a:custGeom>
              <a:avLst/>
              <a:gdLst/>
              <a:ahLst/>
              <a:cxnLst/>
              <a:rect l="l" t="t" r="r" b="b"/>
              <a:pathLst>
                <a:path w="58991" h="45489" extrusionOk="0">
                  <a:moveTo>
                    <a:pt x="19091" y="0"/>
                  </a:moveTo>
                  <a:cubicBezTo>
                    <a:pt x="18723" y="0"/>
                    <a:pt x="18367" y="32"/>
                    <a:pt x="18010" y="87"/>
                  </a:cubicBezTo>
                  <a:cubicBezTo>
                    <a:pt x="16561" y="335"/>
                    <a:pt x="15167" y="897"/>
                    <a:pt x="13956" y="1730"/>
                  </a:cubicBezTo>
                  <a:cubicBezTo>
                    <a:pt x="13718" y="1892"/>
                    <a:pt x="13448" y="2076"/>
                    <a:pt x="13178" y="2076"/>
                  </a:cubicBezTo>
                  <a:cubicBezTo>
                    <a:pt x="13123" y="2076"/>
                    <a:pt x="13059" y="2065"/>
                    <a:pt x="13005" y="2043"/>
                  </a:cubicBezTo>
                  <a:cubicBezTo>
                    <a:pt x="12810" y="1989"/>
                    <a:pt x="12659" y="1827"/>
                    <a:pt x="12518" y="1675"/>
                  </a:cubicBezTo>
                  <a:cubicBezTo>
                    <a:pt x="11697" y="854"/>
                    <a:pt x="10529" y="421"/>
                    <a:pt x="9373" y="421"/>
                  </a:cubicBezTo>
                  <a:cubicBezTo>
                    <a:pt x="8443" y="421"/>
                    <a:pt x="7524" y="692"/>
                    <a:pt x="6778" y="1243"/>
                  </a:cubicBezTo>
                  <a:cubicBezTo>
                    <a:pt x="6443" y="1492"/>
                    <a:pt x="6065" y="1892"/>
                    <a:pt x="5621" y="1892"/>
                  </a:cubicBezTo>
                  <a:cubicBezTo>
                    <a:pt x="5578" y="1892"/>
                    <a:pt x="5535" y="1881"/>
                    <a:pt x="5481" y="1870"/>
                  </a:cubicBezTo>
                  <a:cubicBezTo>
                    <a:pt x="5092" y="1795"/>
                    <a:pt x="4789" y="1200"/>
                    <a:pt x="4357" y="1070"/>
                  </a:cubicBezTo>
                  <a:cubicBezTo>
                    <a:pt x="4271" y="1038"/>
                    <a:pt x="4173" y="1027"/>
                    <a:pt x="4076" y="1027"/>
                  </a:cubicBezTo>
                  <a:cubicBezTo>
                    <a:pt x="3827" y="1027"/>
                    <a:pt x="3567" y="1113"/>
                    <a:pt x="3330" y="1233"/>
                  </a:cubicBezTo>
                  <a:cubicBezTo>
                    <a:pt x="2584" y="1611"/>
                    <a:pt x="1989" y="2292"/>
                    <a:pt x="1719" y="3092"/>
                  </a:cubicBezTo>
                  <a:cubicBezTo>
                    <a:pt x="2227" y="2800"/>
                    <a:pt x="2789" y="2605"/>
                    <a:pt x="3373" y="2540"/>
                  </a:cubicBezTo>
                  <a:lnTo>
                    <a:pt x="3373" y="2540"/>
                  </a:lnTo>
                  <a:cubicBezTo>
                    <a:pt x="3276" y="2919"/>
                    <a:pt x="2844" y="3092"/>
                    <a:pt x="2476" y="3254"/>
                  </a:cubicBezTo>
                  <a:cubicBezTo>
                    <a:pt x="1600" y="3643"/>
                    <a:pt x="833" y="4335"/>
                    <a:pt x="433" y="5211"/>
                  </a:cubicBezTo>
                  <a:cubicBezTo>
                    <a:pt x="22" y="6086"/>
                    <a:pt x="0" y="7145"/>
                    <a:pt x="433" y="8010"/>
                  </a:cubicBezTo>
                  <a:cubicBezTo>
                    <a:pt x="574" y="7297"/>
                    <a:pt x="908" y="6626"/>
                    <a:pt x="1417" y="6097"/>
                  </a:cubicBezTo>
                  <a:cubicBezTo>
                    <a:pt x="1427" y="6086"/>
                    <a:pt x="1438" y="6075"/>
                    <a:pt x="1449" y="6075"/>
                  </a:cubicBezTo>
                  <a:cubicBezTo>
                    <a:pt x="1492" y="6075"/>
                    <a:pt x="1492" y="6259"/>
                    <a:pt x="1470" y="6443"/>
                  </a:cubicBezTo>
                  <a:cubicBezTo>
                    <a:pt x="1460" y="6626"/>
                    <a:pt x="1427" y="6811"/>
                    <a:pt x="1427" y="6811"/>
                  </a:cubicBezTo>
                  <a:cubicBezTo>
                    <a:pt x="1395" y="7113"/>
                    <a:pt x="1395" y="7426"/>
                    <a:pt x="1427" y="7729"/>
                  </a:cubicBezTo>
                  <a:cubicBezTo>
                    <a:pt x="1438" y="7870"/>
                    <a:pt x="1460" y="8010"/>
                    <a:pt x="1492" y="8151"/>
                  </a:cubicBezTo>
                  <a:cubicBezTo>
                    <a:pt x="1503" y="8216"/>
                    <a:pt x="1525" y="8291"/>
                    <a:pt x="1578" y="8324"/>
                  </a:cubicBezTo>
                  <a:cubicBezTo>
                    <a:pt x="1600" y="8334"/>
                    <a:pt x="1622" y="8334"/>
                    <a:pt x="1655" y="8346"/>
                  </a:cubicBezTo>
                  <a:lnTo>
                    <a:pt x="1665" y="8346"/>
                  </a:lnTo>
                  <a:cubicBezTo>
                    <a:pt x="1687" y="8346"/>
                    <a:pt x="1698" y="8346"/>
                    <a:pt x="1708" y="8334"/>
                  </a:cubicBezTo>
                  <a:lnTo>
                    <a:pt x="2032" y="8334"/>
                  </a:lnTo>
                  <a:cubicBezTo>
                    <a:pt x="3319" y="8334"/>
                    <a:pt x="4616" y="8756"/>
                    <a:pt x="5654" y="9523"/>
                  </a:cubicBezTo>
                  <a:cubicBezTo>
                    <a:pt x="6313" y="10010"/>
                    <a:pt x="7092" y="11037"/>
                    <a:pt x="7978" y="11037"/>
                  </a:cubicBezTo>
                  <a:cubicBezTo>
                    <a:pt x="8032" y="11037"/>
                    <a:pt x="8086" y="11037"/>
                    <a:pt x="8129" y="11026"/>
                  </a:cubicBezTo>
                  <a:cubicBezTo>
                    <a:pt x="8216" y="11015"/>
                    <a:pt x="8313" y="11015"/>
                    <a:pt x="8410" y="11015"/>
                  </a:cubicBezTo>
                  <a:cubicBezTo>
                    <a:pt x="8681" y="11015"/>
                    <a:pt x="8951" y="11080"/>
                    <a:pt x="9037" y="11318"/>
                  </a:cubicBezTo>
                  <a:lnTo>
                    <a:pt x="8994" y="11318"/>
                  </a:lnTo>
                  <a:cubicBezTo>
                    <a:pt x="9016" y="11351"/>
                    <a:pt x="9027" y="11383"/>
                    <a:pt x="9049" y="11416"/>
                  </a:cubicBezTo>
                  <a:cubicBezTo>
                    <a:pt x="8659" y="11502"/>
                    <a:pt x="8432" y="11934"/>
                    <a:pt x="8410" y="12334"/>
                  </a:cubicBezTo>
                  <a:cubicBezTo>
                    <a:pt x="8400" y="12432"/>
                    <a:pt x="8400" y="12529"/>
                    <a:pt x="8410" y="12626"/>
                  </a:cubicBezTo>
                  <a:cubicBezTo>
                    <a:pt x="8443" y="12886"/>
                    <a:pt x="8508" y="13156"/>
                    <a:pt x="8530" y="13415"/>
                  </a:cubicBezTo>
                  <a:lnTo>
                    <a:pt x="8530" y="13448"/>
                  </a:lnTo>
                  <a:cubicBezTo>
                    <a:pt x="8540" y="13469"/>
                    <a:pt x="8540" y="13501"/>
                    <a:pt x="8540" y="13523"/>
                  </a:cubicBezTo>
                  <a:cubicBezTo>
                    <a:pt x="8583" y="13923"/>
                    <a:pt x="8508" y="14366"/>
                    <a:pt x="8205" y="14615"/>
                  </a:cubicBezTo>
                  <a:cubicBezTo>
                    <a:pt x="7946" y="14831"/>
                    <a:pt x="7546" y="14885"/>
                    <a:pt x="7341" y="15134"/>
                  </a:cubicBezTo>
                  <a:cubicBezTo>
                    <a:pt x="7384" y="15134"/>
                    <a:pt x="7427" y="15145"/>
                    <a:pt x="7470" y="15145"/>
                  </a:cubicBezTo>
                  <a:cubicBezTo>
                    <a:pt x="7838" y="15145"/>
                    <a:pt x="8194" y="14983"/>
                    <a:pt x="8443" y="14723"/>
                  </a:cubicBezTo>
                  <a:lnTo>
                    <a:pt x="8443" y="14723"/>
                  </a:lnTo>
                  <a:cubicBezTo>
                    <a:pt x="8443" y="14767"/>
                    <a:pt x="8432" y="14810"/>
                    <a:pt x="8422" y="14853"/>
                  </a:cubicBezTo>
                  <a:lnTo>
                    <a:pt x="8454" y="14820"/>
                  </a:lnTo>
                  <a:lnTo>
                    <a:pt x="8454" y="14820"/>
                  </a:lnTo>
                  <a:cubicBezTo>
                    <a:pt x="8432" y="15329"/>
                    <a:pt x="7795" y="15555"/>
                    <a:pt x="7492" y="15966"/>
                  </a:cubicBezTo>
                  <a:cubicBezTo>
                    <a:pt x="7351" y="16139"/>
                    <a:pt x="7297" y="16366"/>
                    <a:pt x="7308" y="16593"/>
                  </a:cubicBezTo>
                  <a:cubicBezTo>
                    <a:pt x="7351" y="16896"/>
                    <a:pt x="7524" y="17188"/>
                    <a:pt x="7783" y="17339"/>
                  </a:cubicBezTo>
                  <a:cubicBezTo>
                    <a:pt x="7859" y="16885"/>
                    <a:pt x="7989" y="16366"/>
                    <a:pt x="8410" y="16172"/>
                  </a:cubicBezTo>
                  <a:cubicBezTo>
                    <a:pt x="8540" y="16107"/>
                    <a:pt x="8691" y="16096"/>
                    <a:pt x="8832" y="16042"/>
                  </a:cubicBezTo>
                  <a:cubicBezTo>
                    <a:pt x="9470" y="15804"/>
                    <a:pt x="9599" y="14983"/>
                    <a:pt x="9729" y="14313"/>
                  </a:cubicBezTo>
                  <a:cubicBezTo>
                    <a:pt x="9880" y="13491"/>
                    <a:pt x="10259" y="12615"/>
                    <a:pt x="11038" y="12312"/>
                  </a:cubicBezTo>
                  <a:cubicBezTo>
                    <a:pt x="11199" y="12259"/>
                    <a:pt x="11362" y="12226"/>
                    <a:pt x="11535" y="12226"/>
                  </a:cubicBezTo>
                  <a:cubicBezTo>
                    <a:pt x="12270" y="12226"/>
                    <a:pt x="13005" y="12778"/>
                    <a:pt x="13221" y="13513"/>
                  </a:cubicBezTo>
                  <a:cubicBezTo>
                    <a:pt x="13264" y="13642"/>
                    <a:pt x="13286" y="13772"/>
                    <a:pt x="13296" y="13902"/>
                  </a:cubicBezTo>
                  <a:cubicBezTo>
                    <a:pt x="13394" y="14723"/>
                    <a:pt x="12972" y="15577"/>
                    <a:pt x="12313" y="16085"/>
                  </a:cubicBezTo>
                  <a:cubicBezTo>
                    <a:pt x="11989" y="16334"/>
                    <a:pt x="11405" y="16518"/>
                    <a:pt x="11167" y="16853"/>
                  </a:cubicBezTo>
                  <a:cubicBezTo>
                    <a:pt x="10918" y="17198"/>
                    <a:pt x="10951" y="17890"/>
                    <a:pt x="10908" y="18323"/>
                  </a:cubicBezTo>
                  <a:cubicBezTo>
                    <a:pt x="10821" y="19069"/>
                    <a:pt x="10745" y="19836"/>
                    <a:pt x="10810" y="20593"/>
                  </a:cubicBezTo>
                  <a:cubicBezTo>
                    <a:pt x="10843" y="20885"/>
                    <a:pt x="10897" y="21155"/>
                    <a:pt x="10973" y="21436"/>
                  </a:cubicBezTo>
                  <a:cubicBezTo>
                    <a:pt x="11286" y="22485"/>
                    <a:pt x="11934" y="23403"/>
                    <a:pt x="12778" y="24203"/>
                  </a:cubicBezTo>
                  <a:cubicBezTo>
                    <a:pt x="13416" y="24798"/>
                    <a:pt x="14161" y="25327"/>
                    <a:pt x="14972" y="25782"/>
                  </a:cubicBezTo>
                  <a:cubicBezTo>
                    <a:pt x="16097" y="26420"/>
                    <a:pt x="17404" y="26668"/>
                    <a:pt x="18540" y="27285"/>
                  </a:cubicBezTo>
                  <a:cubicBezTo>
                    <a:pt x="18701" y="27371"/>
                    <a:pt x="18853" y="27468"/>
                    <a:pt x="19004" y="27566"/>
                  </a:cubicBezTo>
                  <a:cubicBezTo>
                    <a:pt x="19015" y="27576"/>
                    <a:pt x="19037" y="27587"/>
                    <a:pt x="19047" y="27598"/>
                  </a:cubicBezTo>
                  <a:cubicBezTo>
                    <a:pt x="20572" y="28625"/>
                    <a:pt x="21610" y="30268"/>
                    <a:pt x="22388" y="31943"/>
                  </a:cubicBezTo>
                  <a:cubicBezTo>
                    <a:pt x="23242" y="33802"/>
                    <a:pt x="23837" y="35781"/>
                    <a:pt x="24853" y="37564"/>
                  </a:cubicBezTo>
                  <a:cubicBezTo>
                    <a:pt x="27284" y="41856"/>
                    <a:pt x="31998" y="44580"/>
                    <a:pt x="36884" y="45315"/>
                  </a:cubicBezTo>
                  <a:cubicBezTo>
                    <a:pt x="37597" y="45424"/>
                    <a:pt x="38343" y="45488"/>
                    <a:pt x="39067" y="45488"/>
                  </a:cubicBezTo>
                  <a:cubicBezTo>
                    <a:pt x="40667" y="45488"/>
                    <a:pt x="42235" y="45175"/>
                    <a:pt x="43564" y="44331"/>
                  </a:cubicBezTo>
                  <a:cubicBezTo>
                    <a:pt x="44948" y="43445"/>
                    <a:pt x="45921" y="41845"/>
                    <a:pt x="45997" y="40245"/>
                  </a:cubicBezTo>
                  <a:cubicBezTo>
                    <a:pt x="45964" y="38991"/>
                    <a:pt x="45175" y="37953"/>
                    <a:pt x="44278" y="37035"/>
                  </a:cubicBezTo>
                  <a:cubicBezTo>
                    <a:pt x="43619" y="36354"/>
                    <a:pt x="42754" y="35608"/>
                    <a:pt x="42916" y="34667"/>
                  </a:cubicBezTo>
                  <a:cubicBezTo>
                    <a:pt x="43024" y="34019"/>
                    <a:pt x="43640" y="33554"/>
                    <a:pt x="44278" y="33348"/>
                  </a:cubicBezTo>
                  <a:cubicBezTo>
                    <a:pt x="44667" y="33230"/>
                    <a:pt x="45046" y="33187"/>
                    <a:pt x="45435" y="33187"/>
                  </a:cubicBezTo>
                  <a:cubicBezTo>
                    <a:pt x="46829" y="33187"/>
                    <a:pt x="48245" y="33792"/>
                    <a:pt x="49672" y="33922"/>
                  </a:cubicBezTo>
                  <a:cubicBezTo>
                    <a:pt x="49867" y="33932"/>
                    <a:pt x="50072" y="33943"/>
                    <a:pt x="50278" y="33943"/>
                  </a:cubicBezTo>
                  <a:cubicBezTo>
                    <a:pt x="51099" y="33943"/>
                    <a:pt x="51931" y="33802"/>
                    <a:pt x="52731" y="33576"/>
                  </a:cubicBezTo>
                  <a:cubicBezTo>
                    <a:pt x="54212" y="33165"/>
                    <a:pt x="55639" y="32473"/>
                    <a:pt x="56763" y="31424"/>
                  </a:cubicBezTo>
                  <a:cubicBezTo>
                    <a:pt x="57888" y="30376"/>
                    <a:pt x="58688" y="28949"/>
                    <a:pt x="58828" y="27414"/>
                  </a:cubicBezTo>
                  <a:cubicBezTo>
                    <a:pt x="58990" y="25522"/>
                    <a:pt x="58114" y="23631"/>
                    <a:pt x="56709" y="22344"/>
                  </a:cubicBezTo>
                  <a:cubicBezTo>
                    <a:pt x="55315" y="21068"/>
                    <a:pt x="53444" y="20366"/>
                    <a:pt x="51563" y="20172"/>
                  </a:cubicBezTo>
                  <a:cubicBezTo>
                    <a:pt x="50321" y="20042"/>
                    <a:pt x="49056" y="20117"/>
                    <a:pt x="47813" y="19987"/>
                  </a:cubicBezTo>
                  <a:cubicBezTo>
                    <a:pt x="46991" y="19901"/>
                    <a:pt x="46137" y="19718"/>
                    <a:pt x="45510" y="19166"/>
                  </a:cubicBezTo>
                  <a:cubicBezTo>
                    <a:pt x="43975" y="17837"/>
                    <a:pt x="45186" y="16064"/>
                    <a:pt x="44386" y="14582"/>
                  </a:cubicBezTo>
                  <a:cubicBezTo>
                    <a:pt x="44094" y="14042"/>
                    <a:pt x="43391" y="13902"/>
                    <a:pt x="42992" y="13437"/>
                  </a:cubicBezTo>
                  <a:cubicBezTo>
                    <a:pt x="42516" y="12864"/>
                    <a:pt x="42656" y="11988"/>
                    <a:pt x="43013" y="11329"/>
                  </a:cubicBezTo>
                  <a:cubicBezTo>
                    <a:pt x="43381" y="10680"/>
                    <a:pt x="43932" y="10150"/>
                    <a:pt x="44278" y="9480"/>
                  </a:cubicBezTo>
                  <a:cubicBezTo>
                    <a:pt x="45154" y="7772"/>
                    <a:pt x="44386" y="5557"/>
                    <a:pt x="42894" y="4346"/>
                  </a:cubicBezTo>
                  <a:cubicBezTo>
                    <a:pt x="41500" y="3200"/>
                    <a:pt x="39629" y="2811"/>
                    <a:pt x="37813" y="2811"/>
                  </a:cubicBezTo>
                  <a:cubicBezTo>
                    <a:pt x="37695" y="2811"/>
                    <a:pt x="37587" y="2821"/>
                    <a:pt x="37467" y="2821"/>
                  </a:cubicBezTo>
                  <a:cubicBezTo>
                    <a:pt x="34927" y="2886"/>
                    <a:pt x="32398" y="3611"/>
                    <a:pt x="30203" y="4908"/>
                  </a:cubicBezTo>
                  <a:cubicBezTo>
                    <a:pt x="28884" y="5697"/>
                    <a:pt x="27598" y="6713"/>
                    <a:pt x="26063" y="6832"/>
                  </a:cubicBezTo>
                  <a:cubicBezTo>
                    <a:pt x="25966" y="6832"/>
                    <a:pt x="25869" y="6843"/>
                    <a:pt x="25771" y="6843"/>
                  </a:cubicBezTo>
                  <a:cubicBezTo>
                    <a:pt x="24507" y="6843"/>
                    <a:pt x="23306" y="6227"/>
                    <a:pt x="22290" y="5459"/>
                  </a:cubicBezTo>
                  <a:cubicBezTo>
                    <a:pt x="21944" y="5189"/>
                    <a:pt x="21598" y="4886"/>
                    <a:pt x="21425" y="4476"/>
                  </a:cubicBezTo>
                  <a:cubicBezTo>
                    <a:pt x="20885" y="3210"/>
                    <a:pt x="22323" y="2984"/>
                    <a:pt x="22312" y="1935"/>
                  </a:cubicBezTo>
                  <a:cubicBezTo>
                    <a:pt x="22312" y="1708"/>
                    <a:pt x="22204" y="1492"/>
                    <a:pt x="22085" y="1297"/>
                  </a:cubicBezTo>
                  <a:cubicBezTo>
                    <a:pt x="21447" y="346"/>
                    <a:pt x="20269" y="0"/>
                    <a:pt x="19091" y="0"/>
                  </a:cubicBez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3877000" y="1846700"/>
              <a:ext cx="45700" cy="27875"/>
            </a:xfrm>
            <a:custGeom>
              <a:avLst/>
              <a:gdLst/>
              <a:ahLst/>
              <a:cxnLst/>
              <a:rect l="l" t="t" r="r" b="b"/>
              <a:pathLst>
                <a:path w="1828" h="1115" extrusionOk="0">
                  <a:moveTo>
                    <a:pt x="1233" y="1"/>
                  </a:moveTo>
                  <a:cubicBezTo>
                    <a:pt x="1135" y="1"/>
                    <a:pt x="1027" y="55"/>
                    <a:pt x="919" y="173"/>
                  </a:cubicBezTo>
                  <a:cubicBezTo>
                    <a:pt x="811" y="293"/>
                    <a:pt x="725" y="433"/>
                    <a:pt x="595" y="509"/>
                  </a:cubicBezTo>
                  <a:cubicBezTo>
                    <a:pt x="455" y="606"/>
                    <a:pt x="271" y="627"/>
                    <a:pt x="109" y="627"/>
                  </a:cubicBezTo>
                  <a:cubicBezTo>
                    <a:pt x="76" y="627"/>
                    <a:pt x="54" y="627"/>
                    <a:pt x="33" y="649"/>
                  </a:cubicBezTo>
                  <a:cubicBezTo>
                    <a:pt x="1" y="671"/>
                    <a:pt x="1" y="725"/>
                    <a:pt x="22" y="757"/>
                  </a:cubicBezTo>
                  <a:cubicBezTo>
                    <a:pt x="44" y="790"/>
                    <a:pt x="76" y="812"/>
                    <a:pt x="119" y="833"/>
                  </a:cubicBezTo>
                  <a:cubicBezTo>
                    <a:pt x="314" y="930"/>
                    <a:pt x="508" y="1038"/>
                    <a:pt x="725" y="1082"/>
                  </a:cubicBezTo>
                  <a:cubicBezTo>
                    <a:pt x="801" y="1103"/>
                    <a:pt x="887" y="1114"/>
                    <a:pt x="962" y="1114"/>
                  </a:cubicBezTo>
                  <a:cubicBezTo>
                    <a:pt x="1103" y="1114"/>
                    <a:pt x="1244" y="1082"/>
                    <a:pt x="1373" y="1006"/>
                  </a:cubicBezTo>
                  <a:cubicBezTo>
                    <a:pt x="1827" y="714"/>
                    <a:pt x="1601" y="1"/>
                    <a:pt x="1233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4149675" y="1797525"/>
              <a:ext cx="58400" cy="84325"/>
            </a:xfrm>
            <a:custGeom>
              <a:avLst/>
              <a:gdLst/>
              <a:ahLst/>
              <a:cxnLst/>
              <a:rect l="l" t="t" r="r" b="b"/>
              <a:pathLst>
                <a:path w="2336" h="3373" extrusionOk="0">
                  <a:moveTo>
                    <a:pt x="1600" y="0"/>
                  </a:moveTo>
                  <a:cubicBezTo>
                    <a:pt x="1471" y="0"/>
                    <a:pt x="1352" y="22"/>
                    <a:pt x="1244" y="65"/>
                  </a:cubicBezTo>
                  <a:cubicBezTo>
                    <a:pt x="855" y="228"/>
                    <a:pt x="584" y="595"/>
                    <a:pt x="411" y="973"/>
                  </a:cubicBezTo>
                  <a:lnTo>
                    <a:pt x="423" y="790"/>
                  </a:lnTo>
                  <a:lnTo>
                    <a:pt x="423" y="790"/>
                  </a:lnTo>
                  <a:cubicBezTo>
                    <a:pt x="130" y="1362"/>
                    <a:pt x="1" y="2032"/>
                    <a:pt x="65" y="2671"/>
                  </a:cubicBezTo>
                  <a:cubicBezTo>
                    <a:pt x="77" y="2865"/>
                    <a:pt x="120" y="3060"/>
                    <a:pt x="260" y="3200"/>
                  </a:cubicBezTo>
                  <a:cubicBezTo>
                    <a:pt x="346" y="3276"/>
                    <a:pt x="455" y="3319"/>
                    <a:pt x="574" y="3341"/>
                  </a:cubicBezTo>
                  <a:cubicBezTo>
                    <a:pt x="649" y="3362"/>
                    <a:pt x="725" y="3373"/>
                    <a:pt x="790" y="3373"/>
                  </a:cubicBezTo>
                  <a:cubicBezTo>
                    <a:pt x="1071" y="3373"/>
                    <a:pt x="1341" y="3265"/>
                    <a:pt x="1514" y="3060"/>
                  </a:cubicBezTo>
                  <a:cubicBezTo>
                    <a:pt x="1730" y="2789"/>
                    <a:pt x="1741" y="2357"/>
                    <a:pt x="1492" y="2119"/>
                  </a:cubicBezTo>
                  <a:cubicBezTo>
                    <a:pt x="1395" y="2022"/>
                    <a:pt x="1244" y="1979"/>
                    <a:pt x="1103" y="1979"/>
                  </a:cubicBezTo>
                  <a:cubicBezTo>
                    <a:pt x="909" y="1979"/>
                    <a:pt x="704" y="2076"/>
                    <a:pt x="628" y="2260"/>
                  </a:cubicBezTo>
                  <a:cubicBezTo>
                    <a:pt x="574" y="1751"/>
                    <a:pt x="649" y="1200"/>
                    <a:pt x="963" y="790"/>
                  </a:cubicBezTo>
                  <a:cubicBezTo>
                    <a:pt x="1190" y="497"/>
                    <a:pt x="1557" y="314"/>
                    <a:pt x="1914" y="314"/>
                  </a:cubicBezTo>
                  <a:cubicBezTo>
                    <a:pt x="2066" y="314"/>
                    <a:pt x="2206" y="336"/>
                    <a:pt x="2336" y="411"/>
                  </a:cubicBezTo>
                  <a:cubicBezTo>
                    <a:pt x="2206" y="141"/>
                    <a:pt x="1903" y="0"/>
                    <a:pt x="160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3946200" y="1820750"/>
              <a:ext cx="85125" cy="67600"/>
            </a:xfrm>
            <a:custGeom>
              <a:avLst/>
              <a:gdLst/>
              <a:ahLst/>
              <a:cxnLst/>
              <a:rect l="l" t="t" r="r" b="b"/>
              <a:pathLst>
                <a:path w="3405" h="2704" extrusionOk="0">
                  <a:moveTo>
                    <a:pt x="735" y="1"/>
                  </a:moveTo>
                  <a:cubicBezTo>
                    <a:pt x="605" y="1"/>
                    <a:pt x="476" y="44"/>
                    <a:pt x="356" y="174"/>
                  </a:cubicBezTo>
                  <a:cubicBezTo>
                    <a:pt x="0" y="563"/>
                    <a:pt x="303" y="1461"/>
                    <a:pt x="551" y="1817"/>
                  </a:cubicBezTo>
                  <a:cubicBezTo>
                    <a:pt x="973" y="2379"/>
                    <a:pt x="1686" y="2682"/>
                    <a:pt x="2378" y="2703"/>
                  </a:cubicBezTo>
                  <a:lnTo>
                    <a:pt x="2443" y="2703"/>
                  </a:lnTo>
                  <a:cubicBezTo>
                    <a:pt x="2605" y="2703"/>
                    <a:pt x="2767" y="2682"/>
                    <a:pt x="2908" y="2617"/>
                  </a:cubicBezTo>
                  <a:cubicBezTo>
                    <a:pt x="3373" y="2390"/>
                    <a:pt x="3405" y="1687"/>
                    <a:pt x="3102" y="1276"/>
                  </a:cubicBezTo>
                  <a:cubicBezTo>
                    <a:pt x="2811" y="855"/>
                    <a:pt x="2302" y="639"/>
                    <a:pt x="1827" y="455"/>
                  </a:cubicBezTo>
                  <a:cubicBezTo>
                    <a:pt x="1470" y="325"/>
                    <a:pt x="1081" y="1"/>
                    <a:pt x="73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3971850" y="1973175"/>
              <a:ext cx="175150" cy="79750"/>
            </a:xfrm>
            <a:custGeom>
              <a:avLst/>
              <a:gdLst/>
              <a:ahLst/>
              <a:cxnLst/>
              <a:rect l="l" t="t" r="r" b="b"/>
              <a:pathLst>
                <a:path w="7006" h="3190" extrusionOk="0">
                  <a:moveTo>
                    <a:pt x="6455" y="1"/>
                  </a:moveTo>
                  <a:cubicBezTo>
                    <a:pt x="6238" y="1"/>
                    <a:pt x="5968" y="130"/>
                    <a:pt x="5698" y="303"/>
                  </a:cubicBezTo>
                  <a:cubicBezTo>
                    <a:pt x="5081" y="704"/>
                    <a:pt x="4444" y="1384"/>
                    <a:pt x="4249" y="1514"/>
                  </a:cubicBezTo>
                  <a:cubicBezTo>
                    <a:pt x="3006" y="2412"/>
                    <a:pt x="1525" y="2962"/>
                    <a:pt x="1" y="3082"/>
                  </a:cubicBezTo>
                  <a:cubicBezTo>
                    <a:pt x="260" y="3157"/>
                    <a:pt x="531" y="3190"/>
                    <a:pt x="801" y="3190"/>
                  </a:cubicBezTo>
                  <a:cubicBezTo>
                    <a:pt x="974" y="3190"/>
                    <a:pt x="1146" y="3179"/>
                    <a:pt x="1331" y="3168"/>
                  </a:cubicBezTo>
                  <a:cubicBezTo>
                    <a:pt x="2974" y="3071"/>
                    <a:pt x="5828" y="2909"/>
                    <a:pt x="6779" y="1276"/>
                  </a:cubicBezTo>
                  <a:cubicBezTo>
                    <a:pt x="6909" y="1050"/>
                    <a:pt x="7005" y="769"/>
                    <a:pt x="6952" y="509"/>
                  </a:cubicBezTo>
                  <a:cubicBezTo>
                    <a:pt x="6876" y="142"/>
                    <a:pt x="6692" y="1"/>
                    <a:pt x="645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29"/>
          <p:cNvGrpSpPr/>
          <p:nvPr/>
        </p:nvGrpSpPr>
        <p:grpSpPr>
          <a:xfrm>
            <a:off x="720004" y="1956600"/>
            <a:ext cx="1990237" cy="2646889"/>
            <a:chOff x="146225" y="1259800"/>
            <a:chExt cx="2576025" cy="3425950"/>
          </a:xfrm>
        </p:grpSpPr>
        <p:sp>
          <p:nvSpPr>
            <p:cNvPr id="892" name="Google Shape;892;p29"/>
            <p:cNvSpPr/>
            <p:nvPr/>
          </p:nvSpPr>
          <p:spPr>
            <a:xfrm>
              <a:off x="177325" y="3430125"/>
              <a:ext cx="1148275" cy="764075"/>
            </a:xfrm>
            <a:custGeom>
              <a:avLst/>
              <a:gdLst/>
              <a:ahLst/>
              <a:cxnLst/>
              <a:rect l="l" t="t" r="r" b="b"/>
              <a:pathLst>
                <a:path w="45931" h="30563" extrusionOk="0">
                  <a:moveTo>
                    <a:pt x="40195" y="0"/>
                  </a:moveTo>
                  <a:cubicBezTo>
                    <a:pt x="39104" y="0"/>
                    <a:pt x="37988" y="311"/>
                    <a:pt x="37035" y="842"/>
                  </a:cubicBezTo>
                  <a:cubicBezTo>
                    <a:pt x="35219" y="1847"/>
                    <a:pt x="33889" y="3523"/>
                    <a:pt x="32678" y="5210"/>
                  </a:cubicBezTo>
                  <a:cubicBezTo>
                    <a:pt x="29846" y="9188"/>
                    <a:pt x="27479" y="13500"/>
                    <a:pt x="25663" y="18041"/>
                  </a:cubicBezTo>
                  <a:cubicBezTo>
                    <a:pt x="25447" y="15576"/>
                    <a:pt x="23490" y="13911"/>
                    <a:pt x="21339" y="12701"/>
                  </a:cubicBezTo>
                  <a:cubicBezTo>
                    <a:pt x="20409" y="12171"/>
                    <a:pt x="19382" y="11857"/>
                    <a:pt x="18431" y="11382"/>
                  </a:cubicBezTo>
                  <a:cubicBezTo>
                    <a:pt x="15220" y="9782"/>
                    <a:pt x="12994" y="6366"/>
                    <a:pt x="12831" y="2788"/>
                  </a:cubicBezTo>
                  <a:cubicBezTo>
                    <a:pt x="12788" y="1891"/>
                    <a:pt x="12756" y="810"/>
                    <a:pt x="11966" y="399"/>
                  </a:cubicBezTo>
                  <a:cubicBezTo>
                    <a:pt x="11788" y="306"/>
                    <a:pt x="11607" y="264"/>
                    <a:pt x="11427" y="264"/>
                  </a:cubicBezTo>
                  <a:cubicBezTo>
                    <a:pt x="10626" y="264"/>
                    <a:pt x="9843" y="1084"/>
                    <a:pt x="9340" y="1826"/>
                  </a:cubicBezTo>
                  <a:cubicBezTo>
                    <a:pt x="8345" y="3274"/>
                    <a:pt x="6291" y="4302"/>
                    <a:pt x="4843" y="5307"/>
                  </a:cubicBezTo>
                  <a:cubicBezTo>
                    <a:pt x="4151" y="5793"/>
                    <a:pt x="3373" y="6247"/>
                    <a:pt x="2919" y="6971"/>
                  </a:cubicBezTo>
                  <a:cubicBezTo>
                    <a:pt x="2335" y="7912"/>
                    <a:pt x="2410" y="9145"/>
                    <a:pt x="1838" y="10096"/>
                  </a:cubicBezTo>
                  <a:cubicBezTo>
                    <a:pt x="1524" y="10615"/>
                    <a:pt x="1038" y="11014"/>
                    <a:pt x="659" y="11501"/>
                  </a:cubicBezTo>
                  <a:cubicBezTo>
                    <a:pt x="281" y="11977"/>
                    <a:pt x="0" y="12625"/>
                    <a:pt x="216" y="13198"/>
                  </a:cubicBezTo>
                  <a:cubicBezTo>
                    <a:pt x="348" y="13572"/>
                    <a:pt x="755" y="13822"/>
                    <a:pt x="1127" y="13822"/>
                  </a:cubicBezTo>
                  <a:cubicBezTo>
                    <a:pt x="1336" y="13822"/>
                    <a:pt x="1533" y="13744"/>
                    <a:pt x="1665" y="13565"/>
                  </a:cubicBezTo>
                  <a:cubicBezTo>
                    <a:pt x="1946" y="13187"/>
                    <a:pt x="1773" y="12604"/>
                    <a:pt x="2032" y="12203"/>
                  </a:cubicBezTo>
                  <a:cubicBezTo>
                    <a:pt x="2313" y="11771"/>
                    <a:pt x="2929" y="11771"/>
                    <a:pt x="3405" y="11588"/>
                  </a:cubicBezTo>
                  <a:cubicBezTo>
                    <a:pt x="4281" y="11263"/>
                    <a:pt x="4724" y="10322"/>
                    <a:pt x="5297" y="9587"/>
                  </a:cubicBezTo>
                  <a:cubicBezTo>
                    <a:pt x="6315" y="8292"/>
                    <a:pt x="7971" y="7567"/>
                    <a:pt x="9611" y="7567"/>
                  </a:cubicBezTo>
                  <a:cubicBezTo>
                    <a:pt x="10339" y="7567"/>
                    <a:pt x="11064" y="7710"/>
                    <a:pt x="11728" y="8009"/>
                  </a:cubicBezTo>
                  <a:cubicBezTo>
                    <a:pt x="14452" y="9241"/>
                    <a:pt x="14593" y="12787"/>
                    <a:pt x="15566" y="15609"/>
                  </a:cubicBezTo>
                  <a:cubicBezTo>
                    <a:pt x="16539" y="18430"/>
                    <a:pt x="17231" y="21370"/>
                    <a:pt x="18539" y="24051"/>
                  </a:cubicBezTo>
                  <a:cubicBezTo>
                    <a:pt x="19847" y="26743"/>
                    <a:pt x="21695" y="29078"/>
                    <a:pt x="24484" y="30126"/>
                  </a:cubicBezTo>
                  <a:cubicBezTo>
                    <a:pt x="24608" y="30438"/>
                    <a:pt x="24860" y="30562"/>
                    <a:pt x="25160" y="30562"/>
                  </a:cubicBezTo>
                  <a:cubicBezTo>
                    <a:pt x="25670" y="30562"/>
                    <a:pt x="26320" y="30204"/>
                    <a:pt x="26722" y="29802"/>
                  </a:cubicBezTo>
                  <a:cubicBezTo>
                    <a:pt x="33792" y="22808"/>
                    <a:pt x="40235" y="15176"/>
                    <a:pt x="45931" y="7036"/>
                  </a:cubicBezTo>
                  <a:cubicBezTo>
                    <a:pt x="45888" y="4691"/>
                    <a:pt x="44840" y="2161"/>
                    <a:pt x="42926" y="810"/>
                  </a:cubicBezTo>
                  <a:cubicBezTo>
                    <a:pt x="42125" y="249"/>
                    <a:pt x="41170" y="0"/>
                    <a:pt x="40195" y="0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143175" y="3813025"/>
              <a:ext cx="27850" cy="34350"/>
            </a:xfrm>
            <a:custGeom>
              <a:avLst/>
              <a:gdLst/>
              <a:ahLst/>
              <a:cxnLst/>
              <a:rect l="l" t="t" r="r" b="b"/>
              <a:pathLst>
                <a:path w="1114" h="1374" extrusionOk="0">
                  <a:moveTo>
                    <a:pt x="1103" y="1"/>
                  </a:moveTo>
                  <a:cubicBezTo>
                    <a:pt x="736" y="466"/>
                    <a:pt x="368" y="920"/>
                    <a:pt x="1" y="1374"/>
                  </a:cubicBezTo>
                  <a:lnTo>
                    <a:pt x="22" y="1374"/>
                  </a:lnTo>
                  <a:cubicBezTo>
                    <a:pt x="390" y="930"/>
                    <a:pt x="757" y="476"/>
                    <a:pt x="1114" y="12"/>
                  </a:cubicBezTo>
                  <a:lnTo>
                    <a:pt x="1103" y="1"/>
                  </a:lnTo>
                  <a:close/>
                </a:path>
              </a:pathLst>
            </a:custGeom>
            <a:solidFill>
              <a:srgbClr val="A8DF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081825" y="3847350"/>
              <a:ext cx="61925" cy="74075"/>
            </a:xfrm>
            <a:custGeom>
              <a:avLst/>
              <a:gdLst/>
              <a:ahLst/>
              <a:cxnLst/>
              <a:rect l="l" t="t" r="r" b="b"/>
              <a:pathLst>
                <a:path w="2477" h="2963" extrusionOk="0">
                  <a:moveTo>
                    <a:pt x="2455" y="1"/>
                  </a:moveTo>
                  <a:cubicBezTo>
                    <a:pt x="1655" y="984"/>
                    <a:pt x="833" y="1968"/>
                    <a:pt x="0" y="2941"/>
                  </a:cubicBezTo>
                  <a:cubicBezTo>
                    <a:pt x="0" y="2952"/>
                    <a:pt x="0" y="2952"/>
                    <a:pt x="12" y="2963"/>
                  </a:cubicBezTo>
                  <a:cubicBezTo>
                    <a:pt x="844" y="1990"/>
                    <a:pt x="1665" y="995"/>
                    <a:pt x="2476" y="1"/>
                  </a:cubicBezTo>
                  <a:close/>
                </a:path>
              </a:pathLst>
            </a:custGeom>
            <a:solidFill>
              <a:srgbClr val="6C8F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470275" y="3630075"/>
              <a:ext cx="611850" cy="410800"/>
            </a:xfrm>
            <a:custGeom>
              <a:avLst/>
              <a:gdLst/>
              <a:ahLst/>
              <a:cxnLst/>
              <a:rect l="l" t="t" r="r" b="b"/>
              <a:pathLst>
                <a:path w="24474" h="16432" extrusionOk="0">
                  <a:moveTo>
                    <a:pt x="0" y="1"/>
                  </a:moveTo>
                  <a:cubicBezTo>
                    <a:pt x="0" y="11"/>
                    <a:pt x="10" y="11"/>
                    <a:pt x="10" y="11"/>
                  </a:cubicBezTo>
                  <a:cubicBezTo>
                    <a:pt x="27" y="18"/>
                    <a:pt x="43" y="26"/>
                    <a:pt x="59" y="33"/>
                  </a:cubicBezTo>
                  <a:lnTo>
                    <a:pt x="59" y="33"/>
                  </a:lnTo>
                  <a:cubicBezTo>
                    <a:pt x="39" y="22"/>
                    <a:pt x="20" y="11"/>
                    <a:pt x="0" y="1"/>
                  </a:cubicBezTo>
                  <a:close/>
                  <a:moveTo>
                    <a:pt x="24462" y="11632"/>
                  </a:moveTo>
                  <a:cubicBezTo>
                    <a:pt x="23187" y="13134"/>
                    <a:pt x="21879" y="14604"/>
                    <a:pt x="20539" y="16064"/>
                  </a:cubicBezTo>
                  <a:lnTo>
                    <a:pt x="20571" y="16064"/>
                  </a:lnTo>
                  <a:cubicBezTo>
                    <a:pt x="21901" y="14616"/>
                    <a:pt x="23198" y="13146"/>
                    <a:pt x="24474" y="11654"/>
                  </a:cubicBezTo>
                  <a:cubicBezTo>
                    <a:pt x="24462" y="11643"/>
                    <a:pt x="24462" y="11643"/>
                    <a:pt x="24462" y="11632"/>
                  </a:cubicBezTo>
                  <a:close/>
                  <a:moveTo>
                    <a:pt x="59" y="33"/>
                  </a:moveTo>
                  <a:lnTo>
                    <a:pt x="59" y="33"/>
                  </a:lnTo>
                  <a:cubicBezTo>
                    <a:pt x="2546" y="1441"/>
                    <a:pt x="2915" y="5026"/>
                    <a:pt x="3827" y="7654"/>
                  </a:cubicBezTo>
                  <a:cubicBezTo>
                    <a:pt x="4800" y="10486"/>
                    <a:pt x="5502" y="13415"/>
                    <a:pt x="6799" y="16107"/>
                  </a:cubicBezTo>
                  <a:lnTo>
                    <a:pt x="6962" y="16432"/>
                  </a:lnTo>
                  <a:lnTo>
                    <a:pt x="7005" y="16432"/>
                  </a:lnTo>
                  <a:cubicBezTo>
                    <a:pt x="6940" y="16302"/>
                    <a:pt x="6886" y="16183"/>
                    <a:pt x="6821" y="16053"/>
                  </a:cubicBezTo>
                  <a:cubicBezTo>
                    <a:pt x="5513" y="13372"/>
                    <a:pt x="4821" y="10432"/>
                    <a:pt x="3848" y="7611"/>
                  </a:cubicBezTo>
                  <a:cubicBezTo>
                    <a:pt x="2881" y="4806"/>
                    <a:pt x="2736" y="1286"/>
                    <a:pt x="59" y="33"/>
                  </a:cubicBezTo>
                  <a:close/>
                </a:path>
              </a:pathLst>
            </a:custGeom>
            <a:solidFill>
              <a:srgbClr val="547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644300" y="4031675"/>
              <a:ext cx="340250" cy="163800"/>
            </a:xfrm>
            <a:custGeom>
              <a:avLst/>
              <a:gdLst/>
              <a:ahLst/>
              <a:cxnLst/>
              <a:rect l="l" t="t" r="r" b="b"/>
              <a:pathLst>
                <a:path w="13610" h="6552" extrusionOk="0">
                  <a:moveTo>
                    <a:pt x="13578" y="0"/>
                  </a:moveTo>
                  <a:cubicBezTo>
                    <a:pt x="11783" y="1956"/>
                    <a:pt x="9934" y="3870"/>
                    <a:pt x="8043" y="5740"/>
                  </a:cubicBezTo>
                  <a:cubicBezTo>
                    <a:pt x="7643" y="6140"/>
                    <a:pt x="6994" y="6497"/>
                    <a:pt x="6475" y="6497"/>
                  </a:cubicBezTo>
                  <a:cubicBezTo>
                    <a:pt x="6184" y="6497"/>
                    <a:pt x="5924" y="6378"/>
                    <a:pt x="5805" y="6064"/>
                  </a:cubicBezTo>
                  <a:cubicBezTo>
                    <a:pt x="3146" y="5059"/>
                    <a:pt x="1341" y="2897"/>
                    <a:pt x="44" y="368"/>
                  </a:cubicBezTo>
                  <a:lnTo>
                    <a:pt x="1" y="368"/>
                  </a:lnTo>
                  <a:cubicBezTo>
                    <a:pt x="1298" y="2919"/>
                    <a:pt x="3103" y="5102"/>
                    <a:pt x="5783" y="6119"/>
                  </a:cubicBezTo>
                  <a:cubicBezTo>
                    <a:pt x="5913" y="6421"/>
                    <a:pt x="6162" y="6551"/>
                    <a:pt x="6465" y="6551"/>
                  </a:cubicBezTo>
                  <a:cubicBezTo>
                    <a:pt x="6973" y="6551"/>
                    <a:pt x="7621" y="6194"/>
                    <a:pt x="8032" y="5794"/>
                  </a:cubicBezTo>
                  <a:cubicBezTo>
                    <a:pt x="9934" y="3902"/>
                    <a:pt x="11794" y="1978"/>
                    <a:pt x="13610" y="0"/>
                  </a:cubicBezTo>
                  <a:close/>
                </a:path>
              </a:pathLst>
            </a:custGeom>
            <a:solidFill>
              <a:srgbClr val="C294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86500" y="3650325"/>
              <a:ext cx="42725" cy="51375"/>
            </a:xfrm>
            <a:custGeom>
              <a:avLst/>
              <a:gdLst/>
              <a:ahLst/>
              <a:cxnLst/>
              <a:rect l="l" t="t" r="r" b="b"/>
              <a:pathLst>
                <a:path w="1709" h="2055" extrusionOk="0">
                  <a:moveTo>
                    <a:pt x="1708" y="1"/>
                  </a:moveTo>
                  <a:cubicBezTo>
                    <a:pt x="1427" y="228"/>
                    <a:pt x="1168" y="488"/>
                    <a:pt x="930" y="779"/>
                  </a:cubicBezTo>
                  <a:cubicBezTo>
                    <a:pt x="616" y="1190"/>
                    <a:pt x="335" y="1666"/>
                    <a:pt x="0" y="2055"/>
                  </a:cubicBezTo>
                  <a:cubicBezTo>
                    <a:pt x="562" y="1536"/>
                    <a:pt x="995" y="779"/>
                    <a:pt x="1524" y="196"/>
                  </a:cubicBezTo>
                  <a:cubicBezTo>
                    <a:pt x="1589" y="120"/>
                    <a:pt x="1643" y="55"/>
                    <a:pt x="1708" y="1"/>
                  </a:cubicBezTo>
                  <a:close/>
                </a:path>
              </a:pathLst>
            </a:custGeom>
            <a:solidFill>
              <a:srgbClr val="547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215700" y="3535750"/>
              <a:ext cx="955075" cy="658350"/>
            </a:xfrm>
            <a:custGeom>
              <a:avLst/>
              <a:gdLst/>
              <a:ahLst/>
              <a:cxnLst/>
              <a:rect l="l" t="t" r="r" b="b"/>
              <a:pathLst>
                <a:path w="38203" h="26334" extrusionOk="0">
                  <a:moveTo>
                    <a:pt x="8367" y="1"/>
                  </a:moveTo>
                  <a:cubicBezTo>
                    <a:pt x="7156" y="1"/>
                    <a:pt x="5989" y="639"/>
                    <a:pt x="5242" y="1665"/>
                  </a:cubicBezTo>
                  <a:cubicBezTo>
                    <a:pt x="4118" y="3222"/>
                    <a:pt x="3438" y="5222"/>
                    <a:pt x="1751" y="6292"/>
                  </a:cubicBezTo>
                  <a:cubicBezTo>
                    <a:pt x="1351" y="6551"/>
                    <a:pt x="897" y="6746"/>
                    <a:pt x="551" y="7081"/>
                  </a:cubicBezTo>
                  <a:cubicBezTo>
                    <a:pt x="216" y="7416"/>
                    <a:pt x="0" y="7957"/>
                    <a:pt x="238" y="8379"/>
                  </a:cubicBezTo>
                  <a:cubicBezTo>
                    <a:pt x="292" y="7946"/>
                    <a:pt x="594" y="7557"/>
                    <a:pt x="1005" y="7395"/>
                  </a:cubicBezTo>
                  <a:cubicBezTo>
                    <a:pt x="1276" y="7286"/>
                    <a:pt x="1578" y="7276"/>
                    <a:pt x="1859" y="7200"/>
                  </a:cubicBezTo>
                  <a:cubicBezTo>
                    <a:pt x="2237" y="7103"/>
                    <a:pt x="2551" y="6897"/>
                    <a:pt x="2832" y="6638"/>
                  </a:cubicBezTo>
                  <a:cubicBezTo>
                    <a:pt x="3167" y="6249"/>
                    <a:pt x="3448" y="5773"/>
                    <a:pt x="3762" y="5362"/>
                  </a:cubicBezTo>
                  <a:cubicBezTo>
                    <a:pt x="4000" y="5071"/>
                    <a:pt x="4259" y="4811"/>
                    <a:pt x="4540" y="4584"/>
                  </a:cubicBezTo>
                  <a:cubicBezTo>
                    <a:pt x="5415" y="3719"/>
                    <a:pt x="6648" y="3222"/>
                    <a:pt x="7870" y="3222"/>
                  </a:cubicBezTo>
                  <a:cubicBezTo>
                    <a:pt x="7967" y="3222"/>
                    <a:pt x="8075" y="3222"/>
                    <a:pt x="8172" y="3233"/>
                  </a:cubicBezTo>
                  <a:cubicBezTo>
                    <a:pt x="8961" y="3287"/>
                    <a:pt x="9621" y="3471"/>
                    <a:pt x="10183" y="3774"/>
                  </a:cubicBezTo>
                  <a:cubicBezTo>
                    <a:pt x="10183" y="3784"/>
                    <a:pt x="10193" y="3784"/>
                    <a:pt x="10193" y="3784"/>
                  </a:cubicBezTo>
                  <a:cubicBezTo>
                    <a:pt x="12917" y="5016"/>
                    <a:pt x="13058" y="8562"/>
                    <a:pt x="14031" y="11384"/>
                  </a:cubicBezTo>
                  <a:cubicBezTo>
                    <a:pt x="15004" y="14205"/>
                    <a:pt x="15696" y="17145"/>
                    <a:pt x="17004" y="19826"/>
                  </a:cubicBezTo>
                  <a:cubicBezTo>
                    <a:pt x="17069" y="19956"/>
                    <a:pt x="17123" y="20075"/>
                    <a:pt x="17188" y="20205"/>
                  </a:cubicBezTo>
                  <a:cubicBezTo>
                    <a:pt x="18485" y="22734"/>
                    <a:pt x="20290" y="24896"/>
                    <a:pt x="22949" y="25901"/>
                  </a:cubicBezTo>
                  <a:cubicBezTo>
                    <a:pt x="23068" y="26215"/>
                    <a:pt x="23328" y="26334"/>
                    <a:pt x="23619" y="26334"/>
                  </a:cubicBezTo>
                  <a:cubicBezTo>
                    <a:pt x="24138" y="26334"/>
                    <a:pt x="24787" y="25977"/>
                    <a:pt x="25187" y="25577"/>
                  </a:cubicBezTo>
                  <a:cubicBezTo>
                    <a:pt x="27078" y="23707"/>
                    <a:pt x="28927" y="21793"/>
                    <a:pt x="30722" y="19837"/>
                  </a:cubicBezTo>
                  <a:cubicBezTo>
                    <a:pt x="32062" y="18377"/>
                    <a:pt x="33370" y="16907"/>
                    <a:pt x="34645" y="15405"/>
                  </a:cubicBezTo>
                  <a:cubicBezTo>
                    <a:pt x="35478" y="14432"/>
                    <a:pt x="36300" y="13448"/>
                    <a:pt x="37100" y="12465"/>
                  </a:cubicBezTo>
                  <a:cubicBezTo>
                    <a:pt x="37467" y="12011"/>
                    <a:pt x="37835" y="11557"/>
                    <a:pt x="38202" y="11092"/>
                  </a:cubicBezTo>
                  <a:cubicBezTo>
                    <a:pt x="38073" y="10983"/>
                    <a:pt x="37953" y="10865"/>
                    <a:pt x="37835" y="10746"/>
                  </a:cubicBezTo>
                  <a:cubicBezTo>
                    <a:pt x="37391" y="10292"/>
                    <a:pt x="36927" y="9849"/>
                    <a:pt x="36451" y="9416"/>
                  </a:cubicBezTo>
                  <a:lnTo>
                    <a:pt x="36451" y="9416"/>
                  </a:lnTo>
                  <a:cubicBezTo>
                    <a:pt x="36483" y="10216"/>
                    <a:pt x="36397" y="11005"/>
                    <a:pt x="36084" y="11730"/>
                  </a:cubicBezTo>
                  <a:cubicBezTo>
                    <a:pt x="35726" y="12530"/>
                    <a:pt x="35111" y="13189"/>
                    <a:pt x="34516" y="13816"/>
                  </a:cubicBezTo>
                  <a:lnTo>
                    <a:pt x="26830" y="21923"/>
                  </a:lnTo>
                  <a:cubicBezTo>
                    <a:pt x="26279" y="22507"/>
                    <a:pt x="25663" y="23123"/>
                    <a:pt x="24873" y="23210"/>
                  </a:cubicBezTo>
                  <a:cubicBezTo>
                    <a:pt x="24808" y="23220"/>
                    <a:pt x="24744" y="23220"/>
                    <a:pt x="24668" y="23220"/>
                  </a:cubicBezTo>
                  <a:cubicBezTo>
                    <a:pt x="24268" y="23220"/>
                    <a:pt x="23857" y="23080"/>
                    <a:pt x="23511" y="22874"/>
                  </a:cubicBezTo>
                  <a:cubicBezTo>
                    <a:pt x="22214" y="22129"/>
                    <a:pt x="21620" y="20561"/>
                    <a:pt x="21425" y="19069"/>
                  </a:cubicBezTo>
                  <a:cubicBezTo>
                    <a:pt x="21241" y="17589"/>
                    <a:pt x="21360" y="16054"/>
                    <a:pt x="21025" y="14594"/>
                  </a:cubicBezTo>
                  <a:cubicBezTo>
                    <a:pt x="20874" y="13892"/>
                    <a:pt x="20604" y="13189"/>
                    <a:pt x="20107" y="12659"/>
                  </a:cubicBezTo>
                  <a:cubicBezTo>
                    <a:pt x="19631" y="12162"/>
                    <a:pt x="19004" y="11859"/>
                    <a:pt x="18442" y="11492"/>
                  </a:cubicBezTo>
                  <a:cubicBezTo>
                    <a:pt x="16939" y="10519"/>
                    <a:pt x="15826" y="9059"/>
                    <a:pt x="14831" y="7568"/>
                  </a:cubicBezTo>
                  <a:cubicBezTo>
                    <a:pt x="13826" y="6087"/>
                    <a:pt x="12907" y="4541"/>
                    <a:pt x="12074" y="2962"/>
                  </a:cubicBezTo>
                  <a:cubicBezTo>
                    <a:pt x="11632" y="2131"/>
                    <a:pt x="11199" y="1255"/>
                    <a:pt x="10442" y="692"/>
                  </a:cubicBezTo>
                  <a:cubicBezTo>
                    <a:pt x="9783" y="217"/>
                    <a:pt x="9069" y="1"/>
                    <a:pt x="8367" y="1"/>
                  </a:cubicBezTo>
                  <a:close/>
                </a:path>
              </a:pathLst>
            </a:custGeom>
            <a:solidFill>
              <a:srgbClr val="F19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70825" y="3455500"/>
              <a:ext cx="85950" cy="259450"/>
            </a:xfrm>
            <a:custGeom>
              <a:avLst/>
              <a:gdLst/>
              <a:ahLst/>
              <a:cxnLst/>
              <a:rect l="l" t="t" r="r" b="b"/>
              <a:pathLst>
                <a:path w="3438" h="10378" extrusionOk="0">
                  <a:moveTo>
                    <a:pt x="1524" y="0"/>
                  </a:moveTo>
                  <a:lnTo>
                    <a:pt x="1524" y="0"/>
                  </a:lnTo>
                  <a:cubicBezTo>
                    <a:pt x="1070" y="952"/>
                    <a:pt x="616" y="1903"/>
                    <a:pt x="152" y="2865"/>
                  </a:cubicBezTo>
                  <a:cubicBezTo>
                    <a:pt x="108" y="2962"/>
                    <a:pt x="54" y="3070"/>
                    <a:pt x="44" y="3189"/>
                  </a:cubicBezTo>
                  <a:cubicBezTo>
                    <a:pt x="0" y="3719"/>
                    <a:pt x="443" y="4508"/>
                    <a:pt x="573" y="5048"/>
                  </a:cubicBezTo>
                  <a:cubicBezTo>
                    <a:pt x="724" y="5697"/>
                    <a:pt x="843" y="6357"/>
                    <a:pt x="897" y="7027"/>
                  </a:cubicBezTo>
                  <a:cubicBezTo>
                    <a:pt x="984" y="8086"/>
                    <a:pt x="1048" y="9729"/>
                    <a:pt x="11" y="10378"/>
                  </a:cubicBezTo>
                  <a:cubicBezTo>
                    <a:pt x="789" y="9891"/>
                    <a:pt x="1579" y="9394"/>
                    <a:pt x="2216" y="8713"/>
                  </a:cubicBezTo>
                  <a:cubicBezTo>
                    <a:pt x="3351" y="7503"/>
                    <a:pt x="3438" y="5848"/>
                    <a:pt x="3146" y="4292"/>
                  </a:cubicBezTo>
                  <a:cubicBezTo>
                    <a:pt x="3016" y="3546"/>
                    <a:pt x="2768" y="2800"/>
                    <a:pt x="2432" y="2119"/>
                  </a:cubicBezTo>
                  <a:cubicBezTo>
                    <a:pt x="2249" y="1730"/>
                    <a:pt x="1319" y="443"/>
                    <a:pt x="1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46225" y="3313550"/>
              <a:ext cx="257050" cy="410600"/>
            </a:xfrm>
            <a:custGeom>
              <a:avLst/>
              <a:gdLst/>
              <a:ahLst/>
              <a:cxnLst/>
              <a:rect l="l" t="t" r="r" b="b"/>
              <a:pathLst>
                <a:path w="10282" h="16424" extrusionOk="0">
                  <a:moveTo>
                    <a:pt x="9585" y="0"/>
                  </a:moveTo>
                  <a:cubicBezTo>
                    <a:pt x="9539" y="0"/>
                    <a:pt x="9493" y="5"/>
                    <a:pt x="9448" y="14"/>
                  </a:cubicBezTo>
                  <a:cubicBezTo>
                    <a:pt x="9070" y="79"/>
                    <a:pt x="8778" y="360"/>
                    <a:pt x="8519" y="630"/>
                  </a:cubicBezTo>
                  <a:cubicBezTo>
                    <a:pt x="7319" y="1884"/>
                    <a:pt x="6292" y="3300"/>
                    <a:pt x="5470" y="4835"/>
                  </a:cubicBezTo>
                  <a:cubicBezTo>
                    <a:pt x="3536" y="8456"/>
                    <a:pt x="2757" y="12770"/>
                    <a:pt x="0" y="15818"/>
                  </a:cubicBezTo>
                  <a:cubicBezTo>
                    <a:pt x="238" y="16056"/>
                    <a:pt x="423" y="16261"/>
                    <a:pt x="704" y="16424"/>
                  </a:cubicBezTo>
                  <a:cubicBezTo>
                    <a:pt x="2919" y="14639"/>
                    <a:pt x="4098" y="10802"/>
                    <a:pt x="5309" y="8283"/>
                  </a:cubicBezTo>
                  <a:cubicBezTo>
                    <a:pt x="6000" y="6846"/>
                    <a:pt x="6703" y="5419"/>
                    <a:pt x="7546" y="4057"/>
                  </a:cubicBezTo>
                  <a:cubicBezTo>
                    <a:pt x="7946" y="3408"/>
                    <a:pt x="10281" y="1149"/>
                    <a:pt x="10281" y="565"/>
                  </a:cubicBezTo>
                  <a:cubicBezTo>
                    <a:pt x="10271" y="233"/>
                    <a:pt x="9920" y="0"/>
                    <a:pt x="9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898600" y="3101650"/>
              <a:ext cx="649425" cy="721825"/>
            </a:xfrm>
            <a:custGeom>
              <a:avLst/>
              <a:gdLst/>
              <a:ahLst/>
              <a:cxnLst/>
              <a:rect l="l" t="t" r="r" b="b"/>
              <a:pathLst>
                <a:path w="25977" h="28873" extrusionOk="0">
                  <a:moveTo>
                    <a:pt x="13883" y="1"/>
                  </a:moveTo>
                  <a:cubicBezTo>
                    <a:pt x="12484" y="1"/>
                    <a:pt x="11236" y="519"/>
                    <a:pt x="10486" y="1863"/>
                  </a:cubicBezTo>
                  <a:cubicBezTo>
                    <a:pt x="7968" y="6382"/>
                    <a:pt x="6421" y="11635"/>
                    <a:pt x="4065" y="16284"/>
                  </a:cubicBezTo>
                  <a:cubicBezTo>
                    <a:pt x="3103" y="18186"/>
                    <a:pt x="1957" y="20208"/>
                    <a:pt x="0" y="21051"/>
                  </a:cubicBezTo>
                  <a:cubicBezTo>
                    <a:pt x="3935" y="22651"/>
                    <a:pt x="7546" y="25072"/>
                    <a:pt x="10519" y="28110"/>
                  </a:cubicBezTo>
                  <a:cubicBezTo>
                    <a:pt x="10878" y="28469"/>
                    <a:pt x="11298" y="28872"/>
                    <a:pt x="11779" y="28872"/>
                  </a:cubicBezTo>
                  <a:cubicBezTo>
                    <a:pt x="11834" y="28872"/>
                    <a:pt x="11890" y="28867"/>
                    <a:pt x="11946" y="28856"/>
                  </a:cubicBezTo>
                  <a:cubicBezTo>
                    <a:pt x="12237" y="28801"/>
                    <a:pt x="12465" y="28607"/>
                    <a:pt x="12691" y="28424"/>
                  </a:cubicBezTo>
                  <a:cubicBezTo>
                    <a:pt x="16993" y="24705"/>
                    <a:pt x="21004" y="20640"/>
                    <a:pt x="24647" y="16273"/>
                  </a:cubicBezTo>
                  <a:cubicBezTo>
                    <a:pt x="25155" y="15668"/>
                    <a:pt x="25674" y="15019"/>
                    <a:pt x="25836" y="14230"/>
                  </a:cubicBezTo>
                  <a:cubicBezTo>
                    <a:pt x="25977" y="13538"/>
                    <a:pt x="25804" y="12814"/>
                    <a:pt x="25620" y="12122"/>
                  </a:cubicBezTo>
                  <a:cubicBezTo>
                    <a:pt x="24669" y="8652"/>
                    <a:pt x="23134" y="5204"/>
                    <a:pt x="20453" y="2804"/>
                  </a:cubicBezTo>
                  <a:cubicBezTo>
                    <a:pt x="18869" y="1388"/>
                    <a:pt x="16173" y="1"/>
                    <a:pt x="13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362000" y="4321625"/>
              <a:ext cx="81900" cy="60675"/>
            </a:xfrm>
            <a:custGeom>
              <a:avLst/>
              <a:gdLst/>
              <a:ahLst/>
              <a:cxnLst/>
              <a:rect l="l" t="t" r="r" b="b"/>
              <a:pathLst>
                <a:path w="3276" h="2427" extrusionOk="0">
                  <a:moveTo>
                    <a:pt x="2119" y="1"/>
                  </a:moveTo>
                  <a:cubicBezTo>
                    <a:pt x="1740" y="1"/>
                    <a:pt x="1319" y="12"/>
                    <a:pt x="1027" y="272"/>
                  </a:cubicBezTo>
                  <a:cubicBezTo>
                    <a:pt x="789" y="476"/>
                    <a:pt x="0" y="1622"/>
                    <a:pt x="44" y="1958"/>
                  </a:cubicBezTo>
                  <a:cubicBezTo>
                    <a:pt x="85" y="2303"/>
                    <a:pt x="281" y="2426"/>
                    <a:pt x="520" y="2426"/>
                  </a:cubicBezTo>
                  <a:cubicBezTo>
                    <a:pt x="843" y="2426"/>
                    <a:pt x="1244" y="2201"/>
                    <a:pt x="1449" y="1990"/>
                  </a:cubicBezTo>
                  <a:cubicBezTo>
                    <a:pt x="1665" y="1763"/>
                    <a:pt x="1870" y="1514"/>
                    <a:pt x="2151" y="1374"/>
                  </a:cubicBezTo>
                  <a:cubicBezTo>
                    <a:pt x="2357" y="1276"/>
                    <a:pt x="2573" y="1244"/>
                    <a:pt x="2778" y="1168"/>
                  </a:cubicBezTo>
                  <a:cubicBezTo>
                    <a:pt x="2984" y="1082"/>
                    <a:pt x="3179" y="930"/>
                    <a:pt x="3222" y="726"/>
                  </a:cubicBezTo>
                  <a:cubicBezTo>
                    <a:pt x="3275" y="476"/>
                    <a:pt x="3092" y="228"/>
                    <a:pt x="2865" y="120"/>
                  </a:cubicBezTo>
                  <a:cubicBezTo>
                    <a:pt x="2638" y="12"/>
                    <a:pt x="2379" y="1"/>
                    <a:pt x="2119" y="1"/>
                  </a:cubicBezTo>
                  <a:close/>
                </a:path>
              </a:pathLst>
            </a:custGeom>
            <a:solidFill>
              <a:srgbClr val="C1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1582075" y="3351700"/>
              <a:ext cx="883175" cy="1200250"/>
            </a:xfrm>
            <a:custGeom>
              <a:avLst/>
              <a:gdLst/>
              <a:ahLst/>
              <a:cxnLst/>
              <a:rect l="l" t="t" r="r" b="b"/>
              <a:pathLst>
                <a:path w="35327" h="48010" extrusionOk="0">
                  <a:moveTo>
                    <a:pt x="6147" y="1"/>
                  </a:moveTo>
                  <a:cubicBezTo>
                    <a:pt x="6001" y="1"/>
                    <a:pt x="5855" y="11"/>
                    <a:pt x="5708" y="33"/>
                  </a:cubicBezTo>
                  <a:cubicBezTo>
                    <a:pt x="4410" y="228"/>
                    <a:pt x="3416" y="1266"/>
                    <a:pt x="2648" y="2336"/>
                  </a:cubicBezTo>
                  <a:cubicBezTo>
                    <a:pt x="1156" y="4412"/>
                    <a:pt x="0" y="7276"/>
                    <a:pt x="1751" y="9147"/>
                  </a:cubicBezTo>
                  <a:cubicBezTo>
                    <a:pt x="3611" y="11124"/>
                    <a:pt x="5491" y="13081"/>
                    <a:pt x="7404" y="15016"/>
                  </a:cubicBezTo>
                  <a:cubicBezTo>
                    <a:pt x="8172" y="15806"/>
                    <a:pt x="9847" y="16908"/>
                    <a:pt x="10291" y="17903"/>
                  </a:cubicBezTo>
                  <a:cubicBezTo>
                    <a:pt x="10767" y="18972"/>
                    <a:pt x="10226" y="19470"/>
                    <a:pt x="9859" y="20670"/>
                  </a:cubicBezTo>
                  <a:cubicBezTo>
                    <a:pt x="8626" y="24680"/>
                    <a:pt x="9501" y="29340"/>
                    <a:pt x="12226" y="32550"/>
                  </a:cubicBezTo>
                  <a:cubicBezTo>
                    <a:pt x="13825" y="34420"/>
                    <a:pt x="15923" y="35782"/>
                    <a:pt x="17717" y="37469"/>
                  </a:cubicBezTo>
                  <a:cubicBezTo>
                    <a:pt x="19804" y="39414"/>
                    <a:pt x="21209" y="41889"/>
                    <a:pt x="21079" y="44808"/>
                  </a:cubicBezTo>
                  <a:cubicBezTo>
                    <a:pt x="21058" y="45490"/>
                    <a:pt x="20874" y="46181"/>
                    <a:pt x="21058" y="46830"/>
                  </a:cubicBezTo>
                  <a:cubicBezTo>
                    <a:pt x="21256" y="47531"/>
                    <a:pt x="21870" y="48009"/>
                    <a:pt x="22547" y="48009"/>
                  </a:cubicBezTo>
                  <a:cubicBezTo>
                    <a:pt x="22570" y="48009"/>
                    <a:pt x="22592" y="48009"/>
                    <a:pt x="22614" y="48008"/>
                  </a:cubicBezTo>
                  <a:cubicBezTo>
                    <a:pt x="22798" y="48008"/>
                    <a:pt x="22982" y="47954"/>
                    <a:pt x="23165" y="47868"/>
                  </a:cubicBezTo>
                  <a:cubicBezTo>
                    <a:pt x="23619" y="47652"/>
                    <a:pt x="23976" y="47294"/>
                    <a:pt x="24354" y="46970"/>
                  </a:cubicBezTo>
                  <a:cubicBezTo>
                    <a:pt x="26636" y="45036"/>
                    <a:pt x="30030" y="45046"/>
                    <a:pt x="32084" y="42949"/>
                  </a:cubicBezTo>
                  <a:cubicBezTo>
                    <a:pt x="32527" y="42495"/>
                    <a:pt x="32743" y="41706"/>
                    <a:pt x="33230" y="41339"/>
                  </a:cubicBezTo>
                  <a:cubicBezTo>
                    <a:pt x="33543" y="41101"/>
                    <a:pt x="33975" y="41144"/>
                    <a:pt x="34343" y="41025"/>
                  </a:cubicBezTo>
                  <a:cubicBezTo>
                    <a:pt x="34926" y="40852"/>
                    <a:pt x="35327" y="40214"/>
                    <a:pt x="35240" y="39619"/>
                  </a:cubicBezTo>
                  <a:cubicBezTo>
                    <a:pt x="35207" y="39414"/>
                    <a:pt x="35111" y="39198"/>
                    <a:pt x="34916" y="39155"/>
                  </a:cubicBezTo>
                  <a:cubicBezTo>
                    <a:pt x="34891" y="39149"/>
                    <a:pt x="34866" y="39146"/>
                    <a:pt x="34841" y="39146"/>
                  </a:cubicBezTo>
                  <a:cubicBezTo>
                    <a:pt x="34685" y="39146"/>
                    <a:pt x="34537" y="39253"/>
                    <a:pt x="34397" y="39328"/>
                  </a:cubicBezTo>
                  <a:cubicBezTo>
                    <a:pt x="34181" y="39442"/>
                    <a:pt x="33935" y="39501"/>
                    <a:pt x="33687" y="39501"/>
                  </a:cubicBezTo>
                  <a:cubicBezTo>
                    <a:pt x="33514" y="39501"/>
                    <a:pt x="33340" y="39472"/>
                    <a:pt x="33175" y="39414"/>
                  </a:cubicBezTo>
                  <a:cubicBezTo>
                    <a:pt x="33080" y="39383"/>
                    <a:pt x="32974" y="39340"/>
                    <a:pt x="32873" y="39340"/>
                  </a:cubicBezTo>
                  <a:cubicBezTo>
                    <a:pt x="32836" y="39340"/>
                    <a:pt x="32799" y="39346"/>
                    <a:pt x="32764" y="39360"/>
                  </a:cubicBezTo>
                  <a:cubicBezTo>
                    <a:pt x="32624" y="39425"/>
                    <a:pt x="32570" y="39587"/>
                    <a:pt x="32516" y="39717"/>
                  </a:cubicBezTo>
                  <a:cubicBezTo>
                    <a:pt x="32257" y="40246"/>
                    <a:pt x="31651" y="40495"/>
                    <a:pt x="31078" y="40647"/>
                  </a:cubicBezTo>
                  <a:cubicBezTo>
                    <a:pt x="29571" y="41039"/>
                    <a:pt x="28394" y="41962"/>
                    <a:pt x="26862" y="41962"/>
                  </a:cubicBezTo>
                  <a:cubicBezTo>
                    <a:pt x="26538" y="41962"/>
                    <a:pt x="26198" y="41921"/>
                    <a:pt x="25836" y="41825"/>
                  </a:cubicBezTo>
                  <a:cubicBezTo>
                    <a:pt x="25057" y="41620"/>
                    <a:pt x="24679" y="41673"/>
                    <a:pt x="23890" y="41468"/>
                  </a:cubicBezTo>
                  <a:cubicBezTo>
                    <a:pt x="20895" y="33955"/>
                    <a:pt x="18939" y="26020"/>
                    <a:pt x="18106" y="17968"/>
                  </a:cubicBezTo>
                  <a:cubicBezTo>
                    <a:pt x="17890" y="15784"/>
                    <a:pt x="17825" y="13146"/>
                    <a:pt x="16626" y="11222"/>
                  </a:cubicBezTo>
                  <a:cubicBezTo>
                    <a:pt x="15728" y="9774"/>
                    <a:pt x="14215" y="8941"/>
                    <a:pt x="13448" y="7341"/>
                  </a:cubicBezTo>
                  <a:cubicBezTo>
                    <a:pt x="12507" y="5363"/>
                    <a:pt x="11231" y="3449"/>
                    <a:pt x="9696" y="1882"/>
                  </a:cubicBezTo>
                  <a:cubicBezTo>
                    <a:pt x="8741" y="897"/>
                    <a:pt x="7486" y="1"/>
                    <a:pt x="6147" y="1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178500" y="4353800"/>
              <a:ext cx="296750" cy="182975"/>
            </a:xfrm>
            <a:custGeom>
              <a:avLst/>
              <a:gdLst/>
              <a:ahLst/>
              <a:cxnLst/>
              <a:rect l="l" t="t" r="r" b="b"/>
              <a:pathLst>
                <a:path w="11870" h="7319" extrusionOk="0">
                  <a:moveTo>
                    <a:pt x="11350" y="1"/>
                  </a:moveTo>
                  <a:lnTo>
                    <a:pt x="11350" y="1"/>
                  </a:lnTo>
                  <a:cubicBezTo>
                    <a:pt x="11242" y="433"/>
                    <a:pt x="10918" y="811"/>
                    <a:pt x="10486" y="941"/>
                  </a:cubicBezTo>
                  <a:cubicBezTo>
                    <a:pt x="10118" y="1060"/>
                    <a:pt x="9686" y="1017"/>
                    <a:pt x="9373" y="1255"/>
                  </a:cubicBezTo>
                  <a:cubicBezTo>
                    <a:pt x="8886" y="1622"/>
                    <a:pt x="8670" y="2411"/>
                    <a:pt x="8227" y="2865"/>
                  </a:cubicBezTo>
                  <a:cubicBezTo>
                    <a:pt x="6173" y="4962"/>
                    <a:pt x="2779" y="4952"/>
                    <a:pt x="497" y="6886"/>
                  </a:cubicBezTo>
                  <a:cubicBezTo>
                    <a:pt x="336" y="7027"/>
                    <a:pt x="173" y="7178"/>
                    <a:pt x="0" y="7319"/>
                  </a:cubicBezTo>
                  <a:cubicBezTo>
                    <a:pt x="43" y="7319"/>
                    <a:pt x="87" y="7308"/>
                    <a:pt x="119" y="7308"/>
                  </a:cubicBezTo>
                  <a:lnTo>
                    <a:pt x="605" y="6886"/>
                  </a:lnTo>
                  <a:cubicBezTo>
                    <a:pt x="2875" y="4952"/>
                    <a:pt x="6281" y="4962"/>
                    <a:pt x="8324" y="2865"/>
                  </a:cubicBezTo>
                  <a:cubicBezTo>
                    <a:pt x="8778" y="2411"/>
                    <a:pt x="8984" y="1622"/>
                    <a:pt x="9481" y="1255"/>
                  </a:cubicBezTo>
                  <a:cubicBezTo>
                    <a:pt x="9794" y="1017"/>
                    <a:pt x="10226" y="1060"/>
                    <a:pt x="10594" y="941"/>
                  </a:cubicBezTo>
                  <a:cubicBezTo>
                    <a:pt x="10735" y="897"/>
                    <a:pt x="11869" y="184"/>
                    <a:pt x="11350" y="1"/>
                  </a:cubicBezTo>
                  <a:close/>
                </a:path>
              </a:pathLst>
            </a:custGeom>
            <a:solidFill>
              <a:srgbClr val="916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2146875" y="4536500"/>
              <a:ext cx="34625" cy="15700"/>
            </a:xfrm>
            <a:custGeom>
              <a:avLst/>
              <a:gdLst/>
              <a:ahLst/>
              <a:cxnLst/>
              <a:rect l="l" t="t" r="r" b="b"/>
              <a:pathLst>
                <a:path w="1385" h="628" extrusionOk="0">
                  <a:moveTo>
                    <a:pt x="1384" y="0"/>
                  </a:moveTo>
                  <a:cubicBezTo>
                    <a:pt x="1352" y="0"/>
                    <a:pt x="1308" y="11"/>
                    <a:pt x="1265" y="11"/>
                  </a:cubicBezTo>
                  <a:cubicBezTo>
                    <a:pt x="1049" y="195"/>
                    <a:pt x="822" y="356"/>
                    <a:pt x="573" y="476"/>
                  </a:cubicBezTo>
                  <a:cubicBezTo>
                    <a:pt x="390" y="562"/>
                    <a:pt x="206" y="616"/>
                    <a:pt x="22" y="616"/>
                  </a:cubicBezTo>
                  <a:lnTo>
                    <a:pt x="1" y="616"/>
                  </a:lnTo>
                  <a:cubicBezTo>
                    <a:pt x="22" y="627"/>
                    <a:pt x="44" y="627"/>
                    <a:pt x="54" y="627"/>
                  </a:cubicBezTo>
                  <a:cubicBezTo>
                    <a:pt x="76" y="627"/>
                    <a:pt x="98" y="627"/>
                    <a:pt x="119" y="616"/>
                  </a:cubicBezTo>
                  <a:cubicBezTo>
                    <a:pt x="303" y="616"/>
                    <a:pt x="498" y="562"/>
                    <a:pt x="681" y="476"/>
                  </a:cubicBezTo>
                  <a:cubicBezTo>
                    <a:pt x="941" y="356"/>
                    <a:pt x="1168" y="183"/>
                    <a:pt x="1384" y="0"/>
                  </a:cubicBezTo>
                  <a:close/>
                </a:path>
              </a:pathLst>
            </a:custGeom>
            <a:solidFill>
              <a:srgbClr val="885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1700700" y="3446025"/>
              <a:ext cx="761575" cy="1105875"/>
            </a:xfrm>
            <a:custGeom>
              <a:avLst/>
              <a:gdLst/>
              <a:ahLst/>
              <a:cxnLst/>
              <a:rect l="l" t="t" r="r" b="b"/>
              <a:pathLst>
                <a:path w="30463" h="44235" extrusionOk="0">
                  <a:moveTo>
                    <a:pt x="5070" y="1"/>
                  </a:moveTo>
                  <a:cubicBezTo>
                    <a:pt x="4194" y="747"/>
                    <a:pt x="3406" y="1590"/>
                    <a:pt x="2746" y="2530"/>
                  </a:cubicBezTo>
                  <a:cubicBezTo>
                    <a:pt x="2313" y="3222"/>
                    <a:pt x="1914" y="3947"/>
                    <a:pt x="1557" y="4692"/>
                  </a:cubicBezTo>
                  <a:cubicBezTo>
                    <a:pt x="1016" y="5914"/>
                    <a:pt x="584" y="7222"/>
                    <a:pt x="0" y="8411"/>
                  </a:cubicBezTo>
                  <a:cubicBezTo>
                    <a:pt x="919" y="9362"/>
                    <a:pt x="1838" y="10303"/>
                    <a:pt x="2757" y="11243"/>
                  </a:cubicBezTo>
                  <a:cubicBezTo>
                    <a:pt x="3535" y="12033"/>
                    <a:pt x="5200" y="13135"/>
                    <a:pt x="5643" y="14130"/>
                  </a:cubicBezTo>
                  <a:cubicBezTo>
                    <a:pt x="6130" y="15199"/>
                    <a:pt x="5589" y="15697"/>
                    <a:pt x="5222" y="16897"/>
                  </a:cubicBezTo>
                  <a:cubicBezTo>
                    <a:pt x="3989" y="20907"/>
                    <a:pt x="4854" y="25567"/>
                    <a:pt x="7589" y="28777"/>
                  </a:cubicBezTo>
                  <a:cubicBezTo>
                    <a:pt x="9178" y="30647"/>
                    <a:pt x="11286" y="32009"/>
                    <a:pt x="13080" y="33696"/>
                  </a:cubicBezTo>
                  <a:cubicBezTo>
                    <a:pt x="15156" y="35641"/>
                    <a:pt x="16561" y="38116"/>
                    <a:pt x="16442" y="41035"/>
                  </a:cubicBezTo>
                  <a:cubicBezTo>
                    <a:pt x="16410" y="41717"/>
                    <a:pt x="16226" y="42408"/>
                    <a:pt x="16410" y="43057"/>
                  </a:cubicBezTo>
                  <a:cubicBezTo>
                    <a:pt x="16604" y="43749"/>
                    <a:pt x="17199" y="44213"/>
                    <a:pt x="17848" y="44235"/>
                  </a:cubicBezTo>
                  <a:lnTo>
                    <a:pt x="17869" y="44235"/>
                  </a:lnTo>
                  <a:cubicBezTo>
                    <a:pt x="18053" y="44235"/>
                    <a:pt x="18237" y="44181"/>
                    <a:pt x="18420" y="44095"/>
                  </a:cubicBezTo>
                  <a:cubicBezTo>
                    <a:pt x="18669" y="43975"/>
                    <a:pt x="18896" y="43814"/>
                    <a:pt x="19112" y="43630"/>
                  </a:cubicBezTo>
                  <a:cubicBezTo>
                    <a:pt x="19285" y="43489"/>
                    <a:pt x="19448" y="43338"/>
                    <a:pt x="19609" y="43197"/>
                  </a:cubicBezTo>
                  <a:cubicBezTo>
                    <a:pt x="21891" y="41263"/>
                    <a:pt x="25285" y="41273"/>
                    <a:pt x="27339" y="39176"/>
                  </a:cubicBezTo>
                  <a:cubicBezTo>
                    <a:pt x="27782" y="38722"/>
                    <a:pt x="27998" y="37933"/>
                    <a:pt x="28485" y="37566"/>
                  </a:cubicBezTo>
                  <a:cubicBezTo>
                    <a:pt x="28798" y="37328"/>
                    <a:pt x="29230" y="37371"/>
                    <a:pt x="29598" y="37252"/>
                  </a:cubicBezTo>
                  <a:cubicBezTo>
                    <a:pt x="30030" y="37122"/>
                    <a:pt x="30354" y="36744"/>
                    <a:pt x="30462" y="36312"/>
                  </a:cubicBezTo>
                  <a:cubicBezTo>
                    <a:pt x="30452" y="36312"/>
                    <a:pt x="30430" y="36300"/>
                    <a:pt x="30398" y="36290"/>
                  </a:cubicBezTo>
                  <a:cubicBezTo>
                    <a:pt x="30171" y="36247"/>
                    <a:pt x="29944" y="36225"/>
                    <a:pt x="29717" y="36225"/>
                  </a:cubicBezTo>
                  <a:cubicBezTo>
                    <a:pt x="28917" y="36225"/>
                    <a:pt x="28128" y="36506"/>
                    <a:pt x="27533" y="37035"/>
                  </a:cubicBezTo>
                  <a:cubicBezTo>
                    <a:pt x="27090" y="37425"/>
                    <a:pt x="26755" y="37922"/>
                    <a:pt x="26323" y="38322"/>
                  </a:cubicBezTo>
                  <a:cubicBezTo>
                    <a:pt x="24106" y="40333"/>
                    <a:pt x="19955" y="39165"/>
                    <a:pt x="18172" y="41565"/>
                  </a:cubicBezTo>
                  <a:cubicBezTo>
                    <a:pt x="16464" y="39954"/>
                    <a:pt x="17145" y="37122"/>
                    <a:pt x="16442" y="34885"/>
                  </a:cubicBezTo>
                  <a:cubicBezTo>
                    <a:pt x="15372" y="31522"/>
                    <a:pt x="11427" y="30096"/>
                    <a:pt x="9200" y="27361"/>
                  </a:cubicBezTo>
                  <a:cubicBezTo>
                    <a:pt x="6670" y="24237"/>
                    <a:pt x="6681" y="19643"/>
                    <a:pt x="8172" y="15924"/>
                  </a:cubicBezTo>
                  <a:cubicBezTo>
                    <a:pt x="8389" y="15416"/>
                    <a:pt x="8616" y="14897"/>
                    <a:pt x="8703" y="14356"/>
                  </a:cubicBezTo>
                  <a:cubicBezTo>
                    <a:pt x="8778" y="13859"/>
                    <a:pt x="8724" y="13362"/>
                    <a:pt x="8681" y="12864"/>
                  </a:cubicBezTo>
                  <a:cubicBezTo>
                    <a:pt x="8357" y="9698"/>
                    <a:pt x="7989" y="6498"/>
                    <a:pt x="6875" y="3514"/>
                  </a:cubicBezTo>
                  <a:cubicBezTo>
                    <a:pt x="6411" y="2282"/>
                    <a:pt x="5816" y="1093"/>
                    <a:pt x="5070" y="1"/>
                  </a:cubicBezTo>
                  <a:close/>
                </a:path>
              </a:pathLst>
            </a:custGeom>
            <a:solidFill>
              <a:srgbClr val="F1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2139025" y="4382450"/>
              <a:ext cx="331350" cy="303300"/>
            </a:xfrm>
            <a:custGeom>
              <a:avLst/>
              <a:gdLst/>
              <a:ahLst/>
              <a:cxnLst/>
              <a:rect l="l" t="t" r="r" b="b"/>
              <a:pathLst>
                <a:path w="13254" h="12132" extrusionOk="0">
                  <a:moveTo>
                    <a:pt x="12357" y="0"/>
                  </a:moveTo>
                  <a:cubicBezTo>
                    <a:pt x="12089" y="0"/>
                    <a:pt x="11766" y="82"/>
                    <a:pt x="11481" y="270"/>
                  </a:cubicBezTo>
                  <a:cubicBezTo>
                    <a:pt x="10378" y="1005"/>
                    <a:pt x="9395" y="2022"/>
                    <a:pt x="8497" y="2973"/>
                  </a:cubicBezTo>
                  <a:cubicBezTo>
                    <a:pt x="6616" y="4930"/>
                    <a:pt x="4995" y="7102"/>
                    <a:pt x="3255" y="9189"/>
                  </a:cubicBezTo>
                  <a:cubicBezTo>
                    <a:pt x="2542" y="10042"/>
                    <a:pt x="1017" y="11135"/>
                    <a:pt x="1" y="11599"/>
                  </a:cubicBezTo>
                  <a:cubicBezTo>
                    <a:pt x="94" y="11856"/>
                    <a:pt x="449" y="12132"/>
                    <a:pt x="734" y="12132"/>
                  </a:cubicBezTo>
                  <a:cubicBezTo>
                    <a:pt x="749" y="12132"/>
                    <a:pt x="764" y="12131"/>
                    <a:pt x="779" y="12129"/>
                  </a:cubicBezTo>
                  <a:cubicBezTo>
                    <a:pt x="1060" y="12086"/>
                    <a:pt x="1979" y="11772"/>
                    <a:pt x="2206" y="11599"/>
                  </a:cubicBezTo>
                  <a:cubicBezTo>
                    <a:pt x="3611" y="10508"/>
                    <a:pt x="4692" y="8767"/>
                    <a:pt x="5752" y="7351"/>
                  </a:cubicBezTo>
                  <a:cubicBezTo>
                    <a:pt x="7611" y="4875"/>
                    <a:pt x="9676" y="2454"/>
                    <a:pt x="12367" y="897"/>
                  </a:cubicBezTo>
                  <a:cubicBezTo>
                    <a:pt x="13253" y="380"/>
                    <a:pt x="12934" y="0"/>
                    <a:pt x="12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2129475" y="4462150"/>
              <a:ext cx="216875" cy="210275"/>
            </a:xfrm>
            <a:custGeom>
              <a:avLst/>
              <a:gdLst/>
              <a:ahLst/>
              <a:cxnLst/>
              <a:rect l="l" t="t" r="r" b="b"/>
              <a:pathLst>
                <a:path w="8675" h="8411" extrusionOk="0">
                  <a:moveTo>
                    <a:pt x="8674" y="1"/>
                  </a:moveTo>
                  <a:lnTo>
                    <a:pt x="8674" y="1"/>
                  </a:lnTo>
                  <a:cubicBezTo>
                    <a:pt x="8672" y="3"/>
                    <a:pt x="8669" y="5"/>
                    <a:pt x="8666" y="7"/>
                  </a:cubicBezTo>
                  <a:lnTo>
                    <a:pt x="8666" y="7"/>
                  </a:lnTo>
                  <a:cubicBezTo>
                    <a:pt x="8669" y="5"/>
                    <a:pt x="8672" y="3"/>
                    <a:pt x="8674" y="1"/>
                  </a:cubicBezTo>
                  <a:close/>
                  <a:moveTo>
                    <a:pt x="8666" y="7"/>
                  </a:moveTo>
                  <a:cubicBezTo>
                    <a:pt x="7088" y="1088"/>
                    <a:pt x="4932" y="2695"/>
                    <a:pt x="3518" y="3979"/>
                  </a:cubicBezTo>
                  <a:cubicBezTo>
                    <a:pt x="2621" y="4801"/>
                    <a:pt x="361" y="6379"/>
                    <a:pt x="113" y="7622"/>
                  </a:cubicBezTo>
                  <a:cubicBezTo>
                    <a:pt x="1" y="8205"/>
                    <a:pt x="229" y="8411"/>
                    <a:pt x="580" y="8411"/>
                  </a:cubicBezTo>
                  <a:cubicBezTo>
                    <a:pt x="1142" y="8411"/>
                    <a:pt x="2019" y="7884"/>
                    <a:pt x="2318" y="7525"/>
                  </a:cubicBezTo>
                  <a:cubicBezTo>
                    <a:pt x="3269" y="6390"/>
                    <a:pt x="4329" y="5374"/>
                    <a:pt x="5302" y="4250"/>
                  </a:cubicBezTo>
                  <a:cubicBezTo>
                    <a:pt x="5831" y="3633"/>
                    <a:pt x="6328" y="2996"/>
                    <a:pt x="6794" y="2326"/>
                  </a:cubicBezTo>
                  <a:cubicBezTo>
                    <a:pt x="7126" y="1853"/>
                    <a:pt x="8196" y="333"/>
                    <a:pt x="8666" y="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2284700" y="4352400"/>
              <a:ext cx="90025" cy="182500"/>
            </a:xfrm>
            <a:custGeom>
              <a:avLst/>
              <a:gdLst/>
              <a:ahLst/>
              <a:cxnLst/>
              <a:rect l="l" t="t" r="r" b="b"/>
              <a:pathLst>
                <a:path w="3601" h="7300" extrusionOk="0">
                  <a:moveTo>
                    <a:pt x="3348" y="1"/>
                  </a:moveTo>
                  <a:cubicBezTo>
                    <a:pt x="3283" y="1"/>
                    <a:pt x="2321" y="427"/>
                    <a:pt x="2216" y="521"/>
                  </a:cubicBezTo>
                  <a:cubicBezTo>
                    <a:pt x="1957" y="737"/>
                    <a:pt x="1860" y="1018"/>
                    <a:pt x="1762" y="1332"/>
                  </a:cubicBezTo>
                  <a:cubicBezTo>
                    <a:pt x="1438" y="2456"/>
                    <a:pt x="1039" y="3526"/>
                    <a:pt x="573" y="4607"/>
                  </a:cubicBezTo>
                  <a:cubicBezTo>
                    <a:pt x="487" y="4813"/>
                    <a:pt x="390" y="5040"/>
                    <a:pt x="325" y="5267"/>
                  </a:cubicBezTo>
                  <a:cubicBezTo>
                    <a:pt x="98" y="5937"/>
                    <a:pt x="1" y="6651"/>
                    <a:pt x="249" y="7299"/>
                  </a:cubicBezTo>
                  <a:cubicBezTo>
                    <a:pt x="541" y="6651"/>
                    <a:pt x="952" y="6056"/>
                    <a:pt x="1449" y="5548"/>
                  </a:cubicBezTo>
                  <a:cubicBezTo>
                    <a:pt x="1730" y="5256"/>
                    <a:pt x="2043" y="4996"/>
                    <a:pt x="2292" y="4683"/>
                  </a:cubicBezTo>
                  <a:cubicBezTo>
                    <a:pt x="3276" y="3473"/>
                    <a:pt x="3600" y="1505"/>
                    <a:pt x="3352" y="2"/>
                  </a:cubicBezTo>
                  <a:cubicBezTo>
                    <a:pt x="3352" y="1"/>
                    <a:pt x="3351" y="1"/>
                    <a:pt x="33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1080200" y="2883650"/>
              <a:ext cx="826175" cy="843200"/>
            </a:xfrm>
            <a:custGeom>
              <a:avLst/>
              <a:gdLst/>
              <a:ahLst/>
              <a:cxnLst/>
              <a:rect l="l" t="t" r="r" b="b"/>
              <a:pathLst>
                <a:path w="33047" h="33728" extrusionOk="0">
                  <a:moveTo>
                    <a:pt x="18940" y="1"/>
                  </a:moveTo>
                  <a:lnTo>
                    <a:pt x="18940" y="1"/>
                  </a:lnTo>
                  <a:cubicBezTo>
                    <a:pt x="12703" y="681"/>
                    <a:pt x="6044" y="1536"/>
                    <a:pt x="1276" y="5622"/>
                  </a:cubicBezTo>
                  <a:cubicBezTo>
                    <a:pt x="865" y="5978"/>
                    <a:pt x="455" y="6379"/>
                    <a:pt x="271" y="6886"/>
                  </a:cubicBezTo>
                  <a:cubicBezTo>
                    <a:pt x="1" y="7600"/>
                    <a:pt x="206" y="8400"/>
                    <a:pt x="423" y="9135"/>
                  </a:cubicBezTo>
                  <a:cubicBezTo>
                    <a:pt x="584" y="9718"/>
                    <a:pt x="757" y="10313"/>
                    <a:pt x="930" y="10929"/>
                  </a:cubicBezTo>
                  <a:cubicBezTo>
                    <a:pt x="2011" y="14648"/>
                    <a:pt x="3373" y="18734"/>
                    <a:pt x="6141" y="21371"/>
                  </a:cubicBezTo>
                  <a:cubicBezTo>
                    <a:pt x="9124" y="24237"/>
                    <a:pt x="13664" y="23891"/>
                    <a:pt x="17123" y="26128"/>
                  </a:cubicBezTo>
                  <a:cubicBezTo>
                    <a:pt x="19794" y="27869"/>
                    <a:pt x="21318" y="30863"/>
                    <a:pt x="22691" y="33728"/>
                  </a:cubicBezTo>
                  <a:cubicBezTo>
                    <a:pt x="24842" y="32052"/>
                    <a:pt x="25447" y="29123"/>
                    <a:pt x="26615" y="26658"/>
                  </a:cubicBezTo>
                  <a:cubicBezTo>
                    <a:pt x="27945" y="23858"/>
                    <a:pt x="30344" y="21847"/>
                    <a:pt x="33047" y="20345"/>
                  </a:cubicBezTo>
                  <a:cubicBezTo>
                    <a:pt x="32031" y="17977"/>
                    <a:pt x="30042" y="16194"/>
                    <a:pt x="28182" y="14410"/>
                  </a:cubicBezTo>
                  <a:cubicBezTo>
                    <a:pt x="27306" y="13567"/>
                    <a:pt x="17210" y="195"/>
                    <a:pt x="1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1495850" y="3529800"/>
              <a:ext cx="150275" cy="197050"/>
            </a:xfrm>
            <a:custGeom>
              <a:avLst/>
              <a:gdLst/>
              <a:ahLst/>
              <a:cxnLst/>
              <a:rect l="l" t="t" r="r" b="b"/>
              <a:pathLst>
                <a:path w="6011" h="7882" extrusionOk="0">
                  <a:moveTo>
                    <a:pt x="43" y="1"/>
                  </a:moveTo>
                  <a:lnTo>
                    <a:pt x="0" y="44"/>
                  </a:lnTo>
                  <a:cubicBezTo>
                    <a:pt x="141" y="120"/>
                    <a:pt x="271" y="207"/>
                    <a:pt x="401" y="282"/>
                  </a:cubicBezTo>
                  <a:cubicBezTo>
                    <a:pt x="3069" y="2022"/>
                    <a:pt x="4593" y="5013"/>
                    <a:pt x="5965" y="7877"/>
                  </a:cubicBezTo>
                  <a:lnTo>
                    <a:pt x="5965" y="7877"/>
                  </a:lnTo>
                  <a:cubicBezTo>
                    <a:pt x="5962" y="7861"/>
                    <a:pt x="5982" y="7821"/>
                    <a:pt x="6011" y="7774"/>
                  </a:cubicBezTo>
                  <a:cubicBezTo>
                    <a:pt x="4648" y="4941"/>
                    <a:pt x="3135" y="1990"/>
                    <a:pt x="497" y="282"/>
                  </a:cubicBezTo>
                  <a:cubicBezTo>
                    <a:pt x="346" y="185"/>
                    <a:pt x="195" y="98"/>
                    <a:pt x="43" y="1"/>
                  </a:cubicBezTo>
                  <a:close/>
                  <a:moveTo>
                    <a:pt x="5965" y="7877"/>
                  </a:moveTo>
                  <a:lnTo>
                    <a:pt x="5965" y="7877"/>
                  </a:lnTo>
                  <a:cubicBezTo>
                    <a:pt x="5965" y="7879"/>
                    <a:pt x="5966" y="7880"/>
                    <a:pt x="5967" y="7882"/>
                  </a:cubicBezTo>
                  <a:cubicBezTo>
                    <a:pt x="5967" y="7880"/>
                    <a:pt x="5966" y="7878"/>
                    <a:pt x="5965" y="7877"/>
                  </a:cubicBezTo>
                  <a:close/>
                </a:path>
              </a:pathLst>
            </a:custGeom>
            <a:solidFill>
              <a:srgbClr val="7AA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1125350" y="3234975"/>
              <a:ext cx="371600" cy="295925"/>
            </a:xfrm>
            <a:custGeom>
              <a:avLst/>
              <a:gdLst/>
              <a:ahLst/>
              <a:cxnLst/>
              <a:rect l="l" t="t" r="r" b="b"/>
              <a:pathLst>
                <a:path w="14864" h="11837" extrusionOk="0">
                  <a:moveTo>
                    <a:pt x="0" y="1"/>
                  </a:moveTo>
                  <a:cubicBezTo>
                    <a:pt x="962" y="2746"/>
                    <a:pt x="2227" y="5406"/>
                    <a:pt x="4226" y="7318"/>
                  </a:cubicBezTo>
                  <a:cubicBezTo>
                    <a:pt x="7102" y="10075"/>
                    <a:pt x="11416" y="9859"/>
                    <a:pt x="14820" y="11837"/>
                  </a:cubicBezTo>
                  <a:lnTo>
                    <a:pt x="14863" y="11794"/>
                  </a:lnTo>
                  <a:cubicBezTo>
                    <a:pt x="11459" y="9859"/>
                    <a:pt x="7188" y="10054"/>
                    <a:pt x="4335" y="7318"/>
                  </a:cubicBezTo>
                  <a:cubicBezTo>
                    <a:pt x="2335" y="5406"/>
                    <a:pt x="1060" y="2735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1739600" y="3509275"/>
              <a:ext cx="29750" cy="54075"/>
            </a:xfrm>
            <a:custGeom>
              <a:avLst/>
              <a:gdLst/>
              <a:ahLst/>
              <a:cxnLst/>
              <a:rect l="l" t="t" r="r" b="b"/>
              <a:pathLst>
                <a:path w="1190" h="2163" extrusionOk="0">
                  <a:moveTo>
                    <a:pt x="1190" y="0"/>
                  </a:moveTo>
                  <a:lnTo>
                    <a:pt x="1190" y="0"/>
                  </a:lnTo>
                  <a:cubicBezTo>
                    <a:pt x="834" y="509"/>
                    <a:pt x="509" y="1049"/>
                    <a:pt x="239" y="1633"/>
                  </a:cubicBezTo>
                  <a:cubicBezTo>
                    <a:pt x="152" y="1806"/>
                    <a:pt x="77" y="1979"/>
                    <a:pt x="1" y="2162"/>
                  </a:cubicBezTo>
                  <a:cubicBezTo>
                    <a:pt x="358" y="1417"/>
                    <a:pt x="757" y="692"/>
                    <a:pt x="1190" y="0"/>
                  </a:cubicBezTo>
                  <a:close/>
                </a:path>
              </a:pathLst>
            </a:custGeom>
            <a:solidFill>
              <a:srgbClr val="AD6D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1128050" y="3114450"/>
              <a:ext cx="676975" cy="609700"/>
            </a:xfrm>
            <a:custGeom>
              <a:avLst/>
              <a:gdLst/>
              <a:ahLst/>
              <a:cxnLst/>
              <a:rect l="l" t="t" r="r" b="b"/>
              <a:pathLst>
                <a:path w="27079" h="24388" extrusionOk="0">
                  <a:moveTo>
                    <a:pt x="7599" y="0"/>
                  </a:moveTo>
                  <a:lnTo>
                    <a:pt x="7599" y="0"/>
                  </a:lnTo>
                  <a:cubicBezTo>
                    <a:pt x="6129" y="789"/>
                    <a:pt x="4745" y="1740"/>
                    <a:pt x="3481" y="2833"/>
                  </a:cubicBezTo>
                  <a:cubicBezTo>
                    <a:pt x="2497" y="3686"/>
                    <a:pt x="1492" y="4659"/>
                    <a:pt x="205" y="4810"/>
                  </a:cubicBezTo>
                  <a:cubicBezTo>
                    <a:pt x="130" y="4810"/>
                    <a:pt x="65" y="4822"/>
                    <a:pt x="0" y="4822"/>
                  </a:cubicBezTo>
                  <a:cubicBezTo>
                    <a:pt x="952" y="7556"/>
                    <a:pt x="2227" y="10227"/>
                    <a:pt x="4227" y="12139"/>
                  </a:cubicBezTo>
                  <a:cubicBezTo>
                    <a:pt x="7080" y="14875"/>
                    <a:pt x="11351" y="14680"/>
                    <a:pt x="14755" y="16615"/>
                  </a:cubicBezTo>
                  <a:cubicBezTo>
                    <a:pt x="14907" y="16712"/>
                    <a:pt x="15058" y="16799"/>
                    <a:pt x="15209" y="16896"/>
                  </a:cubicBezTo>
                  <a:cubicBezTo>
                    <a:pt x="17847" y="18604"/>
                    <a:pt x="19360" y="21555"/>
                    <a:pt x="20723" y="24388"/>
                  </a:cubicBezTo>
                  <a:cubicBezTo>
                    <a:pt x="20982" y="24020"/>
                    <a:pt x="22117" y="22939"/>
                    <a:pt x="22247" y="22766"/>
                  </a:cubicBezTo>
                  <a:cubicBezTo>
                    <a:pt x="22798" y="22009"/>
                    <a:pt x="23057" y="21101"/>
                    <a:pt x="23425" y="20237"/>
                  </a:cubicBezTo>
                  <a:cubicBezTo>
                    <a:pt x="23749" y="19469"/>
                    <a:pt x="24095" y="18701"/>
                    <a:pt x="24463" y="17955"/>
                  </a:cubicBezTo>
                  <a:cubicBezTo>
                    <a:pt x="24539" y="17772"/>
                    <a:pt x="24614" y="17599"/>
                    <a:pt x="24701" y="17426"/>
                  </a:cubicBezTo>
                  <a:cubicBezTo>
                    <a:pt x="24971" y="16842"/>
                    <a:pt x="25296" y="16302"/>
                    <a:pt x="25652" y="15793"/>
                  </a:cubicBezTo>
                  <a:cubicBezTo>
                    <a:pt x="25911" y="15361"/>
                    <a:pt x="26192" y="14950"/>
                    <a:pt x="26495" y="14550"/>
                  </a:cubicBezTo>
                  <a:cubicBezTo>
                    <a:pt x="26744" y="14215"/>
                    <a:pt x="27014" y="13859"/>
                    <a:pt x="27047" y="13448"/>
                  </a:cubicBezTo>
                  <a:cubicBezTo>
                    <a:pt x="27079" y="13004"/>
                    <a:pt x="26852" y="12583"/>
                    <a:pt x="26603" y="12216"/>
                  </a:cubicBezTo>
                  <a:cubicBezTo>
                    <a:pt x="25241" y="10150"/>
                    <a:pt x="23285" y="8475"/>
                    <a:pt x="21036" y="7438"/>
                  </a:cubicBezTo>
                  <a:cubicBezTo>
                    <a:pt x="19739" y="6832"/>
                    <a:pt x="18258" y="6767"/>
                    <a:pt x="16766" y="6767"/>
                  </a:cubicBezTo>
                  <a:lnTo>
                    <a:pt x="16150" y="6767"/>
                  </a:lnTo>
                  <a:cubicBezTo>
                    <a:pt x="15934" y="6767"/>
                    <a:pt x="15728" y="6778"/>
                    <a:pt x="15523" y="6778"/>
                  </a:cubicBezTo>
                  <a:cubicBezTo>
                    <a:pt x="14885" y="6778"/>
                    <a:pt x="14248" y="6756"/>
                    <a:pt x="13642" y="6702"/>
                  </a:cubicBezTo>
                  <a:cubicBezTo>
                    <a:pt x="9761" y="6292"/>
                    <a:pt x="7286" y="3914"/>
                    <a:pt x="7599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2285500" y="1278575"/>
              <a:ext cx="151900" cy="209100"/>
            </a:xfrm>
            <a:custGeom>
              <a:avLst/>
              <a:gdLst/>
              <a:ahLst/>
              <a:cxnLst/>
              <a:rect l="l" t="t" r="r" b="b"/>
              <a:pathLst>
                <a:path w="6076" h="8364" extrusionOk="0">
                  <a:moveTo>
                    <a:pt x="5067" y="0"/>
                  </a:moveTo>
                  <a:cubicBezTo>
                    <a:pt x="4896" y="0"/>
                    <a:pt x="4702" y="92"/>
                    <a:pt x="4552" y="187"/>
                  </a:cubicBezTo>
                  <a:cubicBezTo>
                    <a:pt x="2184" y="1711"/>
                    <a:pt x="1" y="3397"/>
                    <a:pt x="693" y="6457"/>
                  </a:cubicBezTo>
                  <a:cubicBezTo>
                    <a:pt x="822" y="7008"/>
                    <a:pt x="974" y="7581"/>
                    <a:pt x="1363" y="7981"/>
                  </a:cubicBezTo>
                  <a:cubicBezTo>
                    <a:pt x="1596" y="8220"/>
                    <a:pt x="1934" y="8363"/>
                    <a:pt x="2256" y="8363"/>
                  </a:cubicBezTo>
                  <a:cubicBezTo>
                    <a:pt x="2487" y="8363"/>
                    <a:pt x="2709" y="8289"/>
                    <a:pt x="2876" y="8122"/>
                  </a:cubicBezTo>
                  <a:cubicBezTo>
                    <a:pt x="3114" y="7873"/>
                    <a:pt x="3179" y="7505"/>
                    <a:pt x="3233" y="7159"/>
                  </a:cubicBezTo>
                  <a:cubicBezTo>
                    <a:pt x="3428" y="6133"/>
                    <a:pt x="3860" y="5073"/>
                    <a:pt x="4725" y="4490"/>
                  </a:cubicBezTo>
                  <a:cubicBezTo>
                    <a:pt x="5017" y="4295"/>
                    <a:pt x="5352" y="4154"/>
                    <a:pt x="5622" y="3916"/>
                  </a:cubicBezTo>
                  <a:cubicBezTo>
                    <a:pt x="5893" y="3690"/>
                    <a:pt x="6076" y="3311"/>
                    <a:pt x="5957" y="2976"/>
                  </a:cubicBezTo>
                  <a:cubicBezTo>
                    <a:pt x="5892" y="2968"/>
                    <a:pt x="5827" y="2964"/>
                    <a:pt x="5762" y="2964"/>
                  </a:cubicBezTo>
                  <a:cubicBezTo>
                    <a:pt x="5069" y="2964"/>
                    <a:pt x="4431" y="3423"/>
                    <a:pt x="3947" y="3927"/>
                  </a:cubicBezTo>
                  <a:cubicBezTo>
                    <a:pt x="3417" y="4478"/>
                    <a:pt x="2963" y="5138"/>
                    <a:pt x="2292" y="5527"/>
                  </a:cubicBezTo>
                  <a:cubicBezTo>
                    <a:pt x="2811" y="4295"/>
                    <a:pt x="3698" y="3224"/>
                    <a:pt x="4822" y="2501"/>
                  </a:cubicBezTo>
                  <a:cubicBezTo>
                    <a:pt x="5276" y="2220"/>
                    <a:pt x="5795" y="1938"/>
                    <a:pt x="5979" y="1441"/>
                  </a:cubicBezTo>
                  <a:cubicBezTo>
                    <a:pt x="5823" y="1349"/>
                    <a:pt x="5657" y="1309"/>
                    <a:pt x="5487" y="1309"/>
                  </a:cubicBezTo>
                  <a:cubicBezTo>
                    <a:pt x="4998" y="1309"/>
                    <a:pt x="4480" y="1637"/>
                    <a:pt x="4087" y="1982"/>
                  </a:cubicBezTo>
                  <a:cubicBezTo>
                    <a:pt x="3244" y="2695"/>
                    <a:pt x="2498" y="3495"/>
                    <a:pt x="1850" y="4382"/>
                  </a:cubicBezTo>
                  <a:cubicBezTo>
                    <a:pt x="2228" y="3084"/>
                    <a:pt x="3363" y="2176"/>
                    <a:pt x="4487" y="1420"/>
                  </a:cubicBezTo>
                  <a:cubicBezTo>
                    <a:pt x="4952" y="1106"/>
                    <a:pt x="5492" y="641"/>
                    <a:pt x="5331" y="111"/>
                  </a:cubicBezTo>
                  <a:cubicBezTo>
                    <a:pt x="5259" y="31"/>
                    <a:pt x="5166" y="0"/>
                    <a:pt x="5067" y="0"/>
                  </a:cubicBezTo>
                  <a:close/>
                </a:path>
              </a:pathLst>
            </a:custGeom>
            <a:solidFill>
              <a:srgbClr val="C18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1808250" y="1259800"/>
              <a:ext cx="628075" cy="993175"/>
            </a:xfrm>
            <a:custGeom>
              <a:avLst/>
              <a:gdLst/>
              <a:ahLst/>
              <a:cxnLst/>
              <a:rect l="l" t="t" r="r" b="b"/>
              <a:pathLst>
                <a:path w="25123" h="39727" extrusionOk="0">
                  <a:moveTo>
                    <a:pt x="23206" y="0"/>
                  </a:moveTo>
                  <a:cubicBezTo>
                    <a:pt x="22138" y="0"/>
                    <a:pt x="19680" y="2427"/>
                    <a:pt x="19297" y="2721"/>
                  </a:cubicBezTo>
                  <a:cubicBezTo>
                    <a:pt x="19189" y="2808"/>
                    <a:pt x="19069" y="2906"/>
                    <a:pt x="18994" y="3024"/>
                  </a:cubicBezTo>
                  <a:cubicBezTo>
                    <a:pt x="18886" y="3197"/>
                    <a:pt x="18875" y="3425"/>
                    <a:pt x="18864" y="3629"/>
                  </a:cubicBezTo>
                  <a:cubicBezTo>
                    <a:pt x="18788" y="6397"/>
                    <a:pt x="18464" y="9467"/>
                    <a:pt x="19048" y="12181"/>
                  </a:cubicBezTo>
                  <a:cubicBezTo>
                    <a:pt x="19264" y="13197"/>
                    <a:pt x="19275" y="14202"/>
                    <a:pt x="18951" y="15174"/>
                  </a:cubicBezTo>
                  <a:cubicBezTo>
                    <a:pt x="18389" y="16915"/>
                    <a:pt x="18108" y="18256"/>
                    <a:pt x="17027" y="19726"/>
                  </a:cubicBezTo>
                  <a:cubicBezTo>
                    <a:pt x="14486" y="23152"/>
                    <a:pt x="11946" y="26568"/>
                    <a:pt x="9405" y="29995"/>
                  </a:cubicBezTo>
                  <a:cubicBezTo>
                    <a:pt x="9081" y="30428"/>
                    <a:pt x="8746" y="30871"/>
                    <a:pt x="8292" y="31173"/>
                  </a:cubicBezTo>
                  <a:cubicBezTo>
                    <a:pt x="7816" y="31476"/>
                    <a:pt x="7254" y="31606"/>
                    <a:pt x="6703" y="31725"/>
                  </a:cubicBezTo>
                  <a:cubicBezTo>
                    <a:pt x="4465" y="32201"/>
                    <a:pt x="2239" y="32687"/>
                    <a:pt x="0" y="33173"/>
                  </a:cubicBezTo>
                  <a:cubicBezTo>
                    <a:pt x="130" y="35130"/>
                    <a:pt x="379" y="37356"/>
                    <a:pt x="1125" y="39173"/>
                  </a:cubicBezTo>
                  <a:cubicBezTo>
                    <a:pt x="1201" y="39367"/>
                    <a:pt x="1298" y="39583"/>
                    <a:pt x="1492" y="39681"/>
                  </a:cubicBezTo>
                  <a:cubicBezTo>
                    <a:pt x="1568" y="39715"/>
                    <a:pt x="1648" y="39727"/>
                    <a:pt x="1730" y="39727"/>
                  </a:cubicBezTo>
                  <a:cubicBezTo>
                    <a:pt x="1860" y="39727"/>
                    <a:pt x="1994" y="39696"/>
                    <a:pt x="2119" y="39670"/>
                  </a:cubicBezTo>
                  <a:cubicBezTo>
                    <a:pt x="5773" y="38719"/>
                    <a:pt x="9578" y="37670"/>
                    <a:pt x="12378" y="35141"/>
                  </a:cubicBezTo>
                  <a:cubicBezTo>
                    <a:pt x="13632" y="34005"/>
                    <a:pt x="14637" y="32611"/>
                    <a:pt x="15535" y="31163"/>
                  </a:cubicBezTo>
                  <a:cubicBezTo>
                    <a:pt x="18605" y="26233"/>
                    <a:pt x="19545" y="21271"/>
                    <a:pt x="21080" y="15834"/>
                  </a:cubicBezTo>
                  <a:cubicBezTo>
                    <a:pt x="21318" y="15013"/>
                    <a:pt x="22226" y="14645"/>
                    <a:pt x="22842" y="14050"/>
                  </a:cubicBezTo>
                  <a:cubicBezTo>
                    <a:pt x="23902" y="13056"/>
                    <a:pt x="24053" y="11434"/>
                    <a:pt x="23955" y="9986"/>
                  </a:cubicBezTo>
                  <a:cubicBezTo>
                    <a:pt x="23902" y="9154"/>
                    <a:pt x="23794" y="8289"/>
                    <a:pt x="24128" y="7521"/>
                  </a:cubicBezTo>
                  <a:cubicBezTo>
                    <a:pt x="24301" y="7122"/>
                    <a:pt x="24582" y="6776"/>
                    <a:pt x="24777" y="6386"/>
                  </a:cubicBezTo>
                  <a:cubicBezTo>
                    <a:pt x="25015" y="5943"/>
                    <a:pt x="25123" y="5424"/>
                    <a:pt x="25004" y="4927"/>
                  </a:cubicBezTo>
                  <a:cubicBezTo>
                    <a:pt x="24885" y="4441"/>
                    <a:pt x="24496" y="4008"/>
                    <a:pt x="23998" y="3922"/>
                  </a:cubicBezTo>
                  <a:lnTo>
                    <a:pt x="23998" y="3922"/>
                  </a:lnTo>
                  <a:cubicBezTo>
                    <a:pt x="24031" y="4981"/>
                    <a:pt x="23631" y="6105"/>
                    <a:pt x="22885" y="6872"/>
                  </a:cubicBezTo>
                  <a:cubicBezTo>
                    <a:pt x="22467" y="7302"/>
                    <a:pt x="21846" y="7653"/>
                    <a:pt x="21352" y="7653"/>
                  </a:cubicBezTo>
                  <a:cubicBezTo>
                    <a:pt x="20914" y="7653"/>
                    <a:pt x="20577" y="7377"/>
                    <a:pt x="20572" y="6635"/>
                  </a:cubicBezTo>
                  <a:lnTo>
                    <a:pt x="20572" y="3802"/>
                  </a:lnTo>
                  <a:cubicBezTo>
                    <a:pt x="20561" y="3641"/>
                    <a:pt x="20572" y="3457"/>
                    <a:pt x="20637" y="3305"/>
                  </a:cubicBezTo>
                  <a:cubicBezTo>
                    <a:pt x="20745" y="3067"/>
                    <a:pt x="20993" y="2938"/>
                    <a:pt x="21221" y="2808"/>
                  </a:cubicBezTo>
                  <a:cubicBezTo>
                    <a:pt x="21945" y="2408"/>
                    <a:pt x="22615" y="1911"/>
                    <a:pt x="23220" y="1338"/>
                  </a:cubicBezTo>
                  <a:cubicBezTo>
                    <a:pt x="23491" y="1078"/>
                    <a:pt x="23772" y="722"/>
                    <a:pt x="23664" y="365"/>
                  </a:cubicBezTo>
                  <a:cubicBezTo>
                    <a:pt x="23594" y="108"/>
                    <a:pt x="23431" y="0"/>
                    <a:pt x="23206" y="0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003900" y="1369975"/>
              <a:ext cx="431900" cy="837000"/>
            </a:xfrm>
            <a:custGeom>
              <a:avLst/>
              <a:gdLst/>
              <a:ahLst/>
              <a:cxnLst/>
              <a:rect l="l" t="t" r="r" b="b"/>
              <a:pathLst>
                <a:path w="17276" h="33480" extrusionOk="0">
                  <a:moveTo>
                    <a:pt x="17113" y="1"/>
                  </a:moveTo>
                  <a:lnTo>
                    <a:pt x="17016" y="131"/>
                  </a:lnTo>
                  <a:cubicBezTo>
                    <a:pt x="17092" y="250"/>
                    <a:pt x="17145" y="390"/>
                    <a:pt x="17178" y="520"/>
                  </a:cubicBezTo>
                  <a:cubicBezTo>
                    <a:pt x="17200" y="617"/>
                    <a:pt x="17221" y="726"/>
                    <a:pt x="17221" y="822"/>
                  </a:cubicBezTo>
                  <a:cubicBezTo>
                    <a:pt x="17275" y="541"/>
                    <a:pt x="17243" y="239"/>
                    <a:pt x="17113" y="1"/>
                  </a:cubicBezTo>
                  <a:close/>
                  <a:moveTo>
                    <a:pt x="16227" y="3320"/>
                  </a:moveTo>
                  <a:lnTo>
                    <a:pt x="16227" y="3320"/>
                  </a:lnTo>
                  <a:cubicBezTo>
                    <a:pt x="16032" y="3904"/>
                    <a:pt x="16054" y="4531"/>
                    <a:pt x="16097" y="5158"/>
                  </a:cubicBezTo>
                  <a:cubicBezTo>
                    <a:pt x="16097" y="4531"/>
                    <a:pt x="16108" y="3914"/>
                    <a:pt x="16227" y="3320"/>
                  </a:cubicBezTo>
                  <a:close/>
                  <a:moveTo>
                    <a:pt x="15859" y="8292"/>
                  </a:moveTo>
                  <a:cubicBezTo>
                    <a:pt x="15686" y="8811"/>
                    <a:pt x="15416" y="9276"/>
                    <a:pt x="15016" y="9643"/>
                  </a:cubicBezTo>
                  <a:cubicBezTo>
                    <a:pt x="14443" y="10195"/>
                    <a:pt x="13611" y="10551"/>
                    <a:pt x="13319" y="11254"/>
                  </a:cubicBezTo>
                  <a:cubicBezTo>
                    <a:pt x="13427" y="11070"/>
                    <a:pt x="13568" y="10908"/>
                    <a:pt x="13729" y="10757"/>
                  </a:cubicBezTo>
                  <a:cubicBezTo>
                    <a:pt x="14087" y="10433"/>
                    <a:pt x="14529" y="10217"/>
                    <a:pt x="14897" y="9903"/>
                  </a:cubicBezTo>
                  <a:cubicBezTo>
                    <a:pt x="15384" y="9482"/>
                    <a:pt x="15686" y="8919"/>
                    <a:pt x="15859" y="8292"/>
                  </a:cubicBezTo>
                  <a:close/>
                  <a:moveTo>
                    <a:pt x="7795" y="26615"/>
                  </a:moveTo>
                  <a:cubicBezTo>
                    <a:pt x="7782" y="26638"/>
                    <a:pt x="7770" y="26658"/>
                    <a:pt x="7758" y="26678"/>
                  </a:cubicBezTo>
                  <a:lnTo>
                    <a:pt x="7758" y="26678"/>
                  </a:lnTo>
                  <a:cubicBezTo>
                    <a:pt x="7771" y="26656"/>
                    <a:pt x="7784" y="26635"/>
                    <a:pt x="7795" y="26615"/>
                  </a:cubicBezTo>
                  <a:close/>
                  <a:moveTo>
                    <a:pt x="7758" y="26678"/>
                  </a:moveTo>
                  <a:lnTo>
                    <a:pt x="7758" y="26678"/>
                  </a:lnTo>
                  <a:cubicBezTo>
                    <a:pt x="7750" y="26691"/>
                    <a:pt x="7742" y="26705"/>
                    <a:pt x="7734" y="26718"/>
                  </a:cubicBezTo>
                  <a:lnTo>
                    <a:pt x="7734" y="26718"/>
                  </a:lnTo>
                  <a:cubicBezTo>
                    <a:pt x="7742" y="26705"/>
                    <a:pt x="7750" y="26692"/>
                    <a:pt x="7758" y="26678"/>
                  </a:cubicBezTo>
                  <a:close/>
                  <a:moveTo>
                    <a:pt x="7734" y="26718"/>
                  </a:moveTo>
                  <a:cubicBezTo>
                    <a:pt x="7726" y="26731"/>
                    <a:pt x="7718" y="26743"/>
                    <a:pt x="7709" y="26756"/>
                  </a:cubicBezTo>
                  <a:cubicBezTo>
                    <a:pt x="7687" y="26788"/>
                    <a:pt x="7666" y="26821"/>
                    <a:pt x="7654" y="26853"/>
                  </a:cubicBezTo>
                  <a:cubicBezTo>
                    <a:pt x="7679" y="26810"/>
                    <a:pt x="7707" y="26764"/>
                    <a:pt x="7734" y="26718"/>
                  </a:cubicBezTo>
                  <a:close/>
                  <a:moveTo>
                    <a:pt x="1720" y="32690"/>
                  </a:moveTo>
                  <a:lnTo>
                    <a:pt x="1720" y="32690"/>
                  </a:lnTo>
                  <a:cubicBezTo>
                    <a:pt x="1158" y="32982"/>
                    <a:pt x="585" y="33242"/>
                    <a:pt x="1" y="33480"/>
                  </a:cubicBezTo>
                  <a:cubicBezTo>
                    <a:pt x="596" y="33263"/>
                    <a:pt x="1168" y="32993"/>
                    <a:pt x="1720" y="32690"/>
                  </a:cubicBezTo>
                  <a:close/>
                </a:path>
              </a:pathLst>
            </a:custGeom>
            <a:solidFill>
              <a:srgbClr val="FA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1955550" y="1360525"/>
              <a:ext cx="478900" cy="860225"/>
            </a:xfrm>
            <a:custGeom>
              <a:avLst/>
              <a:gdLst/>
              <a:ahLst/>
              <a:cxnLst/>
              <a:rect l="l" t="t" r="r" b="b"/>
              <a:pathLst>
                <a:path w="19156" h="34409" extrusionOk="0">
                  <a:moveTo>
                    <a:pt x="18431" y="1"/>
                  </a:moveTo>
                  <a:cubicBezTo>
                    <a:pt x="18356" y="11"/>
                    <a:pt x="18279" y="55"/>
                    <a:pt x="18258" y="131"/>
                  </a:cubicBezTo>
                  <a:cubicBezTo>
                    <a:pt x="18215" y="239"/>
                    <a:pt x="18269" y="357"/>
                    <a:pt x="18312" y="465"/>
                  </a:cubicBezTo>
                  <a:cubicBezTo>
                    <a:pt x="18766" y="1546"/>
                    <a:pt x="17685" y="2639"/>
                    <a:pt x="17512" y="3806"/>
                  </a:cubicBezTo>
                  <a:cubicBezTo>
                    <a:pt x="17436" y="4270"/>
                    <a:pt x="17523" y="4757"/>
                    <a:pt x="17534" y="5222"/>
                  </a:cubicBezTo>
                  <a:cubicBezTo>
                    <a:pt x="17588" y="6951"/>
                    <a:pt x="17383" y="8692"/>
                    <a:pt x="15934" y="9848"/>
                  </a:cubicBezTo>
                  <a:cubicBezTo>
                    <a:pt x="15577" y="10141"/>
                    <a:pt x="15166" y="10378"/>
                    <a:pt x="14864" y="10724"/>
                  </a:cubicBezTo>
                  <a:cubicBezTo>
                    <a:pt x="14550" y="11102"/>
                    <a:pt x="14388" y="11589"/>
                    <a:pt x="14226" y="12054"/>
                  </a:cubicBezTo>
                  <a:cubicBezTo>
                    <a:pt x="12075" y="18248"/>
                    <a:pt x="9264" y="25447"/>
                    <a:pt x="3686" y="29361"/>
                  </a:cubicBezTo>
                  <a:cubicBezTo>
                    <a:pt x="2756" y="30009"/>
                    <a:pt x="1795" y="30668"/>
                    <a:pt x="757" y="30668"/>
                  </a:cubicBezTo>
                  <a:cubicBezTo>
                    <a:pt x="530" y="30668"/>
                    <a:pt x="292" y="30636"/>
                    <a:pt x="54" y="30571"/>
                  </a:cubicBezTo>
                  <a:lnTo>
                    <a:pt x="54" y="30571"/>
                  </a:lnTo>
                  <a:cubicBezTo>
                    <a:pt x="108" y="31847"/>
                    <a:pt x="87" y="33133"/>
                    <a:pt x="0" y="34408"/>
                  </a:cubicBezTo>
                  <a:cubicBezTo>
                    <a:pt x="659" y="34279"/>
                    <a:pt x="1308" y="34095"/>
                    <a:pt x="1935" y="33858"/>
                  </a:cubicBezTo>
                  <a:cubicBezTo>
                    <a:pt x="2519" y="33620"/>
                    <a:pt x="3092" y="33360"/>
                    <a:pt x="3654" y="33068"/>
                  </a:cubicBezTo>
                  <a:cubicBezTo>
                    <a:pt x="5470" y="32052"/>
                    <a:pt x="7070" y="30615"/>
                    <a:pt x="8367" y="28971"/>
                  </a:cubicBezTo>
                  <a:cubicBezTo>
                    <a:pt x="8800" y="28409"/>
                    <a:pt x="9210" y="27826"/>
                    <a:pt x="9588" y="27231"/>
                  </a:cubicBezTo>
                  <a:cubicBezTo>
                    <a:pt x="9600" y="27199"/>
                    <a:pt x="9621" y="27166"/>
                    <a:pt x="9643" y="27134"/>
                  </a:cubicBezTo>
                  <a:cubicBezTo>
                    <a:pt x="9675" y="27091"/>
                    <a:pt x="9696" y="27047"/>
                    <a:pt x="9729" y="26993"/>
                  </a:cubicBezTo>
                  <a:cubicBezTo>
                    <a:pt x="11113" y="24734"/>
                    <a:pt x="12107" y="22236"/>
                    <a:pt x="12929" y="19707"/>
                  </a:cubicBezTo>
                  <a:cubicBezTo>
                    <a:pt x="13448" y="18129"/>
                    <a:pt x="13902" y="16529"/>
                    <a:pt x="14291" y="14907"/>
                  </a:cubicBezTo>
                  <a:cubicBezTo>
                    <a:pt x="14539" y="13913"/>
                    <a:pt x="14659" y="12572"/>
                    <a:pt x="15253" y="11632"/>
                  </a:cubicBezTo>
                  <a:cubicBezTo>
                    <a:pt x="15545" y="10929"/>
                    <a:pt x="16377" y="10573"/>
                    <a:pt x="16950" y="10021"/>
                  </a:cubicBezTo>
                  <a:cubicBezTo>
                    <a:pt x="17350" y="9654"/>
                    <a:pt x="17620" y="9189"/>
                    <a:pt x="17793" y="8670"/>
                  </a:cubicBezTo>
                  <a:cubicBezTo>
                    <a:pt x="17998" y="8000"/>
                    <a:pt x="18053" y="7265"/>
                    <a:pt x="18053" y="6573"/>
                  </a:cubicBezTo>
                  <a:cubicBezTo>
                    <a:pt x="18053" y="6227"/>
                    <a:pt x="18042" y="5881"/>
                    <a:pt x="18031" y="5536"/>
                  </a:cubicBezTo>
                  <a:cubicBezTo>
                    <a:pt x="17988" y="4909"/>
                    <a:pt x="17966" y="4282"/>
                    <a:pt x="18161" y="3698"/>
                  </a:cubicBezTo>
                  <a:cubicBezTo>
                    <a:pt x="18226" y="3319"/>
                    <a:pt x="18334" y="2952"/>
                    <a:pt x="18507" y="2606"/>
                  </a:cubicBezTo>
                  <a:cubicBezTo>
                    <a:pt x="18723" y="2163"/>
                    <a:pt x="19026" y="1762"/>
                    <a:pt x="19144" y="1287"/>
                  </a:cubicBezTo>
                  <a:cubicBezTo>
                    <a:pt x="19144" y="1265"/>
                    <a:pt x="19155" y="1233"/>
                    <a:pt x="19155" y="1200"/>
                  </a:cubicBezTo>
                  <a:cubicBezTo>
                    <a:pt x="19155" y="1104"/>
                    <a:pt x="19134" y="995"/>
                    <a:pt x="19112" y="898"/>
                  </a:cubicBezTo>
                  <a:cubicBezTo>
                    <a:pt x="19079" y="768"/>
                    <a:pt x="19026" y="628"/>
                    <a:pt x="18950" y="509"/>
                  </a:cubicBezTo>
                  <a:cubicBezTo>
                    <a:pt x="18820" y="292"/>
                    <a:pt x="18647" y="119"/>
                    <a:pt x="18431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1955000" y="2224800"/>
              <a:ext cx="300" cy="275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lnTo>
                    <a:pt x="11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A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1954725" y="2220725"/>
              <a:ext cx="850" cy="4100"/>
            </a:xfrm>
            <a:custGeom>
              <a:avLst/>
              <a:gdLst/>
              <a:ahLst/>
              <a:cxnLst/>
              <a:rect l="l" t="t" r="r" b="b"/>
              <a:pathLst>
                <a:path w="34" h="164" extrusionOk="0">
                  <a:moveTo>
                    <a:pt x="12" y="0"/>
                  </a:moveTo>
                  <a:cubicBezTo>
                    <a:pt x="12" y="55"/>
                    <a:pt x="0" y="109"/>
                    <a:pt x="0" y="152"/>
                  </a:cubicBezTo>
                  <a:lnTo>
                    <a:pt x="12" y="163"/>
                  </a:lnTo>
                  <a:lnTo>
                    <a:pt x="22" y="163"/>
                  </a:lnTo>
                  <a:cubicBezTo>
                    <a:pt x="22" y="109"/>
                    <a:pt x="33" y="55"/>
                    <a:pt x="33" y="0"/>
                  </a:cubicBezTo>
                  <a:close/>
                </a:path>
              </a:pathLst>
            </a:custGeom>
            <a:solidFill>
              <a:srgbClr val="EF8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1058050" y="2000475"/>
              <a:ext cx="900225" cy="1233700"/>
            </a:xfrm>
            <a:custGeom>
              <a:avLst/>
              <a:gdLst/>
              <a:ahLst/>
              <a:cxnLst/>
              <a:rect l="l" t="t" r="r" b="b"/>
              <a:pathLst>
                <a:path w="36009" h="49348" extrusionOk="0">
                  <a:moveTo>
                    <a:pt x="36008" y="1"/>
                  </a:moveTo>
                  <a:lnTo>
                    <a:pt x="36008" y="1"/>
                  </a:lnTo>
                  <a:cubicBezTo>
                    <a:pt x="34419" y="174"/>
                    <a:pt x="33035" y="1125"/>
                    <a:pt x="31533" y="1654"/>
                  </a:cubicBezTo>
                  <a:cubicBezTo>
                    <a:pt x="30172" y="2145"/>
                    <a:pt x="28789" y="2300"/>
                    <a:pt x="27393" y="2300"/>
                  </a:cubicBezTo>
                  <a:cubicBezTo>
                    <a:pt x="26173" y="2300"/>
                    <a:pt x="24942" y="2181"/>
                    <a:pt x="23707" y="2065"/>
                  </a:cubicBezTo>
                  <a:cubicBezTo>
                    <a:pt x="22483" y="1944"/>
                    <a:pt x="21258" y="1826"/>
                    <a:pt x="20042" y="1826"/>
                  </a:cubicBezTo>
                  <a:cubicBezTo>
                    <a:pt x="19088" y="1826"/>
                    <a:pt x="18140" y="1898"/>
                    <a:pt x="17199" y="2098"/>
                  </a:cubicBezTo>
                  <a:cubicBezTo>
                    <a:pt x="15102" y="2530"/>
                    <a:pt x="13783" y="4227"/>
                    <a:pt x="11924" y="5243"/>
                  </a:cubicBezTo>
                  <a:cubicBezTo>
                    <a:pt x="10205" y="6194"/>
                    <a:pt x="8324" y="7049"/>
                    <a:pt x="7156" y="8670"/>
                  </a:cubicBezTo>
                  <a:cubicBezTo>
                    <a:pt x="5946" y="10345"/>
                    <a:pt x="5719" y="12519"/>
                    <a:pt x="5383" y="14551"/>
                  </a:cubicBezTo>
                  <a:cubicBezTo>
                    <a:pt x="4497" y="19805"/>
                    <a:pt x="2724" y="24820"/>
                    <a:pt x="1330" y="29944"/>
                  </a:cubicBezTo>
                  <a:cubicBezTo>
                    <a:pt x="0" y="34787"/>
                    <a:pt x="206" y="39522"/>
                    <a:pt x="682" y="44473"/>
                  </a:cubicBezTo>
                  <a:cubicBezTo>
                    <a:pt x="847" y="46095"/>
                    <a:pt x="133" y="49347"/>
                    <a:pt x="2610" y="49347"/>
                  </a:cubicBezTo>
                  <a:cubicBezTo>
                    <a:pt x="2724" y="49347"/>
                    <a:pt x="2845" y="49340"/>
                    <a:pt x="2973" y="49326"/>
                  </a:cubicBezTo>
                  <a:cubicBezTo>
                    <a:pt x="4259" y="49175"/>
                    <a:pt x="5265" y="48202"/>
                    <a:pt x="6248" y="47359"/>
                  </a:cubicBezTo>
                  <a:cubicBezTo>
                    <a:pt x="9989" y="44116"/>
                    <a:pt x="14788" y="42116"/>
                    <a:pt x="19717" y="41737"/>
                  </a:cubicBezTo>
                  <a:cubicBezTo>
                    <a:pt x="20374" y="41685"/>
                    <a:pt x="20914" y="41588"/>
                    <a:pt x="21435" y="41588"/>
                  </a:cubicBezTo>
                  <a:cubicBezTo>
                    <a:pt x="21978" y="41588"/>
                    <a:pt x="22500" y="41693"/>
                    <a:pt x="23112" y="42062"/>
                  </a:cubicBezTo>
                  <a:cubicBezTo>
                    <a:pt x="23358" y="42207"/>
                    <a:pt x="23674" y="42312"/>
                    <a:pt x="23955" y="42312"/>
                  </a:cubicBezTo>
                  <a:cubicBezTo>
                    <a:pt x="24218" y="42312"/>
                    <a:pt x="24451" y="42221"/>
                    <a:pt x="24572" y="41987"/>
                  </a:cubicBezTo>
                  <a:cubicBezTo>
                    <a:pt x="24647" y="41835"/>
                    <a:pt x="24647" y="41651"/>
                    <a:pt x="24636" y="41478"/>
                  </a:cubicBezTo>
                  <a:cubicBezTo>
                    <a:pt x="24528" y="39813"/>
                    <a:pt x="23253" y="38506"/>
                    <a:pt x="22539" y="37003"/>
                  </a:cubicBezTo>
                  <a:cubicBezTo>
                    <a:pt x="21166" y="34139"/>
                    <a:pt x="21901" y="30711"/>
                    <a:pt x="23155" y="27804"/>
                  </a:cubicBezTo>
                  <a:cubicBezTo>
                    <a:pt x="24409" y="24896"/>
                    <a:pt x="26160" y="22161"/>
                    <a:pt x="26895" y="19080"/>
                  </a:cubicBezTo>
                  <a:cubicBezTo>
                    <a:pt x="27231" y="17664"/>
                    <a:pt x="26679" y="14702"/>
                    <a:pt x="27706" y="13610"/>
                  </a:cubicBezTo>
                  <a:cubicBezTo>
                    <a:pt x="27976" y="13319"/>
                    <a:pt x="28398" y="13211"/>
                    <a:pt x="28787" y="13102"/>
                  </a:cubicBezTo>
                  <a:cubicBezTo>
                    <a:pt x="30722" y="12594"/>
                    <a:pt x="32624" y="11913"/>
                    <a:pt x="34452" y="11081"/>
                  </a:cubicBezTo>
                  <a:cubicBezTo>
                    <a:pt x="35727" y="10497"/>
                    <a:pt x="35857" y="9394"/>
                    <a:pt x="35879" y="8097"/>
                  </a:cubicBezTo>
                  <a:cubicBezTo>
                    <a:pt x="35922" y="5395"/>
                    <a:pt x="35965" y="2703"/>
                    <a:pt x="36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1953650" y="2001575"/>
              <a:ext cx="5175" cy="225125"/>
            </a:xfrm>
            <a:custGeom>
              <a:avLst/>
              <a:gdLst/>
              <a:ahLst/>
              <a:cxnLst/>
              <a:rect l="l" t="t" r="r" b="b"/>
              <a:pathLst>
                <a:path w="207" h="9005" extrusionOk="0">
                  <a:moveTo>
                    <a:pt x="206" y="0"/>
                  </a:moveTo>
                  <a:cubicBezTo>
                    <a:pt x="195" y="0"/>
                    <a:pt x="184" y="10"/>
                    <a:pt x="184" y="10"/>
                  </a:cubicBezTo>
                  <a:cubicBezTo>
                    <a:pt x="163" y="745"/>
                    <a:pt x="152" y="1481"/>
                    <a:pt x="141" y="2216"/>
                  </a:cubicBezTo>
                  <a:cubicBezTo>
                    <a:pt x="152" y="2205"/>
                    <a:pt x="163" y="2205"/>
                    <a:pt x="173" y="2205"/>
                  </a:cubicBezTo>
                  <a:lnTo>
                    <a:pt x="206" y="0"/>
                  </a:lnTo>
                  <a:close/>
                  <a:moveTo>
                    <a:pt x="43" y="8939"/>
                  </a:moveTo>
                  <a:cubicBezTo>
                    <a:pt x="33" y="8939"/>
                    <a:pt x="22" y="8939"/>
                    <a:pt x="0" y="8951"/>
                  </a:cubicBezTo>
                  <a:lnTo>
                    <a:pt x="0" y="9004"/>
                  </a:lnTo>
                  <a:cubicBezTo>
                    <a:pt x="11" y="9004"/>
                    <a:pt x="22" y="8994"/>
                    <a:pt x="33" y="8994"/>
                  </a:cubicBezTo>
                  <a:cubicBezTo>
                    <a:pt x="33" y="8972"/>
                    <a:pt x="43" y="8961"/>
                    <a:pt x="43" y="8939"/>
                  </a:cubicBezTo>
                  <a:close/>
                </a:path>
              </a:pathLst>
            </a:custGeom>
            <a:solidFill>
              <a:srgbClr val="B0B4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1953650" y="2056700"/>
              <a:ext cx="4350" cy="168650"/>
            </a:xfrm>
            <a:custGeom>
              <a:avLst/>
              <a:gdLst/>
              <a:ahLst/>
              <a:cxnLst/>
              <a:rect l="l" t="t" r="r" b="b"/>
              <a:pathLst>
                <a:path w="174" h="6746" extrusionOk="0">
                  <a:moveTo>
                    <a:pt x="173" y="0"/>
                  </a:moveTo>
                  <a:cubicBezTo>
                    <a:pt x="163" y="0"/>
                    <a:pt x="152" y="0"/>
                    <a:pt x="141" y="11"/>
                  </a:cubicBezTo>
                  <a:cubicBezTo>
                    <a:pt x="120" y="1956"/>
                    <a:pt x="87" y="3902"/>
                    <a:pt x="55" y="5848"/>
                  </a:cubicBezTo>
                  <a:cubicBezTo>
                    <a:pt x="55" y="6097"/>
                    <a:pt x="43" y="6335"/>
                    <a:pt x="22" y="6573"/>
                  </a:cubicBezTo>
                  <a:cubicBezTo>
                    <a:pt x="33" y="6573"/>
                    <a:pt x="43" y="6561"/>
                    <a:pt x="55" y="6561"/>
                  </a:cubicBezTo>
                  <a:cubicBezTo>
                    <a:pt x="76" y="6345"/>
                    <a:pt x="76" y="6119"/>
                    <a:pt x="87" y="5891"/>
                  </a:cubicBezTo>
                  <a:cubicBezTo>
                    <a:pt x="120" y="3924"/>
                    <a:pt x="141" y="1968"/>
                    <a:pt x="173" y="0"/>
                  </a:cubicBezTo>
                  <a:close/>
                  <a:moveTo>
                    <a:pt x="11" y="6691"/>
                  </a:moveTo>
                  <a:cubicBezTo>
                    <a:pt x="11" y="6702"/>
                    <a:pt x="11" y="6724"/>
                    <a:pt x="0" y="6746"/>
                  </a:cubicBezTo>
                  <a:cubicBezTo>
                    <a:pt x="22" y="6734"/>
                    <a:pt x="33" y="6734"/>
                    <a:pt x="43" y="6734"/>
                  </a:cubicBezTo>
                  <a:lnTo>
                    <a:pt x="43" y="6713"/>
                  </a:lnTo>
                  <a:lnTo>
                    <a:pt x="11" y="6691"/>
                  </a:lnTo>
                  <a:close/>
                </a:path>
              </a:pathLst>
            </a:custGeom>
            <a:solidFill>
              <a:srgbClr val="A87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1953925" y="2220725"/>
              <a:ext cx="1100" cy="3800"/>
            </a:xfrm>
            <a:custGeom>
              <a:avLst/>
              <a:gdLst/>
              <a:ahLst/>
              <a:cxnLst/>
              <a:rect l="l" t="t" r="r" b="b"/>
              <a:pathLst>
                <a:path w="44" h="152" extrusionOk="0">
                  <a:moveTo>
                    <a:pt x="44" y="0"/>
                  </a:moveTo>
                  <a:cubicBezTo>
                    <a:pt x="32" y="0"/>
                    <a:pt x="22" y="12"/>
                    <a:pt x="11" y="12"/>
                  </a:cubicBezTo>
                  <a:cubicBezTo>
                    <a:pt x="11" y="44"/>
                    <a:pt x="0" y="87"/>
                    <a:pt x="0" y="130"/>
                  </a:cubicBezTo>
                  <a:lnTo>
                    <a:pt x="32" y="152"/>
                  </a:lnTo>
                  <a:cubicBezTo>
                    <a:pt x="32" y="109"/>
                    <a:pt x="44" y="55"/>
                    <a:pt x="44" y="0"/>
                  </a:cubicBezTo>
                  <a:close/>
                </a:path>
              </a:pathLst>
            </a:custGeom>
            <a:solidFill>
              <a:srgbClr val="A56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1514225" y="2001825"/>
              <a:ext cx="444050" cy="239475"/>
            </a:xfrm>
            <a:custGeom>
              <a:avLst/>
              <a:gdLst/>
              <a:ahLst/>
              <a:cxnLst/>
              <a:rect l="l" t="t" r="r" b="b"/>
              <a:pathLst>
                <a:path w="17762" h="9579" extrusionOk="0">
                  <a:moveTo>
                    <a:pt x="17761" y="0"/>
                  </a:moveTo>
                  <a:lnTo>
                    <a:pt x="17761" y="0"/>
                  </a:lnTo>
                  <a:cubicBezTo>
                    <a:pt x="16183" y="173"/>
                    <a:pt x="14810" y="1114"/>
                    <a:pt x="13318" y="1644"/>
                  </a:cubicBezTo>
                  <a:cubicBezTo>
                    <a:pt x="12842" y="1816"/>
                    <a:pt x="12367" y="1946"/>
                    <a:pt x="11891" y="2044"/>
                  </a:cubicBezTo>
                  <a:cubicBezTo>
                    <a:pt x="11848" y="3351"/>
                    <a:pt x="11070" y="4617"/>
                    <a:pt x="9913" y="5254"/>
                  </a:cubicBezTo>
                  <a:cubicBezTo>
                    <a:pt x="9351" y="5557"/>
                    <a:pt x="8724" y="5708"/>
                    <a:pt x="8086" y="5708"/>
                  </a:cubicBezTo>
                  <a:lnTo>
                    <a:pt x="8064" y="5708"/>
                  </a:lnTo>
                  <a:cubicBezTo>
                    <a:pt x="7341" y="5708"/>
                    <a:pt x="6627" y="5513"/>
                    <a:pt x="6011" y="5124"/>
                  </a:cubicBezTo>
                  <a:cubicBezTo>
                    <a:pt x="5881" y="5038"/>
                    <a:pt x="5719" y="4941"/>
                    <a:pt x="5578" y="4941"/>
                  </a:cubicBezTo>
                  <a:cubicBezTo>
                    <a:pt x="5525" y="4941"/>
                    <a:pt x="5481" y="4951"/>
                    <a:pt x="5438" y="4984"/>
                  </a:cubicBezTo>
                  <a:cubicBezTo>
                    <a:pt x="5319" y="5049"/>
                    <a:pt x="5276" y="5189"/>
                    <a:pt x="5211" y="5309"/>
                  </a:cubicBezTo>
                  <a:cubicBezTo>
                    <a:pt x="4941" y="5914"/>
                    <a:pt x="4259" y="6260"/>
                    <a:pt x="3589" y="6260"/>
                  </a:cubicBezTo>
                  <a:lnTo>
                    <a:pt x="3568" y="6260"/>
                  </a:lnTo>
                  <a:cubicBezTo>
                    <a:pt x="3503" y="6260"/>
                    <a:pt x="3438" y="6260"/>
                    <a:pt x="3373" y="6249"/>
                  </a:cubicBezTo>
                  <a:cubicBezTo>
                    <a:pt x="2649" y="6173"/>
                    <a:pt x="2001" y="5741"/>
                    <a:pt x="1514" y="5189"/>
                  </a:cubicBezTo>
                  <a:cubicBezTo>
                    <a:pt x="1406" y="5071"/>
                    <a:pt x="1233" y="4951"/>
                    <a:pt x="1093" y="4941"/>
                  </a:cubicBezTo>
                  <a:cubicBezTo>
                    <a:pt x="1038" y="4951"/>
                    <a:pt x="984" y="4973"/>
                    <a:pt x="952" y="5038"/>
                  </a:cubicBezTo>
                  <a:cubicBezTo>
                    <a:pt x="920" y="5092"/>
                    <a:pt x="920" y="5146"/>
                    <a:pt x="920" y="5200"/>
                  </a:cubicBezTo>
                  <a:cubicBezTo>
                    <a:pt x="898" y="5741"/>
                    <a:pt x="498" y="6217"/>
                    <a:pt x="0" y="6422"/>
                  </a:cubicBezTo>
                  <a:cubicBezTo>
                    <a:pt x="1460" y="6724"/>
                    <a:pt x="2919" y="7060"/>
                    <a:pt x="4389" y="7060"/>
                  </a:cubicBezTo>
                  <a:cubicBezTo>
                    <a:pt x="4811" y="7060"/>
                    <a:pt x="5244" y="7027"/>
                    <a:pt x="5676" y="6962"/>
                  </a:cubicBezTo>
                  <a:cubicBezTo>
                    <a:pt x="5881" y="6930"/>
                    <a:pt x="6108" y="6897"/>
                    <a:pt x="6325" y="6897"/>
                  </a:cubicBezTo>
                  <a:cubicBezTo>
                    <a:pt x="6649" y="6897"/>
                    <a:pt x="6940" y="6973"/>
                    <a:pt x="7124" y="7221"/>
                  </a:cubicBezTo>
                  <a:cubicBezTo>
                    <a:pt x="7394" y="7611"/>
                    <a:pt x="7168" y="8129"/>
                    <a:pt x="6919" y="8552"/>
                  </a:cubicBezTo>
                  <a:cubicBezTo>
                    <a:pt x="9005" y="9102"/>
                    <a:pt x="11102" y="9578"/>
                    <a:pt x="13178" y="9578"/>
                  </a:cubicBezTo>
                  <a:cubicBezTo>
                    <a:pt x="13621" y="9578"/>
                    <a:pt x="14053" y="9556"/>
                    <a:pt x="14497" y="9513"/>
                  </a:cubicBezTo>
                  <a:cubicBezTo>
                    <a:pt x="15535" y="9405"/>
                    <a:pt x="16561" y="9222"/>
                    <a:pt x="17577" y="8994"/>
                  </a:cubicBezTo>
                  <a:lnTo>
                    <a:pt x="17577" y="8941"/>
                  </a:lnTo>
                  <a:cubicBezTo>
                    <a:pt x="17588" y="8919"/>
                    <a:pt x="17588" y="8897"/>
                    <a:pt x="17588" y="8886"/>
                  </a:cubicBezTo>
                  <a:cubicBezTo>
                    <a:pt x="17588" y="8843"/>
                    <a:pt x="17599" y="8800"/>
                    <a:pt x="17599" y="8768"/>
                  </a:cubicBezTo>
                  <a:cubicBezTo>
                    <a:pt x="17620" y="8530"/>
                    <a:pt x="17632" y="8292"/>
                    <a:pt x="17632" y="8043"/>
                  </a:cubicBezTo>
                  <a:cubicBezTo>
                    <a:pt x="17664" y="6097"/>
                    <a:pt x="17697" y="4151"/>
                    <a:pt x="17718" y="2206"/>
                  </a:cubicBezTo>
                  <a:cubicBezTo>
                    <a:pt x="17729" y="1471"/>
                    <a:pt x="17740" y="735"/>
                    <a:pt x="17761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1088050" y="3217950"/>
              <a:ext cx="30300" cy="16775"/>
            </a:xfrm>
            <a:custGeom>
              <a:avLst/>
              <a:gdLst/>
              <a:ahLst/>
              <a:cxnLst/>
              <a:rect l="l" t="t" r="r" b="b"/>
              <a:pathLst>
                <a:path w="1212" h="671" extrusionOk="0">
                  <a:moveTo>
                    <a:pt x="0" y="0"/>
                  </a:moveTo>
                  <a:cubicBezTo>
                    <a:pt x="249" y="368"/>
                    <a:pt x="627" y="617"/>
                    <a:pt x="1200" y="670"/>
                  </a:cubicBezTo>
                  <a:cubicBezTo>
                    <a:pt x="1200" y="660"/>
                    <a:pt x="1211" y="649"/>
                    <a:pt x="1211" y="638"/>
                  </a:cubicBezTo>
                  <a:cubicBezTo>
                    <a:pt x="638" y="595"/>
                    <a:pt x="260" y="357"/>
                    <a:pt x="0" y="0"/>
                  </a:cubicBezTo>
                  <a:close/>
                </a:path>
              </a:pathLst>
            </a:custGeom>
            <a:solidFill>
              <a:srgbClr val="4B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118025" y="3233900"/>
              <a:ext cx="7350" cy="1100"/>
            </a:xfrm>
            <a:custGeom>
              <a:avLst/>
              <a:gdLst/>
              <a:ahLst/>
              <a:cxnLst/>
              <a:rect l="l" t="t" r="r" b="b"/>
              <a:pathLst>
                <a:path w="294" h="44" extrusionOk="0">
                  <a:moveTo>
                    <a:pt x="12" y="0"/>
                  </a:moveTo>
                  <a:cubicBezTo>
                    <a:pt x="12" y="11"/>
                    <a:pt x="1" y="22"/>
                    <a:pt x="1" y="32"/>
                  </a:cubicBezTo>
                  <a:cubicBezTo>
                    <a:pt x="77" y="44"/>
                    <a:pt x="152" y="44"/>
                    <a:pt x="239" y="44"/>
                  </a:cubicBezTo>
                  <a:lnTo>
                    <a:pt x="293" y="44"/>
                  </a:lnTo>
                  <a:cubicBezTo>
                    <a:pt x="293" y="32"/>
                    <a:pt x="282" y="22"/>
                    <a:pt x="282" y="0"/>
                  </a:cubicBezTo>
                  <a:cubicBezTo>
                    <a:pt x="260" y="0"/>
                    <a:pt x="228" y="11"/>
                    <a:pt x="207" y="11"/>
                  </a:cubicBezTo>
                  <a:cubicBezTo>
                    <a:pt x="142" y="11"/>
                    <a:pt x="77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318025" y="3044450"/>
              <a:ext cx="227575" cy="70025"/>
            </a:xfrm>
            <a:custGeom>
              <a:avLst/>
              <a:gdLst/>
              <a:ahLst/>
              <a:cxnLst/>
              <a:rect l="l" t="t" r="r" b="b"/>
              <a:pathLst>
                <a:path w="9103" h="2801" extrusionOk="0">
                  <a:moveTo>
                    <a:pt x="9102" y="0"/>
                  </a:moveTo>
                  <a:lnTo>
                    <a:pt x="9102" y="0"/>
                  </a:lnTo>
                  <a:cubicBezTo>
                    <a:pt x="5924" y="271"/>
                    <a:pt x="2811" y="1222"/>
                    <a:pt x="0" y="2735"/>
                  </a:cubicBezTo>
                  <a:lnTo>
                    <a:pt x="0" y="2800"/>
                  </a:lnTo>
                  <a:cubicBezTo>
                    <a:pt x="855" y="2335"/>
                    <a:pt x="1730" y="1924"/>
                    <a:pt x="2638" y="1568"/>
                  </a:cubicBezTo>
                  <a:cubicBezTo>
                    <a:pt x="3892" y="1071"/>
                    <a:pt x="5200" y="692"/>
                    <a:pt x="6529" y="422"/>
                  </a:cubicBezTo>
                  <a:cubicBezTo>
                    <a:pt x="6995" y="324"/>
                    <a:pt x="8367" y="346"/>
                    <a:pt x="9102" y="0"/>
                  </a:cubicBezTo>
                  <a:close/>
                </a:path>
              </a:pathLst>
            </a:custGeom>
            <a:solidFill>
              <a:srgbClr val="1F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1125075" y="3233900"/>
              <a:ext cx="3000" cy="1100"/>
            </a:xfrm>
            <a:custGeom>
              <a:avLst/>
              <a:gdLst/>
              <a:ahLst/>
              <a:cxnLst/>
              <a:rect l="l" t="t" r="r" b="b"/>
              <a:pathLst>
                <a:path w="120" h="44" extrusionOk="0">
                  <a:moveTo>
                    <a:pt x="0" y="0"/>
                  </a:moveTo>
                  <a:cubicBezTo>
                    <a:pt x="0" y="22"/>
                    <a:pt x="11" y="32"/>
                    <a:pt x="11" y="44"/>
                  </a:cubicBezTo>
                  <a:lnTo>
                    <a:pt x="119" y="44"/>
                  </a:lnTo>
                  <a:cubicBezTo>
                    <a:pt x="108" y="32"/>
                    <a:pt x="108" y="11"/>
                    <a:pt x="98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1127500" y="3112825"/>
              <a:ext cx="190550" cy="122175"/>
            </a:xfrm>
            <a:custGeom>
              <a:avLst/>
              <a:gdLst/>
              <a:ahLst/>
              <a:cxnLst/>
              <a:rect l="l" t="t" r="r" b="b"/>
              <a:pathLst>
                <a:path w="7622" h="4887" extrusionOk="0">
                  <a:moveTo>
                    <a:pt x="7621" y="0"/>
                  </a:moveTo>
                  <a:cubicBezTo>
                    <a:pt x="6141" y="800"/>
                    <a:pt x="4746" y="1762"/>
                    <a:pt x="3470" y="2865"/>
                  </a:cubicBezTo>
                  <a:cubicBezTo>
                    <a:pt x="2487" y="3708"/>
                    <a:pt x="1481" y="4681"/>
                    <a:pt x="195" y="4832"/>
                  </a:cubicBezTo>
                  <a:cubicBezTo>
                    <a:pt x="130" y="4832"/>
                    <a:pt x="66" y="4843"/>
                    <a:pt x="1" y="4843"/>
                  </a:cubicBezTo>
                  <a:cubicBezTo>
                    <a:pt x="11" y="4854"/>
                    <a:pt x="11" y="4875"/>
                    <a:pt x="22" y="4887"/>
                  </a:cubicBezTo>
                  <a:cubicBezTo>
                    <a:pt x="87" y="4887"/>
                    <a:pt x="152" y="4875"/>
                    <a:pt x="227" y="4875"/>
                  </a:cubicBezTo>
                  <a:cubicBezTo>
                    <a:pt x="1514" y="4724"/>
                    <a:pt x="2519" y="3751"/>
                    <a:pt x="3503" y="2898"/>
                  </a:cubicBezTo>
                  <a:cubicBezTo>
                    <a:pt x="4767" y="1805"/>
                    <a:pt x="6151" y="854"/>
                    <a:pt x="7621" y="65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1058875" y="2072900"/>
              <a:ext cx="621850" cy="1161275"/>
            </a:xfrm>
            <a:custGeom>
              <a:avLst/>
              <a:gdLst/>
              <a:ahLst/>
              <a:cxnLst/>
              <a:rect l="l" t="t" r="r" b="b"/>
              <a:pathLst>
                <a:path w="24874" h="46451" extrusionOk="0">
                  <a:moveTo>
                    <a:pt x="24873" y="13902"/>
                  </a:moveTo>
                  <a:lnTo>
                    <a:pt x="24873" y="13902"/>
                  </a:lnTo>
                  <a:cubicBezTo>
                    <a:pt x="24268" y="13946"/>
                    <a:pt x="23674" y="13989"/>
                    <a:pt x="23079" y="14043"/>
                  </a:cubicBezTo>
                  <a:cubicBezTo>
                    <a:pt x="23100" y="14367"/>
                    <a:pt x="23133" y="14702"/>
                    <a:pt x="23176" y="15037"/>
                  </a:cubicBezTo>
                  <a:cubicBezTo>
                    <a:pt x="23198" y="15156"/>
                    <a:pt x="23198" y="15275"/>
                    <a:pt x="23187" y="15383"/>
                  </a:cubicBezTo>
                  <a:cubicBezTo>
                    <a:pt x="23771" y="14919"/>
                    <a:pt x="24333" y="14421"/>
                    <a:pt x="24873" y="13902"/>
                  </a:cubicBezTo>
                  <a:close/>
                  <a:moveTo>
                    <a:pt x="15350" y="1"/>
                  </a:moveTo>
                  <a:cubicBezTo>
                    <a:pt x="14183" y="703"/>
                    <a:pt x="13177" y="1709"/>
                    <a:pt x="11913" y="2389"/>
                  </a:cubicBezTo>
                  <a:cubicBezTo>
                    <a:pt x="10205" y="3330"/>
                    <a:pt x="8324" y="4195"/>
                    <a:pt x="7145" y="5817"/>
                  </a:cubicBezTo>
                  <a:cubicBezTo>
                    <a:pt x="5934" y="7492"/>
                    <a:pt x="5718" y="9665"/>
                    <a:pt x="5372" y="11697"/>
                  </a:cubicBezTo>
                  <a:cubicBezTo>
                    <a:pt x="4497" y="16951"/>
                    <a:pt x="2713" y="21967"/>
                    <a:pt x="1319" y="27091"/>
                  </a:cubicBezTo>
                  <a:cubicBezTo>
                    <a:pt x="0" y="31933"/>
                    <a:pt x="195" y="36657"/>
                    <a:pt x="681" y="41619"/>
                  </a:cubicBezTo>
                  <a:cubicBezTo>
                    <a:pt x="800" y="42787"/>
                    <a:pt x="464" y="44764"/>
                    <a:pt x="1167" y="45802"/>
                  </a:cubicBezTo>
                  <a:cubicBezTo>
                    <a:pt x="1427" y="46159"/>
                    <a:pt x="1805" y="46397"/>
                    <a:pt x="2378" y="46440"/>
                  </a:cubicBezTo>
                  <a:cubicBezTo>
                    <a:pt x="2443" y="46440"/>
                    <a:pt x="2508" y="46451"/>
                    <a:pt x="2573" y="46451"/>
                  </a:cubicBezTo>
                  <a:cubicBezTo>
                    <a:pt x="2594" y="46451"/>
                    <a:pt x="2626" y="46440"/>
                    <a:pt x="2648" y="46440"/>
                  </a:cubicBezTo>
                  <a:lnTo>
                    <a:pt x="2746" y="46440"/>
                  </a:lnTo>
                  <a:cubicBezTo>
                    <a:pt x="2811" y="46440"/>
                    <a:pt x="2875" y="46429"/>
                    <a:pt x="2940" y="46429"/>
                  </a:cubicBezTo>
                  <a:cubicBezTo>
                    <a:pt x="4226" y="46278"/>
                    <a:pt x="5232" y="45305"/>
                    <a:pt x="6215" y="44462"/>
                  </a:cubicBezTo>
                  <a:cubicBezTo>
                    <a:pt x="7491" y="43359"/>
                    <a:pt x="8886" y="42397"/>
                    <a:pt x="10366" y="41597"/>
                  </a:cubicBezTo>
                  <a:cubicBezTo>
                    <a:pt x="13177" y="40084"/>
                    <a:pt x="16290" y="39133"/>
                    <a:pt x="19468" y="38862"/>
                  </a:cubicBezTo>
                  <a:cubicBezTo>
                    <a:pt x="19793" y="38711"/>
                    <a:pt x="19998" y="38484"/>
                    <a:pt x="19944" y="38149"/>
                  </a:cubicBezTo>
                  <a:cubicBezTo>
                    <a:pt x="19901" y="37879"/>
                    <a:pt x="19706" y="37651"/>
                    <a:pt x="19501" y="37457"/>
                  </a:cubicBezTo>
                  <a:cubicBezTo>
                    <a:pt x="18193" y="36181"/>
                    <a:pt x="16301" y="35662"/>
                    <a:pt x="14464" y="35662"/>
                  </a:cubicBezTo>
                  <a:cubicBezTo>
                    <a:pt x="14312" y="35662"/>
                    <a:pt x="14161" y="35662"/>
                    <a:pt x="14010" y="35674"/>
                  </a:cubicBezTo>
                  <a:cubicBezTo>
                    <a:pt x="12031" y="35760"/>
                    <a:pt x="10118" y="36365"/>
                    <a:pt x="8216" y="36916"/>
                  </a:cubicBezTo>
                  <a:cubicBezTo>
                    <a:pt x="7880" y="37014"/>
                    <a:pt x="7524" y="37101"/>
                    <a:pt x="7178" y="37101"/>
                  </a:cubicBezTo>
                  <a:cubicBezTo>
                    <a:pt x="6994" y="37101"/>
                    <a:pt x="6810" y="37079"/>
                    <a:pt x="6637" y="37014"/>
                  </a:cubicBezTo>
                  <a:cubicBezTo>
                    <a:pt x="4659" y="36236"/>
                    <a:pt x="6215" y="32690"/>
                    <a:pt x="6950" y="31544"/>
                  </a:cubicBezTo>
                  <a:cubicBezTo>
                    <a:pt x="8183" y="29620"/>
                    <a:pt x="10183" y="28268"/>
                    <a:pt x="12161" y="27220"/>
                  </a:cubicBezTo>
                  <a:cubicBezTo>
                    <a:pt x="14983" y="25717"/>
                    <a:pt x="18096" y="24518"/>
                    <a:pt x="20160" y="22085"/>
                  </a:cubicBezTo>
                  <a:lnTo>
                    <a:pt x="20160" y="22085"/>
                  </a:lnTo>
                  <a:cubicBezTo>
                    <a:pt x="17577" y="23901"/>
                    <a:pt x="14745" y="25350"/>
                    <a:pt x="11750" y="26366"/>
                  </a:cubicBezTo>
                  <a:cubicBezTo>
                    <a:pt x="14215" y="25069"/>
                    <a:pt x="16593" y="23620"/>
                    <a:pt x="18874" y="22020"/>
                  </a:cubicBezTo>
                  <a:cubicBezTo>
                    <a:pt x="20344" y="20982"/>
                    <a:pt x="21846" y="19805"/>
                    <a:pt x="22485" y="18118"/>
                  </a:cubicBezTo>
                  <a:lnTo>
                    <a:pt x="22485" y="18118"/>
                  </a:lnTo>
                  <a:cubicBezTo>
                    <a:pt x="19468" y="20031"/>
                    <a:pt x="16388" y="21967"/>
                    <a:pt x="12950" y="22940"/>
                  </a:cubicBezTo>
                  <a:cubicBezTo>
                    <a:pt x="12507" y="23069"/>
                    <a:pt x="12021" y="23166"/>
                    <a:pt x="11555" y="23166"/>
                  </a:cubicBezTo>
                  <a:cubicBezTo>
                    <a:pt x="11166" y="23166"/>
                    <a:pt x="10799" y="23101"/>
                    <a:pt x="10464" y="22907"/>
                  </a:cubicBezTo>
                  <a:cubicBezTo>
                    <a:pt x="9739" y="22496"/>
                    <a:pt x="9491" y="21383"/>
                    <a:pt x="10183" y="20874"/>
                  </a:cubicBezTo>
                  <a:cubicBezTo>
                    <a:pt x="10777" y="20453"/>
                    <a:pt x="12788" y="20496"/>
                    <a:pt x="13566" y="20280"/>
                  </a:cubicBezTo>
                  <a:cubicBezTo>
                    <a:pt x="16107" y="19610"/>
                    <a:pt x="18528" y="18539"/>
                    <a:pt x="20744" y="17134"/>
                  </a:cubicBezTo>
                  <a:cubicBezTo>
                    <a:pt x="20971" y="16994"/>
                    <a:pt x="21198" y="16843"/>
                    <a:pt x="21425" y="16702"/>
                  </a:cubicBezTo>
                  <a:lnTo>
                    <a:pt x="21425" y="16702"/>
                  </a:lnTo>
                  <a:cubicBezTo>
                    <a:pt x="20950" y="16778"/>
                    <a:pt x="20463" y="16799"/>
                    <a:pt x="19965" y="16799"/>
                  </a:cubicBezTo>
                  <a:cubicBezTo>
                    <a:pt x="19523" y="16799"/>
                    <a:pt x="19069" y="16778"/>
                    <a:pt x="18615" y="16756"/>
                  </a:cubicBezTo>
                  <a:cubicBezTo>
                    <a:pt x="18322" y="16745"/>
                    <a:pt x="18053" y="16723"/>
                    <a:pt x="17815" y="16713"/>
                  </a:cubicBezTo>
                  <a:cubicBezTo>
                    <a:pt x="17663" y="16713"/>
                    <a:pt x="17522" y="16702"/>
                    <a:pt x="17393" y="16702"/>
                  </a:cubicBezTo>
                  <a:cubicBezTo>
                    <a:pt x="15966" y="16670"/>
                    <a:pt x="14442" y="16702"/>
                    <a:pt x="12961" y="16594"/>
                  </a:cubicBezTo>
                  <a:cubicBezTo>
                    <a:pt x="12172" y="16529"/>
                    <a:pt x="11404" y="16442"/>
                    <a:pt x="10669" y="16269"/>
                  </a:cubicBezTo>
                  <a:cubicBezTo>
                    <a:pt x="9059" y="15913"/>
                    <a:pt x="7697" y="15750"/>
                    <a:pt x="6962" y="14605"/>
                  </a:cubicBezTo>
                  <a:cubicBezTo>
                    <a:pt x="6183" y="13600"/>
                    <a:pt x="6107" y="12151"/>
                    <a:pt x="6356" y="10768"/>
                  </a:cubicBezTo>
                  <a:cubicBezTo>
                    <a:pt x="6453" y="9805"/>
                    <a:pt x="6724" y="8854"/>
                    <a:pt x="7156" y="7979"/>
                  </a:cubicBezTo>
                  <a:cubicBezTo>
                    <a:pt x="8766" y="4746"/>
                    <a:pt x="11880" y="3201"/>
                    <a:pt x="15220" y="3201"/>
                  </a:cubicBezTo>
                  <a:cubicBezTo>
                    <a:pt x="15858" y="3201"/>
                    <a:pt x="16506" y="3265"/>
                    <a:pt x="17145" y="3374"/>
                  </a:cubicBezTo>
                  <a:cubicBezTo>
                    <a:pt x="17155" y="2995"/>
                    <a:pt x="17868" y="2466"/>
                    <a:pt x="17534" y="2173"/>
                  </a:cubicBezTo>
                  <a:cubicBezTo>
                    <a:pt x="17490" y="2120"/>
                    <a:pt x="17436" y="2108"/>
                    <a:pt x="17371" y="2098"/>
                  </a:cubicBezTo>
                  <a:cubicBezTo>
                    <a:pt x="17198" y="2108"/>
                    <a:pt x="16993" y="2281"/>
                    <a:pt x="16895" y="2466"/>
                  </a:cubicBezTo>
                  <a:cubicBezTo>
                    <a:pt x="16755" y="2692"/>
                    <a:pt x="16582" y="2973"/>
                    <a:pt x="16333" y="2973"/>
                  </a:cubicBezTo>
                  <a:lnTo>
                    <a:pt x="16268" y="2973"/>
                  </a:lnTo>
                  <a:cubicBezTo>
                    <a:pt x="15879" y="2908"/>
                    <a:pt x="15934" y="2357"/>
                    <a:pt x="15987" y="1968"/>
                  </a:cubicBezTo>
                  <a:cubicBezTo>
                    <a:pt x="16074" y="1255"/>
                    <a:pt x="15782" y="606"/>
                    <a:pt x="15350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247750" y="1775475"/>
              <a:ext cx="1474500" cy="680425"/>
            </a:xfrm>
            <a:custGeom>
              <a:avLst/>
              <a:gdLst/>
              <a:ahLst/>
              <a:cxnLst/>
              <a:rect l="l" t="t" r="r" b="b"/>
              <a:pathLst>
                <a:path w="58980" h="27217" extrusionOk="0">
                  <a:moveTo>
                    <a:pt x="55854" y="0"/>
                  </a:moveTo>
                  <a:cubicBezTo>
                    <a:pt x="54032" y="0"/>
                    <a:pt x="52213" y="759"/>
                    <a:pt x="50742" y="1866"/>
                  </a:cubicBezTo>
                  <a:cubicBezTo>
                    <a:pt x="50494" y="2050"/>
                    <a:pt x="50256" y="2244"/>
                    <a:pt x="49986" y="2374"/>
                  </a:cubicBezTo>
                  <a:cubicBezTo>
                    <a:pt x="49791" y="2472"/>
                    <a:pt x="49586" y="2536"/>
                    <a:pt x="49402" y="2655"/>
                  </a:cubicBezTo>
                  <a:cubicBezTo>
                    <a:pt x="48948" y="2947"/>
                    <a:pt x="48743" y="3498"/>
                    <a:pt x="48559" y="4007"/>
                  </a:cubicBezTo>
                  <a:cubicBezTo>
                    <a:pt x="47997" y="5628"/>
                    <a:pt x="47521" y="7303"/>
                    <a:pt x="46841" y="8871"/>
                  </a:cubicBezTo>
                  <a:cubicBezTo>
                    <a:pt x="46181" y="10384"/>
                    <a:pt x="45327" y="11811"/>
                    <a:pt x="44516" y="13249"/>
                  </a:cubicBezTo>
                  <a:cubicBezTo>
                    <a:pt x="44546" y="13196"/>
                    <a:pt x="44553" y="13178"/>
                    <a:pt x="44551" y="13178"/>
                  </a:cubicBezTo>
                  <a:lnTo>
                    <a:pt x="44551" y="13178"/>
                  </a:lnTo>
                  <a:cubicBezTo>
                    <a:pt x="44550" y="13178"/>
                    <a:pt x="44543" y="13191"/>
                    <a:pt x="44538" y="13205"/>
                  </a:cubicBezTo>
                  <a:cubicBezTo>
                    <a:pt x="44527" y="13222"/>
                    <a:pt x="44516" y="13238"/>
                    <a:pt x="44515" y="13238"/>
                  </a:cubicBezTo>
                  <a:cubicBezTo>
                    <a:pt x="44513" y="13238"/>
                    <a:pt x="44522" y="13222"/>
                    <a:pt x="44549" y="13173"/>
                  </a:cubicBezTo>
                  <a:lnTo>
                    <a:pt x="44549" y="13173"/>
                  </a:lnTo>
                  <a:cubicBezTo>
                    <a:pt x="37912" y="14243"/>
                    <a:pt x="31836" y="17865"/>
                    <a:pt x="25156" y="18567"/>
                  </a:cubicBezTo>
                  <a:cubicBezTo>
                    <a:pt x="24712" y="18615"/>
                    <a:pt x="24267" y="18637"/>
                    <a:pt x="23821" y="18637"/>
                  </a:cubicBezTo>
                  <a:cubicBezTo>
                    <a:pt x="21345" y="18637"/>
                    <a:pt x="18840" y="17959"/>
                    <a:pt x="16367" y="17281"/>
                  </a:cubicBezTo>
                  <a:cubicBezTo>
                    <a:pt x="13892" y="16606"/>
                    <a:pt x="11439" y="15927"/>
                    <a:pt x="9064" y="15927"/>
                  </a:cubicBezTo>
                  <a:cubicBezTo>
                    <a:pt x="7673" y="15927"/>
                    <a:pt x="6310" y="16159"/>
                    <a:pt x="4985" y="16762"/>
                  </a:cubicBezTo>
                  <a:cubicBezTo>
                    <a:pt x="3200" y="17573"/>
                    <a:pt x="1557" y="18881"/>
                    <a:pt x="779" y="20686"/>
                  </a:cubicBezTo>
                  <a:cubicBezTo>
                    <a:pt x="1" y="22492"/>
                    <a:pt x="271" y="24815"/>
                    <a:pt x="1742" y="26112"/>
                  </a:cubicBezTo>
                  <a:cubicBezTo>
                    <a:pt x="2689" y="26943"/>
                    <a:pt x="3815" y="27217"/>
                    <a:pt x="5030" y="27217"/>
                  </a:cubicBezTo>
                  <a:cubicBezTo>
                    <a:pt x="7169" y="27217"/>
                    <a:pt x="9586" y="26368"/>
                    <a:pt x="11805" y="26210"/>
                  </a:cubicBezTo>
                  <a:cubicBezTo>
                    <a:pt x="16270" y="25886"/>
                    <a:pt x="20724" y="25540"/>
                    <a:pt x="25188" y="25161"/>
                  </a:cubicBezTo>
                  <a:cubicBezTo>
                    <a:pt x="26853" y="25021"/>
                    <a:pt x="28517" y="24880"/>
                    <a:pt x="30150" y="24556"/>
                  </a:cubicBezTo>
                  <a:cubicBezTo>
                    <a:pt x="36052" y="23367"/>
                    <a:pt x="41251" y="19886"/>
                    <a:pt x="45803" y="15951"/>
                  </a:cubicBezTo>
                  <a:cubicBezTo>
                    <a:pt x="45943" y="15552"/>
                    <a:pt x="46343" y="15194"/>
                    <a:pt x="46764" y="15194"/>
                  </a:cubicBezTo>
                  <a:cubicBezTo>
                    <a:pt x="47114" y="15204"/>
                    <a:pt x="47510" y="15338"/>
                    <a:pt x="47860" y="15338"/>
                  </a:cubicBezTo>
                  <a:cubicBezTo>
                    <a:pt x="47922" y="15338"/>
                    <a:pt x="47982" y="15334"/>
                    <a:pt x="48040" y="15324"/>
                  </a:cubicBezTo>
                  <a:cubicBezTo>
                    <a:pt x="48419" y="15249"/>
                    <a:pt x="48840" y="14913"/>
                    <a:pt x="49132" y="14687"/>
                  </a:cubicBezTo>
                  <a:cubicBezTo>
                    <a:pt x="49759" y="14190"/>
                    <a:pt x="50278" y="13551"/>
                    <a:pt x="50656" y="12849"/>
                  </a:cubicBezTo>
                  <a:cubicBezTo>
                    <a:pt x="51261" y="11735"/>
                    <a:pt x="51521" y="10460"/>
                    <a:pt x="51607" y="9184"/>
                  </a:cubicBezTo>
                  <a:cubicBezTo>
                    <a:pt x="51618" y="9033"/>
                    <a:pt x="51629" y="8871"/>
                    <a:pt x="51705" y="8741"/>
                  </a:cubicBezTo>
                  <a:cubicBezTo>
                    <a:pt x="51780" y="8600"/>
                    <a:pt x="51910" y="8514"/>
                    <a:pt x="52040" y="8427"/>
                  </a:cubicBezTo>
                  <a:cubicBezTo>
                    <a:pt x="52537" y="8103"/>
                    <a:pt x="53056" y="7812"/>
                    <a:pt x="53629" y="7660"/>
                  </a:cubicBezTo>
                  <a:cubicBezTo>
                    <a:pt x="53877" y="7595"/>
                    <a:pt x="54135" y="7558"/>
                    <a:pt x="54391" y="7558"/>
                  </a:cubicBezTo>
                  <a:cubicBezTo>
                    <a:pt x="54726" y="7558"/>
                    <a:pt x="55058" y="7621"/>
                    <a:pt x="55359" y="7768"/>
                  </a:cubicBezTo>
                  <a:cubicBezTo>
                    <a:pt x="55748" y="7963"/>
                    <a:pt x="56083" y="8287"/>
                    <a:pt x="56493" y="8427"/>
                  </a:cubicBezTo>
                  <a:cubicBezTo>
                    <a:pt x="56534" y="8441"/>
                    <a:pt x="56574" y="8450"/>
                    <a:pt x="56614" y="8450"/>
                  </a:cubicBezTo>
                  <a:cubicBezTo>
                    <a:pt x="56639" y="8450"/>
                    <a:pt x="56663" y="8447"/>
                    <a:pt x="56688" y="8439"/>
                  </a:cubicBezTo>
                  <a:cubicBezTo>
                    <a:pt x="56742" y="8417"/>
                    <a:pt x="56774" y="8374"/>
                    <a:pt x="56807" y="8319"/>
                  </a:cubicBezTo>
                  <a:cubicBezTo>
                    <a:pt x="57099" y="7812"/>
                    <a:pt x="56710" y="7152"/>
                    <a:pt x="56224" y="6839"/>
                  </a:cubicBezTo>
                  <a:cubicBezTo>
                    <a:pt x="55711" y="6506"/>
                    <a:pt x="55102" y="6368"/>
                    <a:pt x="54496" y="6368"/>
                  </a:cubicBezTo>
                  <a:cubicBezTo>
                    <a:pt x="54372" y="6368"/>
                    <a:pt x="54249" y="6374"/>
                    <a:pt x="54126" y="6385"/>
                  </a:cubicBezTo>
                  <a:cubicBezTo>
                    <a:pt x="53855" y="6402"/>
                    <a:pt x="53055" y="6716"/>
                    <a:pt x="52616" y="6716"/>
                  </a:cubicBezTo>
                  <a:cubicBezTo>
                    <a:pt x="52511" y="6716"/>
                    <a:pt x="52427" y="6698"/>
                    <a:pt x="52375" y="6655"/>
                  </a:cubicBezTo>
                  <a:cubicBezTo>
                    <a:pt x="52083" y="6406"/>
                    <a:pt x="53358" y="5823"/>
                    <a:pt x="53575" y="5715"/>
                  </a:cubicBezTo>
                  <a:cubicBezTo>
                    <a:pt x="54417" y="5297"/>
                    <a:pt x="55357" y="4995"/>
                    <a:pt x="56302" y="4995"/>
                  </a:cubicBezTo>
                  <a:cubicBezTo>
                    <a:pt x="56655" y="4995"/>
                    <a:pt x="57009" y="5037"/>
                    <a:pt x="57358" y="5131"/>
                  </a:cubicBezTo>
                  <a:cubicBezTo>
                    <a:pt x="57618" y="5196"/>
                    <a:pt x="57867" y="5304"/>
                    <a:pt x="58136" y="5304"/>
                  </a:cubicBezTo>
                  <a:cubicBezTo>
                    <a:pt x="58407" y="5304"/>
                    <a:pt x="58699" y="5184"/>
                    <a:pt x="58807" y="4947"/>
                  </a:cubicBezTo>
                  <a:cubicBezTo>
                    <a:pt x="58980" y="4557"/>
                    <a:pt x="58612" y="4147"/>
                    <a:pt x="58223" y="3974"/>
                  </a:cubicBezTo>
                  <a:cubicBezTo>
                    <a:pt x="57784" y="3776"/>
                    <a:pt x="57297" y="3715"/>
                    <a:pt x="56810" y="3715"/>
                  </a:cubicBezTo>
                  <a:cubicBezTo>
                    <a:pt x="56686" y="3715"/>
                    <a:pt x="56563" y="3719"/>
                    <a:pt x="56440" y="3726"/>
                  </a:cubicBezTo>
                  <a:cubicBezTo>
                    <a:pt x="55705" y="3758"/>
                    <a:pt x="54980" y="3877"/>
                    <a:pt x="54266" y="4060"/>
                  </a:cubicBezTo>
                  <a:cubicBezTo>
                    <a:pt x="53956" y="4143"/>
                    <a:pt x="52921" y="4610"/>
                    <a:pt x="52457" y="4610"/>
                  </a:cubicBezTo>
                  <a:cubicBezTo>
                    <a:pt x="52372" y="4610"/>
                    <a:pt x="52306" y="4594"/>
                    <a:pt x="52267" y="4557"/>
                  </a:cubicBezTo>
                  <a:cubicBezTo>
                    <a:pt x="52753" y="3769"/>
                    <a:pt x="53899" y="3336"/>
                    <a:pt x="54775" y="3163"/>
                  </a:cubicBezTo>
                  <a:cubicBezTo>
                    <a:pt x="55350" y="3047"/>
                    <a:pt x="55936" y="3010"/>
                    <a:pt x="56524" y="3010"/>
                  </a:cubicBezTo>
                  <a:cubicBezTo>
                    <a:pt x="56975" y="3010"/>
                    <a:pt x="57427" y="3032"/>
                    <a:pt x="57877" y="3055"/>
                  </a:cubicBezTo>
                  <a:cubicBezTo>
                    <a:pt x="57918" y="3058"/>
                    <a:pt x="57960" y="3059"/>
                    <a:pt x="58002" y="3059"/>
                  </a:cubicBezTo>
                  <a:cubicBezTo>
                    <a:pt x="58152" y="3059"/>
                    <a:pt x="58306" y="3037"/>
                    <a:pt x="58407" y="2936"/>
                  </a:cubicBezTo>
                  <a:cubicBezTo>
                    <a:pt x="58558" y="2785"/>
                    <a:pt x="58537" y="2515"/>
                    <a:pt x="58407" y="2342"/>
                  </a:cubicBezTo>
                  <a:cubicBezTo>
                    <a:pt x="58277" y="2179"/>
                    <a:pt x="58072" y="2082"/>
                    <a:pt x="57867" y="2018"/>
                  </a:cubicBezTo>
                  <a:cubicBezTo>
                    <a:pt x="57426" y="1876"/>
                    <a:pt x="56962" y="1826"/>
                    <a:pt x="56500" y="1826"/>
                  </a:cubicBezTo>
                  <a:cubicBezTo>
                    <a:pt x="56328" y="1826"/>
                    <a:pt x="56156" y="1833"/>
                    <a:pt x="55986" y="1845"/>
                  </a:cubicBezTo>
                  <a:cubicBezTo>
                    <a:pt x="54472" y="1931"/>
                    <a:pt x="53089" y="2396"/>
                    <a:pt x="51748" y="3055"/>
                  </a:cubicBezTo>
                  <a:cubicBezTo>
                    <a:pt x="51986" y="2352"/>
                    <a:pt x="53218" y="1909"/>
                    <a:pt x="53856" y="1682"/>
                  </a:cubicBezTo>
                  <a:cubicBezTo>
                    <a:pt x="54652" y="1389"/>
                    <a:pt x="55500" y="1228"/>
                    <a:pt x="56349" y="1228"/>
                  </a:cubicBezTo>
                  <a:cubicBezTo>
                    <a:pt x="56376" y="1228"/>
                    <a:pt x="56402" y="1228"/>
                    <a:pt x="56428" y="1228"/>
                  </a:cubicBezTo>
                  <a:cubicBezTo>
                    <a:pt x="56502" y="1228"/>
                    <a:pt x="56575" y="1229"/>
                    <a:pt x="56649" y="1229"/>
                  </a:cubicBezTo>
                  <a:cubicBezTo>
                    <a:pt x="56870" y="1229"/>
                    <a:pt x="57091" y="1217"/>
                    <a:pt x="57293" y="1120"/>
                  </a:cubicBezTo>
                  <a:cubicBezTo>
                    <a:pt x="57553" y="990"/>
                    <a:pt x="57737" y="644"/>
                    <a:pt x="57586" y="396"/>
                  </a:cubicBezTo>
                  <a:cubicBezTo>
                    <a:pt x="57477" y="223"/>
                    <a:pt x="57261" y="158"/>
                    <a:pt x="57055" y="115"/>
                  </a:cubicBezTo>
                  <a:cubicBezTo>
                    <a:pt x="56657" y="37"/>
                    <a:pt x="56255" y="0"/>
                    <a:pt x="55854" y="0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211550" y="2152925"/>
              <a:ext cx="488075" cy="339275"/>
            </a:xfrm>
            <a:custGeom>
              <a:avLst/>
              <a:gdLst/>
              <a:ahLst/>
              <a:cxnLst/>
              <a:rect l="l" t="t" r="r" b="b"/>
              <a:pathLst>
                <a:path w="19523" h="13571" extrusionOk="0">
                  <a:moveTo>
                    <a:pt x="9121" y="1"/>
                  </a:moveTo>
                  <a:cubicBezTo>
                    <a:pt x="5783" y="1"/>
                    <a:pt x="2664" y="1548"/>
                    <a:pt x="1049" y="4778"/>
                  </a:cubicBezTo>
                  <a:cubicBezTo>
                    <a:pt x="206" y="6486"/>
                    <a:pt x="0" y="8485"/>
                    <a:pt x="422" y="10334"/>
                  </a:cubicBezTo>
                  <a:cubicBezTo>
                    <a:pt x="919" y="12485"/>
                    <a:pt x="2551" y="12626"/>
                    <a:pt x="4562" y="13068"/>
                  </a:cubicBezTo>
                  <a:cubicBezTo>
                    <a:pt x="6637" y="13534"/>
                    <a:pt x="8994" y="13447"/>
                    <a:pt x="11113" y="13490"/>
                  </a:cubicBezTo>
                  <a:cubicBezTo>
                    <a:pt x="11576" y="13498"/>
                    <a:pt x="12469" y="13571"/>
                    <a:pt x="13427" y="13571"/>
                  </a:cubicBezTo>
                  <a:cubicBezTo>
                    <a:pt x="15242" y="13571"/>
                    <a:pt x="17289" y="13308"/>
                    <a:pt x="17069" y="11836"/>
                  </a:cubicBezTo>
                  <a:cubicBezTo>
                    <a:pt x="16615" y="8669"/>
                    <a:pt x="17296" y="5350"/>
                    <a:pt x="18961" y="2616"/>
                  </a:cubicBezTo>
                  <a:cubicBezTo>
                    <a:pt x="19231" y="2172"/>
                    <a:pt x="19523" y="1599"/>
                    <a:pt x="19231" y="1177"/>
                  </a:cubicBezTo>
                  <a:cubicBezTo>
                    <a:pt x="19051" y="926"/>
                    <a:pt x="18751" y="856"/>
                    <a:pt x="18430" y="856"/>
                  </a:cubicBezTo>
                  <a:cubicBezTo>
                    <a:pt x="18213" y="856"/>
                    <a:pt x="17988" y="888"/>
                    <a:pt x="17783" y="918"/>
                  </a:cubicBezTo>
                  <a:cubicBezTo>
                    <a:pt x="17353" y="986"/>
                    <a:pt x="16921" y="1015"/>
                    <a:pt x="16490" y="1015"/>
                  </a:cubicBezTo>
                  <a:cubicBezTo>
                    <a:pt x="14720" y="1015"/>
                    <a:pt x="12944" y="524"/>
                    <a:pt x="11189" y="194"/>
                  </a:cubicBezTo>
                  <a:cubicBezTo>
                    <a:pt x="10498" y="66"/>
                    <a:pt x="9805" y="1"/>
                    <a:pt x="9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1211550" y="2342075"/>
              <a:ext cx="21375" cy="95950"/>
            </a:xfrm>
            <a:custGeom>
              <a:avLst/>
              <a:gdLst/>
              <a:ahLst/>
              <a:cxnLst/>
              <a:rect l="l" t="t" r="r" b="b"/>
              <a:pathLst>
                <a:path w="855" h="3838" extrusionOk="0">
                  <a:moveTo>
                    <a:pt x="249" y="1"/>
                  </a:moveTo>
                  <a:lnTo>
                    <a:pt x="249" y="1"/>
                  </a:lnTo>
                  <a:cubicBezTo>
                    <a:pt x="0" y="1384"/>
                    <a:pt x="76" y="2833"/>
                    <a:pt x="855" y="3838"/>
                  </a:cubicBezTo>
                  <a:cubicBezTo>
                    <a:pt x="670" y="3546"/>
                    <a:pt x="519" y="3200"/>
                    <a:pt x="422" y="2768"/>
                  </a:cubicBezTo>
                  <a:cubicBezTo>
                    <a:pt x="216" y="1860"/>
                    <a:pt x="163" y="919"/>
                    <a:pt x="249" y="1"/>
                  </a:cubicBezTo>
                  <a:close/>
                </a:path>
              </a:pathLst>
            </a:custGeom>
            <a:solidFill>
              <a:srgbClr val="2A3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1594500" y="2466400"/>
              <a:ext cx="41350" cy="24050"/>
            </a:xfrm>
            <a:custGeom>
              <a:avLst/>
              <a:gdLst/>
              <a:ahLst/>
              <a:cxnLst/>
              <a:rect l="l" t="t" r="r" b="b"/>
              <a:pathLst>
                <a:path w="1654" h="962" extrusionOk="0">
                  <a:moveTo>
                    <a:pt x="1654" y="0"/>
                  </a:moveTo>
                  <a:lnTo>
                    <a:pt x="1654" y="0"/>
                  </a:lnTo>
                  <a:cubicBezTo>
                    <a:pt x="1416" y="465"/>
                    <a:pt x="843" y="724"/>
                    <a:pt x="119" y="875"/>
                  </a:cubicBezTo>
                  <a:cubicBezTo>
                    <a:pt x="75" y="897"/>
                    <a:pt x="32" y="930"/>
                    <a:pt x="0" y="962"/>
                  </a:cubicBezTo>
                  <a:cubicBezTo>
                    <a:pt x="248" y="919"/>
                    <a:pt x="508" y="854"/>
                    <a:pt x="757" y="778"/>
                  </a:cubicBezTo>
                  <a:cubicBezTo>
                    <a:pt x="1060" y="692"/>
                    <a:pt x="1384" y="562"/>
                    <a:pt x="1546" y="292"/>
                  </a:cubicBezTo>
                  <a:cubicBezTo>
                    <a:pt x="1600" y="205"/>
                    <a:pt x="1643" y="97"/>
                    <a:pt x="1654" y="0"/>
                  </a:cubicBezTo>
                  <a:close/>
                </a:path>
              </a:pathLst>
            </a:custGeom>
            <a:solidFill>
              <a:srgbClr val="3C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1382875" y="2487725"/>
              <a:ext cx="214600" cy="5175"/>
            </a:xfrm>
            <a:custGeom>
              <a:avLst/>
              <a:gdLst/>
              <a:ahLst/>
              <a:cxnLst/>
              <a:rect l="l" t="t" r="r" b="b"/>
              <a:pathLst>
                <a:path w="8584" h="207" extrusionOk="0">
                  <a:moveTo>
                    <a:pt x="1" y="1"/>
                  </a:moveTo>
                  <a:lnTo>
                    <a:pt x="1" y="1"/>
                  </a:lnTo>
                  <a:cubicBezTo>
                    <a:pt x="1482" y="109"/>
                    <a:pt x="3006" y="77"/>
                    <a:pt x="4433" y="109"/>
                  </a:cubicBezTo>
                  <a:cubicBezTo>
                    <a:pt x="4562" y="109"/>
                    <a:pt x="4703" y="120"/>
                    <a:pt x="4855" y="120"/>
                  </a:cubicBezTo>
                  <a:cubicBezTo>
                    <a:pt x="4617" y="109"/>
                    <a:pt x="4411" y="98"/>
                    <a:pt x="4260" y="98"/>
                  </a:cubicBezTo>
                  <a:cubicBezTo>
                    <a:pt x="2887" y="66"/>
                    <a:pt x="1428" y="98"/>
                    <a:pt x="1" y="1"/>
                  </a:cubicBezTo>
                  <a:close/>
                  <a:moveTo>
                    <a:pt x="8584" y="22"/>
                  </a:moveTo>
                  <a:lnTo>
                    <a:pt x="8584" y="22"/>
                  </a:lnTo>
                  <a:cubicBezTo>
                    <a:pt x="7968" y="142"/>
                    <a:pt x="7265" y="185"/>
                    <a:pt x="6584" y="185"/>
                  </a:cubicBezTo>
                  <a:cubicBezTo>
                    <a:pt x="6260" y="185"/>
                    <a:pt x="5946" y="174"/>
                    <a:pt x="5655" y="163"/>
                  </a:cubicBezTo>
                  <a:lnTo>
                    <a:pt x="5655" y="163"/>
                  </a:lnTo>
                  <a:cubicBezTo>
                    <a:pt x="6109" y="185"/>
                    <a:pt x="6563" y="206"/>
                    <a:pt x="7005" y="206"/>
                  </a:cubicBezTo>
                  <a:cubicBezTo>
                    <a:pt x="7503" y="206"/>
                    <a:pt x="7990" y="185"/>
                    <a:pt x="8465" y="109"/>
                  </a:cubicBezTo>
                  <a:cubicBezTo>
                    <a:pt x="8497" y="77"/>
                    <a:pt x="8540" y="44"/>
                    <a:pt x="8584" y="22"/>
                  </a:cubicBezTo>
                  <a:close/>
                </a:path>
              </a:pathLst>
            </a:custGeom>
            <a:solidFill>
              <a:srgbClr val="2A3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786900" y="1964275"/>
              <a:ext cx="822400" cy="447800"/>
            </a:xfrm>
            <a:custGeom>
              <a:avLst/>
              <a:gdLst/>
              <a:ahLst/>
              <a:cxnLst/>
              <a:rect l="l" t="t" r="r" b="b"/>
              <a:pathLst>
                <a:path w="32896" h="17912" extrusionOk="0">
                  <a:moveTo>
                    <a:pt x="32809" y="0"/>
                  </a:moveTo>
                  <a:cubicBezTo>
                    <a:pt x="32560" y="0"/>
                    <a:pt x="32311" y="44"/>
                    <a:pt x="32063" y="108"/>
                  </a:cubicBezTo>
                  <a:cubicBezTo>
                    <a:pt x="31609" y="227"/>
                    <a:pt x="31187" y="433"/>
                    <a:pt x="30776" y="681"/>
                  </a:cubicBezTo>
                  <a:cubicBezTo>
                    <a:pt x="31306" y="400"/>
                    <a:pt x="31847" y="152"/>
                    <a:pt x="32441" y="54"/>
                  </a:cubicBezTo>
                  <a:cubicBezTo>
                    <a:pt x="32582" y="22"/>
                    <a:pt x="32744" y="11"/>
                    <a:pt x="32895" y="11"/>
                  </a:cubicBezTo>
                  <a:cubicBezTo>
                    <a:pt x="32863" y="0"/>
                    <a:pt x="32841" y="0"/>
                    <a:pt x="32809" y="0"/>
                  </a:cubicBezTo>
                  <a:close/>
                  <a:moveTo>
                    <a:pt x="29847" y="3114"/>
                  </a:moveTo>
                  <a:lnTo>
                    <a:pt x="29847" y="3114"/>
                  </a:lnTo>
                  <a:cubicBezTo>
                    <a:pt x="29695" y="3870"/>
                    <a:pt x="29458" y="4616"/>
                    <a:pt x="29090" y="5297"/>
                  </a:cubicBezTo>
                  <a:cubicBezTo>
                    <a:pt x="28712" y="5999"/>
                    <a:pt x="28193" y="6638"/>
                    <a:pt x="27566" y="7135"/>
                  </a:cubicBezTo>
                  <a:cubicBezTo>
                    <a:pt x="27534" y="7160"/>
                    <a:pt x="27502" y="7186"/>
                    <a:pt x="27469" y="7211"/>
                  </a:cubicBezTo>
                  <a:lnTo>
                    <a:pt x="27469" y="7211"/>
                  </a:lnTo>
                  <a:cubicBezTo>
                    <a:pt x="28180" y="6696"/>
                    <a:pt x="28758" y="5993"/>
                    <a:pt x="29155" y="5211"/>
                  </a:cubicBezTo>
                  <a:cubicBezTo>
                    <a:pt x="29501" y="4551"/>
                    <a:pt x="29717" y="3837"/>
                    <a:pt x="29847" y="3114"/>
                  </a:cubicBezTo>
                  <a:close/>
                  <a:moveTo>
                    <a:pt x="27469" y="7211"/>
                  </a:moveTo>
                  <a:lnTo>
                    <a:pt x="27469" y="7211"/>
                  </a:lnTo>
                  <a:cubicBezTo>
                    <a:pt x="27444" y="7229"/>
                    <a:pt x="27419" y="7247"/>
                    <a:pt x="27393" y="7265"/>
                  </a:cubicBezTo>
                  <a:cubicBezTo>
                    <a:pt x="27420" y="7247"/>
                    <a:pt x="27445" y="7229"/>
                    <a:pt x="27469" y="7211"/>
                  </a:cubicBezTo>
                  <a:close/>
                  <a:moveTo>
                    <a:pt x="25556" y="7686"/>
                  </a:moveTo>
                  <a:cubicBezTo>
                    <a:pt x="25599" y="7697"/>
                    <a:pt x="25642" y="7719"/>
                    <a:pt x="25696" y="7729"/>
                  </a:cubicBezTo>
                  <a:cubicBezTo>
                    <a:pt x="25837" y="7783"/>
                    <a:pt x="25988" y="7848"/>
                    <a:pt x="26139" y="7848"/>
                  </a:cubicBezTo>
                  <a:cubicBezTo>
                    <a:pt x="26215" y="7848"/>
                    <a:pt x="26291" y="7827"/>
                    <a:pt x="26366" y="7805"/>
                  </a:cubicBezTo>
                  <a:cubicBezTo>
                    <a:pt x="26399" y="7794"/>
                    <a:pt x="26420" y="7783"/>
                    <a:pt x="26452" y="7772"/>
                  </a:cubicBezTo>
                  <a:lnTo>
                    <a:pt x="26452" y="7772"/>
                  </a:lnTo>
                  <a:cubicBezTo>
                    <a:pt x="26387" y="7783"/>
                    <a:pt x="26334" y="7783"/>
                    <a:pt x="26279" y="7783"/>
                  </a:cubicBezTo>
                  <a:cubicBezTo>
                    <a:pt x="26042" y="7783"/>
                    <a:pt x="25793" y="7729"/>
                    <a:pt x="25556" y="7686"/>
                  </a:cubicBezTo>
                  <a:close/>
                  <a:moveTo>
                    <a:pt x="25004" y="7675"/>
                  </a:moveTo>
                  <a:lnTo>
                    <a:pt x="25004" y="7675"/>
                  </a:lnTo>
                  <a:cubicBezTo>
                    <a:pt x="24766" y="7729"/>
                    <a:pt x="24561" y="7880"/>
                    <a:pt x="24410" y="8075"/>
                  </a:cubicBezTo>
                  <a:cubicBezTo>
                    <a:pt x="24593" y="7902"/>
                    <a:pt x="24788" y="7751"/>
                    <a:pt x="25004" y="7675"/>
                  </a:cubicBezTo>
                  <a:close/>
                  <a:moveTo>
                    <a:pt x="23134" y="9329"/>
                  </a:moveTo>
                  <a:lnTo>
                    <a:pt x="23134" y="9329"/>
                  </a:lnTo>
                  <a:cubicBezTo>
                    <a:pt x="21696" y="10518"/>
                    <a:pt x="20204" y="11653"/>
                    <a:pt x="18637" y="12670"/>
                  </a:cubicBezTo>
                  <a:cubicBezTo>
                    <a:pt x="20237" y="11697"/>
                    <a:pt x="21761" y="10594"/>
                    <a:pt x="23134" y="9329"/>
                  </a:cubicBezTo>
                  <a:close/>
                  <a:moveTo>
                    <a:pt x="7654" y="17166"/>
                  </a:moveTo>
                  <a:cubicBezTo>
                    <a:pt x="6314" y="17383"/>
                    <a:pt x="4962" y="17501"/>
                    <a:pt x="3622" y="17609"/>
                  </a:cubicBezTo>
                  <a:cubicBezTo>
                    <a:pt x="2411" y="17717"/>
                    <a:pt x="1212" y="17815"/>
                    <a:pt x="1" y="17912"/>
                  </a:cubicBezTo>
                  <a:cubicBezTo>
                    <a:pt x="249" y="17902"/>
                    <a:pt x="498" y="17880"/>
                    <a:pt x="746" y="17869"/>
                  </a:cubicBezTo>
                  <a:cubicBezTo>
                    <a:pt x="3060" y="17729"/>
                    <a:pt x="5384" y="17577"/>
                    <a:pt x="7654" y="17166"/>
                  </a:cubicBezTo>
                  <a:close/>
                </a:path>
              </a:pathLst>
            </a:custGeom>
            <a:solidFill>
              <a:srgbClr val="FA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634500" y="1946150"/>
              <a:ext cx="1032900" cy="475125"/>
            </a:xfrm>
            <a:custGeom>
              <a:avLst/>
              <a:gdLst/>
              <a:ahLst/>
              <a:cxnLst/>
              <a:rect l="l" t="t" r="r" b="b"/>
              <a:pathLst>
                <a:path w="41316" h="19005" extrusionOk="0">
                  <a:moveTo>
                    <a:pt x="39154" y="1"/>
                  </a:moveTo>
                  <a:cubicBezTo>
                    <a:pt x="38483" y="1"/>
                    <a:pt x="37824" y="217"/>
                    <a:pt x="37197" y="476"/>
                  </a:cubicBezTo>
                  <a:cubicBezTo>
                    <a:pt x="36786" y="639"/>
                    <a:pt x="36375" y="844"/>
                    <a:pt x="36029" y="1125"/>
                  </a:cubicBezTo>
                  <a:cubicBezTo>
                    <a:pt x="34581" y="2336"/>
                    <a:pt x="34657" y="4768"/>
                    <a:pt x="33165" y="5924"/>
                  </a:cubicBezTo>
                  <a:cubicBezTo>
                    <a:pt x="32419" y="6498"/>
                    <a:pt x="31414" y="6638"/>
                    <a:pt x="30635" y="7157"/>
                  </a:cubicBezTo>
                  <a:cubicBezTo>
                    <a:pt x="30105" y="7524"/>
                    <a:pt x="29695" y="8043"/>
                    <a:pt x="29197" y="8444"/>
                  </a:cubicBezTo>
                  <a:cubicBezTo>
                    <a:pt x="28711" y="8833"/>
                    <a:pt x="28149" y="9092"/>
                    <a:pt x="27597" y="9362"/>
                  </a:cubicBezTo>
                  <a:cubicBezTo>
                    <a:pt x="25695" y="10260"/>
                    <a:pt x="23977" y="11265"/>
                    <a:pt x="22031" y="12076"/>
                  </a:cubicBezTo>
                  <a:cubicBezTo>
                    <a:pt x="19425" y="13167"/>
                    <a:pt x="16820" y="14259"/>
                    <a:pt x="14204" y="15351"/>
                  </a:cubicBezTo>
                  <a:cubicBezTo>
                    <a:pt x="13372" y="15697"/>
                    <a:pt x="12528" y="16054"/>
                    <a:pt x="11642" y="16237"/>
                  </a:cubicBezTo>
                  <a:cubicBezTo>
                    <a:pt x="10950" y="16378"/>
                    <a:pt x="10248" y="16421"/>
                    <a:pt x="9556" y="16421"/>
                  </a:cubicBezTo>
                  <a:cubicBezTo>
                    <a:pt x="9275" y="16421"/>
                    <a:pt x="9004" y="16410"/>
                    <a:pt x="8735" y="16400"/>
                  </a:cubicBezTo>
                  <a:cubicBezTo>
                    <a:pt x="6799" y="16345"/>
                    <a:pt x="4875" y="16183"/>
                    <a:pt x="2940" y="16183"/>
                  </a:cubicBezTo>
                  <a:lnTo>
                    <a:pt x="2659" y="16183"/>
                  </a:lnTo>
                  <a:cubicBezTo>
                    <a:pt x="2518" y="16183"/>
                    <a:pt x="2324" y="16172"/>
                    <a:pt x="2097" y="16162"/>
                  </a:cubicBezTo>
                  <a:cubicBezTo>
                    <a:pt x="1870" y="16151"/>
                    <a:pt x="1622" y="16140"/>
                    <a:pt x="1373" y="16140"/>
                  </a:cubicBezTo>
                  <a:cubicBezTo>
                    <a:pt x="854" y="16140"/>
                    <a:pt x="356" y="16183"/>
                    <a:pt x="130" y="16378"/>
                  </a:cubicBezTo>
                  <a:cubicBezTo>
                    <a:pt x="32" y="17135"/>
                    <a:pt x="0" y="17902"/>
                    <a:pt x="22" y="18659"/>
                  </a:cubicBezTo>
                  <a:cubicBezTo>
                    <a:pt x="43" y="18875"/>
                    <a:pt x="65" y="19004"/>
                    <a:pt x="75" y="19004"/>
                  </a:cubicBezTo>
                  <a:cubicBezTo>
                    <a:pt x="2086" y="18886"/>
                    <a:pt x="4097" y="18756"/>
                    <a:pt x="6097" y="18637"/>
                  </a:cubicBezTo>
                  <a:cubicBezTo>
                    <a:pt x="7308" y="18540"/>
                    <a:pt x="8507" y="18442"/>
                    <a:pt x="9718" y="18334"/>
                  </a:cubicBezTo>
                  <a:cubicBezTo>
                    <a:pt x="11058" y="18226"/>
                    <a:pt x="12410" y="18108"/>
                    <a:pt x="13750" y="17891"/>
                  </a:cubicBezTo>
                  <a:cubicBezTo>
                    <a:pt x="14377" y="17783"/>
                    <a:pt x="14993" y="17642"/>
                    <a:pt x="15610" y="17481"/>
                  </a:cubicBezTo>
                  <a:cubicBezTo>
                    <a:pt x="18106" y="16842"/>
                    <a:pt x="20474" y="15783"/>
                    <a:pt x="22744" y="14551"/>
                  </a:cubicBezTo>
                  <a:cubicBezTo>
                    <a:pt x="23414" y="14183"/>
                    <a:pt x="24085" y="13794"/>
                    <a:pt x="24733" y="13395"/>
                  </a:cubicBezTo>
                  <a:cubicBezTo>
                    <a:pt x="26300" y="12378"/>
                    <a:pt x="27792" y="11243"/>
                    <a:pt x="29230" y="10054"/>
                  </a:cubicBezTo>
                  <a:cubicBezTo>
                    <a:pt x="29511" y="9806"/>
                    <a:pt x="29781" y="9535"/>
                    <a:pt x="30052" y="9265"/>
                  </a:cubicBezTo>
                  <a:cubicBezTo>
                    <a:pt x="30181" y="9135"/>
                    <a:pt x="30333" y="8962"/>
                    <a:pt x="30506" y="8800"/>
                  </a:cubicBezTo>
                  <a:cubicBezTo>
                    <a:pt x="30657" y="8605"/>
                    <a:pt x="30862" y="8454"/>
                    <a:pt x="31100" y="8400"/>
                  </a:cubicBezTo>
                  <a:cubicBezTo>
                    <a:pt x="31165" y="8379"/>
                    <a:pt x="31219" y="8357"/>
                    <a:pt x="31284" y="8357"/>
                  </a:cubicBezTo>
                  <a:cubicBezTo>
                    <a:pt x="31306" y="8357"/>
                    <a:pt x="31327" y="8346"/>
                    <a:pt x="31349" y="8346"/>
                  </a:cubicBezTo>
                  <a:cubicBezTo>
                    <a:pt x="31446" y="8346"/>
                    <a:pt x="31554" y="8379"/>
                    <a:pt x="31652" y="8411"/>
                  </a:cubicBezTo>
                  <a:cubicBezTo>
                    <a:pt x="31889" y="8454"/>
                    <a:pt x="32138" y="8508"/>
                    <a:pt x="32375" y="8508"/>
                  </a:cubicBezTo>
                  <a:cubicBezTo>
                    <a:pt x="32430" y="8508"/>
                    <a:pt x="32483" y="8508"/>
                    <a:pt x="32548" y="8497"/>
                  </a:cubicBezTo>
                  <a:cubicBezTo>
                    <a:pt x="32884" y="8367"/>
                    <a:pt x="33197" y="8194"/>
                    <a:pt x="33489" y="7990"/>
                  </a:cubicBezTo>
                  <a:cubicBezTo>
                    <a:pt x="33554" y="7946"/>
                    <a:pt x="33608" y="7903"/>
                    <a:pt x="33662" y="7860"/>
                  </a:cubicBezTo>
                  <a:cubicBezTo>
                    <a:pt x="34289" y="7363"/>
                    <a:pt x="34808" y="6724"/>
                    <a:pt x="35186" y="6022"/>
                  </a:cubicBezTo>
                  <a:cubicBezTo>
                    <a:pt x="35554" y="5341"/>
                    <a:pt x="35791" y="4595"/>
                    <a:pt x="35943" y="3839"/>
                  </a:cubicBezTo>
                  <a:cubicBezTo>
                    <a:pt x="36051" y="3287"/>
                    <a:pt x="36094" y="2725"/>
                    <a:pt x="36105" y="2163"/>
                  </a:cubicBezTo>
                  <a:cubicBezTo>
                    <a:pt x="36105" y="2066"/>
                    <a:pt x="36116" y="1958"/>
                    <a:pt x="36159" y="1871"/>
                  </a:cubicBezTo>
                  <a:cubicBezTo>
                    <a:pt x="36213" y="1763"/>
                    <a:pt x="36321" y="1709"/>
                    <a:pt x="36430" y="1644"/>
                  </a:cubicBezTo>
                  <a:cubicBezTo>
                    <a:pt x="36570" y="1568"/>
                    <a:pt x="36721" y="1482"/>
                    <a:pt x="36872" y="1406"/>
                  </a:cubicBezTo>
                  <a:cubicBezTo>
                    <a:pt x="37283" y="1158"/>
                    <a:pt x="37705" y="952"/>
                    <a:pt x="38159" y="833"/>
                  </a:cubicBezTo>
                  <a:cubicBezTo>
                    <a:pt x="38407" y="769"/>
                    <a:pt x="38656" y="725"/>
                    <a:pt x="38905" y="725"/>
                  </a:cubicBezTo>
                  <a:cubicBezTo>
                    <a:pt x="38937" y="725"/>
                    <a:pt x="38959" y="725"/>
                    <a:pt x="38991" y="736"/>
                  </a:cubicBezTo>
                  <a:cubicBezTo>
                    <a:pt x="39013" y="725"/>
                    <a:pt x="39034" y="725"/>
                    <a:pt x="39056" y="725"/>
                  </a:cubicBezTo>
                  <a:cubicBezTo>
                    <a:pt x="39651" y="725"/>
                    <a:pt x="40245" y="909"/>
                    <a:pt x="40667" y="1331"/>
                  </a:cubicBezTo>
                  <a:cubicBezTo>
                    <a:pt x="40764" y="1439"/>
                    <a:pt x="40894" y="1579"/>
                    <a:pt x="41035" y="1579"/>
                  </a:cubicBezTo>
                  <a:cubicBezTo>
                    <a:pt x="41067" y="1579"/>
                    <a:pt x="41088" y="1568"/>
                    <a:pt x="41110" y="1568"/>
                  </a:cubicBezTo>
                  <a:cubicBezTo>
                    <a:pt x="41316" y="1492"/>
                    <a:pt x="41283" y="1179"/>
                    <a:pt x="41164" y="985"/>
                  </a:cubicBezTo>
                  <a:cubicBezTo>
                    <a:pt x="40775" y="368"/>
                    <a:pt x="40040" y="44"/>
                    <a:pt x="39305" y="12"/>
                  </a:cubicBezTo>
                  <a:cubicBezTo>
                    <a:pt x="39262" y="1"/>
                    <a:pt x="39207" y="1"/>
                    <a:pt x="3915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1632600" y="2355600"/>
              <a:ext cx="5150" cy="57025"/>
            </a:xfrm>
            <a:custGeom>
              <a:avLst/>
              <a:gdLst/>
              <a:ahLst/>
              <a:cxnLst/>
              <a:rect l="l" t="t" r="r" b="b"/>
              <a:pathLst>
                <a:path w="206" h="2281" extrusionOk="0">
                  <a:moveTo>
                    <a:pt x="206" y="0"/>
                  </a:moveTo>
                  <a:lnTo>
                    <a:pt x="173" y="32"/>
                  </a:lnTo>
                  <a:cubicBezTo>
                    <a:pt x="0" y="195"/>
                    <a:pt x="43" y="1610"/>
                    <a:pt x="98" y="2281"/>
                  </a:cubicBezTo>
                  <a:cubicBezTo>
                    <a:pt x="76" y="1524"/>
                    <a:pt x="108" y="757"/>
                    <a:pt x="206" y="0"/>
                  </a:cubicBezTo>
                  <a:close/>
                </a:path>
              </a:pathLst>
            </a:custGeom>
            <a:solidFill>
              <a:srgbClr val="5C5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1269125" y="1559125"/>
              <a:ext cx="528625" cy="544850"/>
            </a:xfrm>
            <a:custGeom>
              <a:avLst/>
              <a:gdLst/>
              <a:ahLst/>
              <a:cxnLst/>
              <a:rect l="l" t="t" r="r" b="b"/>
              <a:pathLst>
                <a:path w="21145" h="21794" extrusionOk="0">
                  <a:moveTo>
                    <a:pt x="9039" y="1"/>
                  </a:moveTo>
                  <a:cubicBezTo>
                    <a:pt x="8845" y="1"/>
                    <a:pt x="8650" y="8"/>
                    <a:pt x="8453" y="23"/>
                  </a:cubicBezTo>
                  <a:cubicBezTo>
                    <a:pt x="7913" y="67"/>
                    <a:pt x="7372" y="153"/>
                    <a:pt x="6854" y="316"/>
                  </a:cubicBezTo>
                  <a:cubicBezTo>
                    <a:pt x="5978" y="597"/>
                    <a:pt x="5189" y="1083"/>
                    <a:pt x="4464" y="1634"/>
                  </a:cubicBezTo>
                  <a:cubicBezTo>
                    <a:pt x="3070" y="2704"/>
                    <a:pt x="1870" y="4056"/>
                    <a:pt x="1091" y="5634"/>
                  </a:cubicBezTo>
                  <a:cubicBezTo>
                    <a:pt x="356" y="7115"/>
                    <a:pt x="11" y="8952"/>
                    <a:pt x="183" y="10595"/>
                  </a:cubicBezTo>
                  <a:cubicBezTo>
                    <a:pt x="335" y="12109"/>
                    <a:pt x="1546" y="13763"/>
                    <a:pt x="2508" y="14887"/>
                  </a:cubicBezTo>
                  <a:cubicBezTo>
                    <a:pt x="2151" y="14650"/>
                    <a:pt x="1762" y="14412"/>
                    <a:pt x="1329" y="14412"/>
                  </a:cubicBezTo>
                  <a:cubicBezTo>
                    <a:pt x="616" y="14412"/>
                    <a:pt x="54" y="15136"/>
                    <a:pt x="22" y="15860"/>
                  </a:cubicBezTo>
                  <a:cubicBezTo>
                    <a:pt x="0" y="16574"/>
                    <a:pt x="378" y="17254"/>
                    <a:pt x="843" y="17806"/>
                  </a:cubicBezTo>
                  <a:cubicBezTo>
                    <a:pt x="1405" y="18465"/>
                    <a:pt x="2140" y="19027"/>
                    <a:pt x="2984" y="19200"/>
                  </a:cubicBezTo>
                  <a:cubicBezTo>
                    <a:pt x="3143" y="19231"/>
                    <a:pt x="3302" y="19246"/>
                    <a:pt x="3459" y="19246"/>
                  </a:cubicBezTo>
                  <a:cubicBezTo>
                    <a:pt x="3845" y="19246"/>
                    <a:pt x="4222" y="19156"/>
                    <a:pt x="4584" y="18995"/>
                  </a:cubicBezTo>
                  <a:cubicBezTo>
                    <a:pt x="4896" y="18854"/>
                    <a:pt x="5073" y="18766"/>
                    <a:pt x="5238" y="18766"/>
                  </a:cubicBezTo>
                  <a:cubicBezTo>
                    <a:pt x="5415" y="18766"/>
                    <a:pt x="5579" y="18868"/>
                    <a:pt x="5881" y="19114"/>
                  </a:cubicBezTo>
                  <a:cubicBezTo>
                    <a:pt x="6778" y="19838"/>
                    <a:pt x="7707" y="20465"/>
                    <a:pt x="8767" y="20919"/>
                  </a:cubicBezTo>
                  <a:cubicBezTo>
                    <a:pt x="10119" y="21491"/>
                    <a:pt x="11589" y="21793"/>
                    <a:pt x="13057" y="21793"/>
                  </a:cubicBezTo>
                  <a:cubicBezTo>
                    <a:pt x="13864" y="21793"/>
                    <a:pt x="14672" y="21702"/>
                    <a:pt x="15458" y="21514"/>
                  </a:cubicBezTo>
                  <a:cubicBezTo>
                    <a:pt x="17426" y="21049"/>
                    <a:pt x="19339" y="19925"/>
                    <a:pt x="20290" y="18141"/>
                  </a:cubicBezTo>
                  <a:cubicBezTo>
                    <a:pt x="21133" y="16563"/>
                    <a:pt x="21144" y="14574"/>
                    <a:pt x="20301" y="13007"/>
                  </a:cubicBezTo>
                  <a:cubicBezTo>
                    <a:pt x="19814" y="12098"/>
                    <a:pt x="19090" y="11342"/>
                    <a:pt x="18495" y="10499"/>
                  </a:cubicBezTo>
                  <a:cubicBezTo>
                    <a:pt x="17544" y="9137"/>
                    <a:pt x="16982" y="7558"/>
                    <a:pt x="16388" y="6002"/>
                  </a:cubicBezTo>
                  <a:cubicBezTo>
                    <a:pt x="15879" y="4661"/>
                    <a:pt x="15329" y="3288"/>
                    <a:pt x="14323" y="2261"/>
                  </a:cubicBezTo>
                  <a:cubicBezTo>
                    <a:pt x="12893" y="812"/>
                    <a:pt x="11050" y="1"/>
                    <a:pt x="9039" y="1"/>
                  </a:cubicBezTo>
                  <a:close/>
                </a:path>
              </a:pathLst>
            </a:custGeom>
            <a:solidFill>
              <a:srgbClr val="F4A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1571500" y="1801575"/>
              <a:ext cx="51375" cy="84400"/>
            </a:xfrm>
            <a:custGeom>
              <a:avLst/>
              <a:gdLst/>
              <a:ahLst/>
              <a:cxnLst/>
              <a:rect l="l" t="t" r="r" b="b"/>
              <a:pathLst>
                <a:path w="2055" h="3376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87"/>
                    <a:pt x="55" y="184"/>
                    <a:pt x="99" y="271"/>
                  </a:cubicBezTo>
                  <a:cubicBezTo>
                    <a:pt x="66" y="184"/>
                    <a:pt x="34" y="87"/>
                    <a:pt x="1" y="1"/>
                  </a:cubicBezTo>
                  <a:close/>
                  <a:moveTo>
                    <a:pt x="99" y="271"/>
                  </a:moveTo>
                  <a:cubicBezTo>
                    <a:pt x="131" y="368"/>
                    <a:pt x="174" y="455"/>
                    <a:pt x="217" y="541"/>
                  </a:cubicBezTo>
                  <a:cubicBezTo>
                    <a:pt x="272" y="628"/>
                    <a:pt x="325" y="714"/>
                    <a:pt x="380" y="789"/>
                  </a:cubicBezTo>
                  <a:cubicBezTo>
                    <a:pt x="325" y="714"/>
                    <a:pt x="272" y="628"/>
                    <a:pt x="228" y="541"/>
                  </a:cubicBezTo>
                  <a:cubicBezTo>
                    <a:pt x="185" y="455"/>
                    <a:pt x="142" y="368"/>
                    <a:pt x="99" y="271"/>
                  </a:cubicBezTo>
                  <a:close/>
                  <a:moveTo>
                    <a:pt x="380" y="789"/>
                  </a:moveTo>
                  <a:cubicBezTo>
                    <a:pt x="433" y="876"/>
                    <a:pt x="498" y="952"/>
                    <a:pt x="563" y="1027"/>
                  </a:cubicBezTo>
                  <a:cubicBezTo>
                    <a:pt x="628" y="1103"/>
                    <a:pt x="693" y="1168"/>
                    <a:pt x="769" y="1243"/>
                  </a:cubicBezTo>
                  <a:cubicBezTo>
                    <a:pt x="844" y="1308"/>
                    <a:pt x="920" y="1373"/>
                    <a:pt x="995" y="1428"/>
                  </a:cubicBezTo>
                  <a:cubicBezTo>
                    <a:pt x="1147" y="1546"/>
                    <a:pt x="1320" y="1654"/>
                    <a:pt x="1471" y="1784"/>
                  </a:cubicBezTo>
                  <a:cubicBezTo>
                    <a:pt x="1547" y="1838"/>
                    <a:pt x="1622" y="1903"/>
                    <a:pt x="1687" y="1978"/>
                  </a:cubicBezTo>
                  <a:cubicBezTo>
                    <a:pt x="1752" y="2055"/>
                    <a:pt x="1817" y="2130"/>
                    <a:pt x="1872" y="2206"/>
                  </a:cubicBezTo>
                  <a:cubicBezTo>
                    <a:pt x="1925" y="2292"/>
                    <a:pt x="1968" y="2379"/>
                    <a:pt x="2001" y="2476"/>
                  </a:cubicBezTo>
                  <a:cubicBezTo>
                    <a:pt x="2033" y="2562"/>
                    <a:pt x="2044" y="2660"/>
                    <a:pt x="2044" y="2757"/>
                  </a:cubicBezTo>
                  <a:cubicBezTo>
                    <a:pt x="2044" y="2790"/>
                    <a:pt x="2044" y="2811"/>
                    <a:pt x="2033" y="2833"/>
                  </a:cubicBezTo>
                  <a:lnTo>
                    <a:pt x="2033" y="2876"/>
                  </a:lnTo>
                  <a:cubicBezTo>
                    <a:pt x="2033" y="2887"/>
                    <a:pt x="2023" y="2898"/>
                    <a:pt x="2023" y="2908"/>
                  </a:cubicBezTo>
                  <a:cubicBezTo>
                    <a:pt x="2012" y="2951"/>
                    <a:pt x="1990" y="3006"/>
                    <a:pt x="1968" y="3049"/>
                  </a:cubicBezTo>
                  <a:cubicBezTo>
                    <a:pt x="1925" y="3124"/>
                    <a:pt x="1850" y="3200"/>
                    <a:pt x="1774" y="3254"/>
                  </a:cubicBezTo>
                  <a:cubicBezTo>
                    <a:pt x="1699" y="3319"/>
                    <a:pt x="1601" y="3352"/>
                    <a:pt x="1504" y="3362"/>
                  </a:cubicBezTo>
                  <a:cubicBezTo>
                    <a:pt x="1479" y="3368"/>
                    <a:pt x="1453" y="3370"/>
                    <a:pt x="1428" y="3370"/>
                  </a:cubicBezTo>
                  <a:cubicBezTo>
                    <a:pt x="1358" y="3370"/>
                    <a:pt x="1289" y="3349"/>
                    <a:pt x="1225" y="3310"/>
                  </a:cubicBezTo>
                  <a:lnTo>
                    <a:pt x="1225" y="3310"/>
                  </a:lnTo>
                  <a:cubicBezTo>
                    <a:pt x="1297" y="3354"/>
                    <a:pt x="1376" y="3376"/>
                    <a:pt x="1457" y="3376"/>
                  </a:cubicBezTo>
                  <a:cubicBezTo>
                    <a:pt x="1472" y="3376"/>
                    <a:pt x="1488" y="3375"/>
                    <a:pt x="1504" y="3373"/>
                  </a:cubicBezTo>
                  <a:cubicBezTo>
                    <a:pt x="1601" y="3362"/>
                    <a:pt x="1699" y="3319"/>
                    <a:pt x="1774" y="3265"/>
                  </a:cubicBezTo>
                  <a:cubicBezTo>
                    <a:pt x="1860" y="3211"/>
                    <a:pt x="1925" y="3136"/>
                    <a:pt x="1980" y="3049"/>
                  </a:cubicBezTo>
                  <a:cubicBezTo>
                    <a:pt x="2001" y="3006"/>
                    <a:pt x="2023" y="2963"/>
                    <a:pt x="2033" y="2908"/>
                  </a:cubicBezTo>
                  <a:cubicBezTo>
                    <a:pt x="2033" y="2898"/>
                    <a:pt x="2033" y="2887"/>
                    <a:pt x="2044" y="2876"/>
                  </a:cubicBezTo>
                  <a:lnTo>
                    <a:pt x="2044" y="2833"/>
                  </a:lnTo>
                  <a:cubicBezTo>
                    <a:pt x="2044" y="2811"/>
                    <a:pt x="2055" y="2790"/>
                    <a:pt x="2055" y="2757"/>
                  </a:cubicBezTo>
                  <a:cubicBezTo>
                    <a:pt x="2055" y="2660"/>
                    <a:pt x="2033" y="2562"/>
                    <a:pt x="2012" y="2465"/>
                  </a:cubicBezTo>
                  <a:cubicBezTo>
                    <a:pt x="1980" y="2379"/>
                    <a:pt x="1936" y="2281"/>
                    <a:pt x="1882" y="2206"/>
                  </a:cubicBezTo>
                  <a:cubicBezTo>
                    <a:pt x="1828" y="2119"/>
                    <a:pt x="1763" y="2043"/>
                    <a:pt x="1699" y="1968"/>
                  </a:cubicBezTo>
                  <a:cubicBezTo>
                    <a:pt x="1634" y="1903"/>
                    <a:pt x="1558" y="1827"/>
                    <a:pt x="1482" y="1774"/>
                  </a:cubicBezTo>
                  <a:cubicBezTo>
                    <a:pt x="1320" y="1644"/>
                    <a:pt x="1158" y="1536"/>
                    <a:pt x="1007" y="1416"/>
                  </a:cubicBezTo>
                  <a:cubicBezTo>
                    <a:pt x="920" y="1363"/>
                    <a:pt x="844" y="1298"/>
                    <a:pt x="779" y="1233"/>
                  </a:cubicBezTo>
                  <a:cubicBezTo>
                    <a:pt x="704" y="1168"/>
                    <a:pt x="628" y="1092"/>
                    <a:pt x="563" y="1017"/>
                  </a:cubicBezTo>
                  <a:cubicBezTo>
                    <a:pt x="498" y="952"/>
                    <a:pt x="445" y="876"/>
                    <a:pt x="380" y="78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424775" y="1834450"/>
              <a:ext cx="39475" cy="43075"/>
            </a:xfrm>
            <a:custGeom>
              <a:avLst/>
              <a:gdLst/>
              <a:ahLst/>
              <a:cxnLst/>
              <a:rect l="l" t="t" r="r" b="b"/>
              <a:pathLst>
                <a:path w="1579" h="1723" extrusionOk="0">
                  <a:moveTo>
                    <a:pt x="545" y="0"/>
                  </a:moveTo>
                  <a:cubicBezTo>
                    <a:pt x="466" y="0"/>
                    <a:pt x="391" y="19"/>
                    <a:pt x="325" y="58"/>
                  </a:cubicBezTo>
                  <a:cubicBezTo>
                    <a:pt x="33" y="231"/>
                    <a:pt x="1" y="728"/>
                    <a:pt x="249" y="1172"/>
                  </a:cubicBezTo>
                  <a:cubicBezTo>
                    <a:pt x="450" y="1516"/>
                    <a:pt x="762" y="1723"/>
                    <a:pt x="1034" y="1723"/>
                  </a:cubicBezTo>
                  <a:cubicBezTo>
                    <a:pt x="1112" y="1723"/>
                    <a:pt x="1187" y="1705"/>
                    <a:pt x="1255" y="1669"/>
                  </a:cubicBezTo>
                  <a:cubicBezTo>
                    <a:pt x="1546" y="1496"/>
                    <a:pt x="1579" y="999"/>
                    <a:pt x="1319" y="555"/>
                  </a:cubicBezTo>
                  <a:cubicBezTo>
                    <a:pt x="1127" y="214"/>
                    <a:pt x="813" y="0"/>
                    <a:pt x="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598525" y="1724175"/>
              <a:ext cx="39775" cy="42975"/>
            </a:xfrm>
            <a:custGeom>
              <a:avLst/>
              <a:gdLst/>
              <a:ahLst/>
              <a:cxnLst/>
              <a:rect l="l" t="t" r="r" b="b"/>
              <a:pathLst>
                <a:path w="1591" h="1719" extrusionOk="0">
                  <a:moveTo>
                    <a:pt x="556" y="1"/>
                  </a:moveTo>
                  <a:cubicBezTo>
                    <a:pt x="477" y="1"/>
                    <a:pt x="403" y="19"/>
                    <a:pt x="337" y="59"/>
                  </a:cubicBezTo>
                  <a:cubicBezTo>
                    <a:pt x="34" y="232"/>
                    <a:pt x="1" y="729"/>
                    <a:pt x="260" y="1173"/>
                  </a:cubicBezTo>
                  <a:cubicBezTo>
                    <a:pt x="459" y="1512"/>
                    <a:pt x="766" y="1718"/>
                    <a:pt x="1030" y="1718"/>
                  </a:cubicBezTo>
                  <a:cubicBezTo>
                    <a:pt x="1110" y="1718"/>
                    <a:pt x="1187" y="1699"/>
                    <a:pt x="1255" y="1659"/>
                  </a:cubicBezTo>
                  <a:cubicBezTo>
                    <a:pt x="1558" y="1497"/>
                    <a:pt x="1590" y="1000"/>
                    <a:pt x="1331" y="556"/>
                  </a:cubicBezTo>
                  <a:cubicBezTo>
                    <a:pt x="1131" y="214"/>
                    <a:pt x="821" y="1"/>
                    <a:pt x="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1386125" y="1772400"/>
              <a:ext cx="21925" cy="77850"/>
            </a:xfrm>
            <a:custGeom>
              <a:avLst/>
              <a:gdLst/>
              <a:ahLst/>
              <a:cxnLst/>
              <a:rect l="l" t="t" r="r" b="b"/>
              <a:pathLst>
                <a:path w="877" h="3114" extrusionOk="0">
                  <a:moveTo>
                    <a:pt x="876" y="0"/>
                  </a:moveTo>
                  <a:cubicBezTo>
                    <a:pt x="735" y="87"/>
                    <a:pt x="606" y="195"/>
                    <a:pt x="498" y="313"/>
                  </a:cubicBezTo>
                  <a:cubicBezTo>
                    <a:pt x="271" y="573"/>
                    <a:pt x="120" y="875"/>
                    <a:pt x="55" y="1211"/>
                  </a:cubicBezTo>
                  <a:cubicBezTo>
                    <a:pt x="0" y="1535"/>
                    <a:pt x="22" y="1881"/>
                    <a:pt x="108" y="2205"/>
                  </a:cubicBezTo>
                  <a:cubicBezTo>
                    <a:pt x="141" y="2367"/>
                    <a:pt x="206" y="2519"/>
                    <a:pt x="271" y="2681"/>
                  </a:cubicBezTo>
                  <a:cubicBezTo>
                    <a:pt x="336" y="2832"/>
                    <a:pt x="422" y="2973"/>
                    <a:pt x="509" y="3113"/>
                  </a:cubicBezTo>
                  <a:cubicBezTo>
                    <a:pt x="422" y="2973"/>
                    <a:pt x="346" y="2821"/>
                    <a:pt x="271" y="2670"/>
                  </a:cubicBezTo>
                  <a:cubicBezTo>
                    <a:pt x="206" y="2519"/>
                    <a:pt x="152" y="2367"/>
                    <a:pt x="120" y="2205"/>
                  </a:cubicBezTo>
                  <a:cubicBezTo>
                    <a:pt x="33" y="1881"/>
                    <a:pt x="12" y="1535"/>
                    <a:pt x="76" y="1211"/>
                  </a:cubicBezTo>
                  <a:cubicBezTo>
                    <a:pt x="130" y="887"/>
                    <a:pt x="281" y="573"/>
                    <a:pt x="498" y="325"/>
                  </a:cubicBezTo>
                  <a:cubicBezTo>
                    <a:pt x="606" y="205"/>
                    <a:pt x="735" y="87"/>
                    <a:pt x="8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1545850" y="1669850"/>
              <a:ext cx="69750" cy="13375"/>
            </a:xfrm>
            <a:custGeom>
              <a:avLst/>
              <a:gdLst/>
              <a:ahLst/>
              <a:cxnLst/>
              <a:rect l="l" t="t" r="r" b="b"/>
              <a:pathLst>
                <a:path w="2790" h="535" extrusionOk="0">
                  <a:moveTo>
                    <a:pt x="1330" y="0"/>
                  </a:moveTo>
                  <a:cubicBezTo>
                    <a:pt x="1309" y="0"/>
                    <a:pt x="1290" y="5"/>
                    <a:pt x="1276" y="5"/>
                  </a:cubicBezTo>
                  <a:lnTo>
                    <a:pt x="1178" y="5"/>
                  </a:lnTo>
                  <a:cubicBezTo>
                    <a:pt x="1113" y="16"/>
                    <a:pt x="1049" y="16"/>
                    <a:pt x="984" y="38"/>
                  </a:cubicBezTo>
                  <a:lnTo>
                    <a:pt x="941" y="38"/>
                  </a:lnTo>
                  <a:lnTo>
                    <a:pt x="919" y="48"/>
                  </a:lnTo>
                  <a:lnTo>
                    <a:pt x="897" y="48"/>
                  </a:lnTo>
                  <a:lnTo>
                    <a:pt x="800" y="70"/>
                  </a:lnTo>
                  <a:lnTo>
                    <a:pt x="779" y="70"/>
                  </a:lnTo>
                  <a:lnTo>
                    <a:pt x="757" y="81"/>
                  </a:lnTo>
                  <a:lnTo>
                    <a:pt x="714" y="91"/>
                  </a:lnTo>
                  <a:cubicBezTo>
                    <a:pt x="681" y="103"/>
                    <a:pt x="649" y="113"/>
                    <a:pt x="627" y="124"/>
                  </a:cubicBezTo>
                  <a:cubicBezTo>
                    <a:pt x="498" y="156"/>
                    <a:pt x="390" y="211"/>
                    <a:pt x="282" y="276"/>
                  </a:cubicBezTo>
                  <a:cubicBezTo>
                    <a:pt x="173" y="340"/>
                    <a:pt x="76" y="427"/>
                    <a:pt x="0" y="535"/>
                  </a:cubicBezTo>
                  <a:cubicBezTo>
                    <a:pt x="76" y="427"/>
                    <a:pt x="173" y="351"/>
                    <a:pt x="282" y="286"/>
                  </a:cubicBezTo>
                  <a:cubicBezTo>
                    <a:pt x="390" y="221"/>
                    <a:pt x="508" y="167"/>
                    <a:pt x="627" y="135"/>
                  </a:cubicBezTo>
                  <a:cubicBezTo>
                    <a:pt x="659" y="124"/>
                    <a:pt x="681" y="113"/>
                    <a:pt x="714" y="103"/>
                  </a:cubicBezTo>
                  <a:lnTo>
                    <a:pt x="757" y="91"/>
                  </a:lnTo>
                  <a:lnTo>
                    <a:pt x="779" y="91"/>
                  </a:lnTo>
                  <a:lnTo>
                    <a:pt x="811" y="81"/>
                  </a:lnTo>
                  <a:lnTo>
                    <a:pt x="897" y="59"/>
                  </a:lnTo>
                  <a:lnTo>
                    <a:pt x="919" y="59"/>
                  </a:lnTo>
                  <a:lnTo>
                    <a:pt x="941" y="48"/>
                  </a:lnTo>
                  <a:lnTo>
                    <a:pt x="995" y="48"/>
                  </a:lnTo>
                  <a:cubicBezTo>
                    <a:pt x="1049" y="38"/>
                    <a:pt x="1113" y="26"/>
                    <a:pt x="1178" y="26"/>
                  </a:cubicBezTo>
                  <a:cubicBezTo>
                    <a:pt x="1190" y="16"/>
                    <a:pt x="1211" y="16"/>
                    <a:pt x="1222" y="16"/>
                  </a:cubicBezTo>
                  <a:lnTo>
                    <a:pt x="1557" y="16"/>
                  </a:lnTo>
                  <a:cubicBezTo>
                    <a:pt x="1622" y="26"/>
                    <a:pt x="1676" y="26"/>
                    <a:pt x="1740" y="38"/>
                  </a:cubicBezTo>
                  <a:cubicBezTo>
                    <a:pt x="1860" y="59"/>
                    <a:pt x="1989" y="81"/>
                    <a:pt x="2108" y="113"/>
                  </a:cubicBezTo>
                  <a:lnTo>
                    <a:pt x="2151" y="135"/>
                  </a:lnTo>
                  <a:cubicBezTo>
                    <a:pt x="2173" y="135"/>
                    <a:pt x="2184" y="135"/>
                    <a:pt x="2194" y="146"/>
                  </a:cubicBezTo>
                  <a:lnTo>
                    <a:pt x="2292" y="178"/>
                  </a:lnTo>
                  <a:cubicBezTo>
                    <a:pt x="2314" y="189"/>
                    <a:pt x="2346" y="199"/>
                    <a:pt x="2379" y="211"/>
                  </a:cubicBezTo>
                  <a:lnTo>
                    <a:pt x="2422" y="232"/>
                  </a:lnTo>
                  <a:cubicBezTo>
                    <a:pt x="2432" y="232"/>
                    <a:pt x="2444" y="243"/>
                    <a:pt x="2465" y="243"/>
                  </a:cubicBezTo>
                  <a:lnTo>
                    <a:pt x="2552" y="286"/>
                  </a:lnTo>
                  <a:lnTo>
                    <a:pt x="2627" y="329"/>
                  </a:lnTo>
                  <a:lnTo>
                    <a:pt x="2670" y="351"/>
                  </a:lnTo>
                  <a:lnTo>
                    <a:pt x="2713" y="384"/>
                  </a:lnTo>
                  <a:lnTo>
                    <a:pt x="2789" y="427"/>
                  </a:lnTo>
                  <a:cubicBezTo>
                    <a:pt x="2584" y="286"/>
                    <a:pt x="2357" y="178"/>
                    <a:pt x="2108" y="103"/>
                  </a:cubicBezTo>
                  <a:cubicBezTo>
                    <a:pt x="2086" y="103"/>
                    <a:pt x="2054" y="91"/>
                    <a:pt x="2021" y="81"/>
                  </a:cubicBezTo>
                  <a:lnTo>
                    <a:pt x="1925" y="59"/>
                  </a:lnTo>
                  <a:cubicBezTo>
                    <a:pt x="1903" y="48"/>
                    <a:pt x="1870" y="48"/>
                    <a:pt x="1838" y="38"/>
                  </a:cubicBezTo>
                  <a:cubicBezTo>
                    <a:pt x="1805" y="38"/>
                    <a:pt x="1773" y="26"/>
                    <a:pt x="1740" y="26"/>
                  </a:cubicBezTo>
                  <a:cubicBezTo>
                    <a:pt x="1676" y="16"/>
                    <a:pt x="1622" y="5"/>
                    <a:pt x="1557" y="5"/>
                  </a:cubicBezTo>
                  <a:lnTo>
                    <a:pt x="1363" y="5"/>
                  </a:lnTo>
                  <a:cubicBezTo>
                    <a:pt x="1352" y="1"/>
                    <a:pt x="1341" y="0"/>
                    <a:pt x="13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1228300" y="1422675"/>
              <a:ext cx="664825" cy="742350"/>
            </a:xfrm>
            <a:custGeom>
              <a:avLst/>
              <a:gdLst/>
              <a:ahLst/>
              <a:cxnLst/>
              <a:rect l="l" t="t" r="r" b="b"/>
              <a:pathLst>
                <a:path w="26593" h="29694" extrusionOk="0">
                  <a:moveTo>
                    <a:pt x="8119" y="0"/>
                  </a:moveTo>
                  <a:cubicBezTo>
                    <a:pt x="7996" y="0"/>
                    <a:pt x="7873" y="11"/>
                    <a:pt x="7752" y="33"/>
                  </a:cubicBezTo>
                  <a:cubicBezTo>
                    <a:pt x="7665" y="55"/>
                    <a:pt x="7579" y="76"/>
                    <a:pt x="7502" y="131"/>
                  </a:cubicBezTo>
                  <a:cubicBezTo>
                    <a:pt x="7298" y="282"/>
                    <a:pt x="7330" y="607"/>
                    <a:pt x="7351" y="866"/>
                  </a:cubicBezTo>
                  <a:cubicBezTo>
                    <a:pt x="7459" y="2044"/>
                    <a:pt x="6865" y="3266"/>
                    <a:pt x="5871" y="3914"/>
                  </a:cubicBezTo>
                  <a:cubicBezTo>
                    <a:pt x="5222" y="4336"/>
                    <a:pt x="4432" y="4520"/>
                    <a:pt x="3817" y="4984"/>
                  </a:cubicBezTo>
                  <a:cubicBezTo>
                    <a:pt x="3200" y="5449"/>
                    <a:pt x="2789" y="6141"/>
                    <a:pt x="2563" y="6876"/>
                  </a:cubicBezTo>
                  <a:cubicBezTo>
                    <a:pt x="2335" y="7611"/>
                    <a:pt x="2260" y="8390"/>
                    <a:pt x="2206" y="9157"/>
                  </a:cubicBezTo>
                  <a:cubicBezTo>
                    <a:pt x="2174" y="9514"/>
                    <a:pt x="2152" y="9881"/>
                    <a:pt x="2011" y="10206"/>
                  </a:cubicBezTo>
                  <a:cubicBezTo>
                    <a:pt x="1881" y="10540"/>
                    <a:pt x="1708" y="10865"/>
                    <a:pt x="1374" y="10962"/>
                  </a:cubicBezTo>
                  <a:cubicBezTo>
                    <a:pt x="930" y="11092"/>
                    <a:pt x="617" y="11568"/>
                    <a:pt x="692" y="12022"/>
                  </a:cubicBezTo>
                  <a:cubicBezTo>
                    <a:pt x="725" y="12162"/>
                    <a:pt x="779" y="12313"/>
                    <a:pt x="757" y="12454"/>
                  </a:cubicBezTo>
                  <a:cubicBezTo>
                    <a:pt x="682" y="12854"/>
                    <a:pt x="0" y="13038"/>
                    <a:pt x="98" y="13437"/>
                  </a:cubicBezTo>
                  <a:cubicBezTo>
                    <a:pt x="531" y="13751"/>
                    <a:pt x="973" y="14097"/>
                    <a:pt x="1201" y="14573"/>
                  </a:cubicBezTo>
                  <a:cubicBezTo>
                    <a:pt x="1514" y="15189"/>
                    <a:pt x="1417" y="15924"/>
                    <a:pt x="1557" y="16594"/>
                  </a:cubicBezTo>
                  <a:cubicBezTo>
                    <a:pt x="1784" y="17643"/>
                    <a:pt x="2498" y="18594"/>
                    <a:pt x="3265" y="19340"/>
                  </a:cubicBezTo>
                  <a:cubicBezTo>
                    <a:pt x="4108" y="20161"/>
                    <a:pt x="4886" y="21048"/>
                    <a:pt x="5578" y="21999"/>
                  </a:cubicBezTo>
                  <a:cubicBezTo>
                    <a:pt x="6238" y="22897"/>
                    <a:pt x="6822" y="23837"/>
                    <a:pt x="7524" y="24691"/>
                  </a:cubicBezTo>
                  <a:cubicBezTo>
                    <a:pt x="8346" y="25664"/>
                    <a:pt x="9395" y="26712"/>
                    <a:pt x="9232" y="27977"/>
                  </a:cubicBezTo>
                  <a:cubicBezTo>
                    <a:pt x="9178" y="28366"/>
                    <a:pt x="9124" y="28917"/>
                    <a:pt x="9513" y="28982"/>
                  </a:cubicBezTo>
                  <a:cubicBezTo>
                    <a:pt x="9530" y="28985"/>
                    <a:pt x="9547" y="28986"/>
                    <a:pt x="9563" y="28986"/>
                  </a:cubicBezTo>
                  <a:cubicBezTo>
                    <a:pt x="9807" y="28986"/>
                    <a:pt x="9977" y="28697"/>
                    <a:pt x="10118" y="28475"/>
                  </a:cubicBezTo>
                  <a:cubicBezTo>
                    <a:pt x="10223" y="28290"/>
                    <a:pt x="10423" y="28111"/>
                    <a:pt x="10607" y="28111"/>
                  </a:cubicBezTo>
                  <a:cubicBezTo>
                    <a:pt x="10671" y="28111"/>
                    <a:pt x="10733" y="28132"/>
                    <a:pt x="10789" y="28182"/>
                  </a:cubicBezTo>
                  <a:cubicBezTo>
                    <a:pt x="11178" y="28539"/>
                    <a:pt x="10097" y="29210"/>
                    <a:pt x="10476" y="29577"/>
                  </a:cubicBezTo>
                  <a:cubicBezTo>
                    <a:pt x="10540" y="29642"/>
                    <a:pt x="10627" y="29664"/>
                    <a:pt x="10713" y="29674"/>
                  </a:cubicBezTo>
                  <a:cubicBezTo>
                    <a:pt x="10785" y="29687"/>
                    <a:pt x="10856" y="29693"/>
                    <a:pt x="10928" y="29693"/>
                  </a:cubicBezTo>
                  <a:cubicBezTo>
                    <a:pt x="11636" y="29693"/>
                    <a:pt x="12317" y="29083"/>
                    <a:pt x="12357" y="28366"/>
                  </a:cubicBezTo>
                  <a:cubicBezTo>
                    <a:pt x="12357" y="28312"/>
                    <a:pt x="12357" y="28258"/>
                    <a:pt x="12389" y="28204"/>
                  </a:cubicBezTo>
                  <a:cubicBezTo>
                    <a:pt x="12423" y="28134"/>
                    <a:pt x="12479" y="28106"/>
                    <a:pt x="12545" y="28106"/>
                  </a:cubicBezTo>
                  <a:cubicBezTo>
                    <a:pt x="12683" y="28106"/>
                    <a:pt x="12863" y="28231"/>
                    <a:pt x="12972" y="28355"/>
                  </a:cubicBezTo>
                  <a:cubicBezTo>
                    <a:pt x="13459" y="28907"/>
                    <a:pt x="14108" y="29339"/>
                    <a:pt x="14832" y="29415"/>
                  </a:cubicBezTo>
                  <a:cubicBezTo>
                    <a:pt x="14898" y="29421"/>
                    <a:pt x="14964" y="29425"/>
                    <a:pt x="15031" y="29425"/>
                  </a:cubicBezTo>
                  <a:cubicBezTo>
                    <a:pt x="15696" y="29425"/>
                    <a:pt x="16373" y="29084"/>
                    <a:pt x="16648" y="28475"/>
                  </a:cubicBezTo>
                  <a:cubicBezTo>
                    <a:pt x="16713" y="28355"/>
                    <a:pt x="16756" y="28215"/>
                    <a:pt x="16875" y="28150"/>
                  </a:cubicBezTo>
                  <a:cubicBezTo>
                    <a:pt x="16924" y="28118"/>
                    <a:pt x="16977" y="28105"/>
                    <a:pt x="17031" y="28105"/>
                  </a:cubicBezTo>
                  <a:cubicBezTo>
                    <a:pt x="17177" y="28105"/>
                    <a:pt x="17335" y="28204"/>
                    <a:pt x="17469" y="28290"/>
                  </a:cubicBezTo>
                  <a:cubicBezTo>
                    <a:pt x="18080" y="28677"/>
                    <a:pt x="18805" y="28872"/>
                    <a:pt x="19529" y="28872"/>
                  </a:cubicBezTo>
                  <a:cubicBezTo>
                    <a:pt x="20163" y="28872"/>
                    <a:pt x="20796" y="28723"/>
                    <a:pt x="21350" y="28420"/>
                  </a:cubicBezTo>
                  <a:cubicBezTo>
                    <a:pt x="22539" y="27771"/>
                    <a:pt x="23328" y="26442"/>
                    <a:pt x="23328" y="25080"/>
                  </a:cubicBezTo>
                  <a:cubicBezTo>
                    <a:pt x="24798" y="24907"/>
                    <a:pt x="26096" y="23740"/>
                    <a:pt x="26431" y="22291"/>
                  </a:cubicBezTo>
                  <a:cubicBezTo>
                    <a:pt x="26593" y="21567"/>
                    <a:pt x="26388" y="20605"/>
                    <a:pt x="25663" y="20421"/>
                  </a:cubicBezTo>
                  <a:cubicBezTo>
                    <a:pt x="25415" y="20367"/>
                    <a:pt x="25155" y="20410"/>
                    <a:pt x="24906" y="20345"/>
                  </a:cubicBezTo>
                  <a:cubicBezTo>
                    <a:pt x="24658" y="20291"/>
                    <a:pt x="24420" y="20043"/>
                    <a:pt x="24496" y="19805"/>
                  </a:cubicBezTo>
                  <a:cubicBezTo>
                    <a:pt x="25058" y="19675"/>
                    <a:pt x="25296" y="18864"/>
                    <a:pt x="24906" y="18453"/>
                  </a:cubicBezTo>
                  <a:cubicBezTo>
                    <a:pt x="24637" y="18162"/>
                    <a:pt x="24204" y="18107"/>
                    <a:pt x="23837" y="17978"/>
                  </a:cubicBezTo>
                  <a:cubicBezTo>
                    <a:pt x="23458" y="17859"/>
                    <a:pt x="23069" y="17524"/>
                    <a:pt x="23155" y="17146"/>
                  </a:cubicBezTo>
                  <a:cubicBezTo>
                    <a:pt x="23198" y="16918"/>
                    <a:pt x="23393" y="16767"/>
                    <a:pt x="23480" y="16562"/>
                  </a:cubicBezTo>
                  <a:cubicBezTo>
                    <a:pt x="23729" y="16010"/>
                    <a:pt x="23198" y="15405"/>
                    <a:pt x="22636" y="15167"/>
                  </a:cubicBezTo>
                  <a:cubicBezTo>
                    <a:pt x="21750" y="14768"/>
                    <a:pt x="20702" y="14789"/>
                    <a:pt x="19837" y="14346"/>
                  </a:cubicBezTo>
                  <a:cubicBezTo>
                    <a:pt x="19199" y="14011"/>
                    <a:pt x="18118" y="11794"/>
                    <a:pt x="17891" y="11114"/>
                  </a:cubicBezTo>
                  <a:lnTo>
                    <a:pt x="17891" y="11114"/>
                  </a:lnTo>
                  <a:cubicBezTo>
                    <a:pt x="17902" y="11265"/>
                    <a:pt x="18475" y="12995"/>
                    <a:pt x="18540" y="13135"/>
                  </a:cubicBezTo>
                  <a:cubicBezTo>
                    <a:pt x="19317" y="14872"/>
                    <a:pt x="18801" y="16695"/>
                    <a:pt x="19358" y="18476"/>
                  </a:cubicBezTo>
                  <a:lnTo>
                    <a:pt x="19358" y="18476"/>
                  </a:lnTo>
                  <a:cubicBezTo>
                    <a:pt x="19200" y="17990"/>
                    <a:pt x="18385" y="17789"/>
                    <a:pt x="17714" y="17789"/>
                  </a:cubicBezTo>
                  <a:cubicBezTo>
                    <a:pt x="17414" y="17789"/>
                    <a:pt x="17142" y="17829"/>
                    <a:pt x="16972" y="17902"/>
                  </a:cubicBezTo>
                  <a:cubicBezTo>
                    <a:pt x="16107" y="18280"/>
                    <a:pt x="15502" y="19373"/>
                    <a:pt x="14615" y="19859"/>
                  </a:cubicBezTo>
                  <a:cubicBezTo>
                    <a:pt x="14259" y="20053"/>
                    <a:pt x="13870" y="20216"/>
                    <a:pt x="13621" y="20540"/>
                  </a:cubicBezTo>
                  <a:cubicBezTo>
                    <a:pt x="13340" y="20918"/>
                    <a:pt x="13297" y="21437"/>
                    <a:pt x="13405" y="21902"/>
                  </a:cubicBezTo>
                  <a:cubicBezTo>
                    <a:pt x="13513" y="22366"/>
                    <a:pt x="13751" y="22789"/>
                    <a:pt x="13956" y="23221"/>
                  </a:cubicBezTo>
                  <a:cubicBezTo>
                    <a:pt x="14000" y="23307"/>
                    <a:pt x="14032" y="23404"/>
                    <a:pt x="14000" y="23502"/>
                  </a:cubicBezTo>
                  <a:cubicBezTo>
                    <a:pt x="13956" y="23588"/>
                    <a:pt x="13859" y="23632"/>
                    <a:pt x="13762" y="23653"/>
                  </a:cubicBezTo>
                  <a:cubicBezTo>
                    <a:pt x="13514" y="23720"/>
                    <a:pt x="13269" y="23750"/>
                    <a:pt x="13029" y="23750"/>
                  </a:cubicBezTo>
                  <a:cubicBezTo>
                    <a:pt x="11628" y="23750"/>
                    <a:pt x="10369" y="22723"/>
                    <a:pt x="9308" y="21902"/>
                  </a:cubicBezTo>
                  <a:cubicBezTo>
                    <a:pt x="9016" y="21675"/>
                    <a:pt x="8703" y="21458"/>
                    <a:pt x="8346" y="21383"/>
                  </a:cubicBezTo>
                  <a:cubicBezTo>
                    <a:pt x="8265" y="21369"/>
                    <a:pt x="8187" y="21360"/>
                    <a:pt x="8112" y="21360"/>
                  </a:cubicBezTo>
                  <a:cubicBezTo>
                    <a:pt x="7858" y="21360"/>
                    <a:pt x="7643" y="21454"/>
                    <a:pt x="7492" y="21696"/>
                  </a:cubicBezTo>
                  <a:cubicBezTo>
                    <a:pt x="7048" y="21556"/>
                    <a:pt x="6692" y="21199"/>
                    <a:pt x="6411" y="20821"/>
                  </a:cubicBezTo>
                  <a:cubicBezTo>
                    <a:pt x="6130" y="20454"/>
                    <a:pt x="5892" y="20032"/>
                    <a:pt x="5590" y="19675"/>
                  </a:cubicBezTo>
                  <a:cubicBezTo>
                    <a:pt x="5319" y="19351"/>
                    <a:pt x="4984" y="19080"/>
                    <a:pt x="4617" y="18875"/>
                  </a:cubicBezTo>
                  <a:cubicBezTo>
                    <a:pt x="3654" y="18345"/>
                    <a:pt x="3460" y="17070"/>
                    <a:pt x="2974" y="16086"/>
                  </a:cubicBezTo>
                  <a:cubicBezTo>
                    <a:pt x="2941" y="16032"/>
                    <a:pt x="2909" y="15957"/>
                    <a:pt x="2897" y="15892"/>
                  </a:cubicBezTo>
                  <a:cubicBezTo>
                    <a:pt x="2876" y="15729"/>
                    <a:pt x="2974" y="15578"/>
                    <a:pt x="3070" y="15459"/>
                  </a:cubicBezTo>
                  <a:cubicBezTo>
                    <a:pt x="3243" y="15222"/>
                    <a:pt x="3438" y="14994"/>
                    <a:pt x="3546" y="14724"/>
                  </a:cubicBezTo>
                  <a:cubicBezTo>
                    <a:pt x="3665" y="14454"/>
                    <a:pt x="3697" y="14129"/>
                    <a:pt x="3546" y="13870"/>
                  </a:cubicBezTo>
                  <a:cubicBezTo>
                    <a:pt x="3514" y="13816"/>
                    <a:pt x="3471" y="13762"/>
                    <a:pt x="3471" y="13697"/>
                  </a:cubicBezTo>
                  <a:cubicBezTo>
                    <a:pt x="3460" y="13600"/>
                    <a:pt x="3546" y="13524"/>
                    <a:pt x="3622" y="13449"/>
                  </a:cubicBezTo>
                  <a:cubicBezTo>
                    <a:pt x="4087" y="13038"/>
                    <a:pt x="4454" y="12497"/>
                    <a:pt x="4670" y="11914"/>
                  </a:cubicBezTo>
                  <a:cubicBezTo>
                    <a:pt x="4757" y="11686"/>
                    <a:pt x="4768" y="11352"/>
                    <a:pt x="4541" y="11275"/>
                  </a:cubicBezTo>
                  <a:cubicBezTo>
                    <a:pt x="4411" y="11222"/>
                    <a:pt x="4228" y="11275"/>
                    <a:pt x="4163" y="11157"/>
                  </a:cubicBezTo>
                  <a:cubicBezTo>
                    <a:pt x="4108" y="11059"/>
                    <a:pt x="4195" y="10941"/>
                    <a:pt x="4292" y="10865"/>
                  </a:cubicBezTo>
                  <a:cubicBezTo>
                    <a:pt x="4778" y="10444"/>
                    <a:pt x="5287" y="10000"/>
                    <a:pt x="5914" y="9849"/>
                  </a:cubicBezTo>
                  <a:cubicBezTo>
                    <a:pt x="6465" y="9719"/>
                    <a:pt x="7070" y="9827"/>
                    <a:pt x="7622" y="9676"/>
                  </a:cubicBezTo>
                  <a:cubicBezTo>
                    <a:pt x="8129" y="9536"/>
                    <a:pt x="8562" y="9200"/>
                    <a:pt x="8941" y="8844"/>
                  </a:cubicBezTo>
                  <a:cubicBezTo>
                    <a:pt x="9351" y="8455"/>
                    <a:pt x="9751" y="7892"/>
                    <a:pt x="9524" y="7374"/>
                  </a:cubicBezTo>
                  <a:cubicBezTo>
                    <a:pt x="9438" y="7189"/>
                    <a:pt x="9275" y="7016"/>
                    <a:pt x="9330" y="6822"/>
                  </a:cubicBezTo>
                  <a:cubicBezTo>
                    <a:pt x="9362" y="6703"/>
                    <a:pt x="9460" y="6627"/>
                    <a:pt x="9556" y="6562"/>
                  </a:cubicBezTo>
                  <a:cubicBezTo>
                    <a:pt x="10195" y="6120"/>
                    <a:pt x="10995" y="5979"/>
                    <a:pt x="11762" y="5903"/>
                  </a:cubicBezTo>
                  <a:cubicBezTo>
                    <a:pt x="11997" y="5881"/>
                    <a:pt x="12236" y="5861"/>
                    <a:pt x="12474" y="5861"/>
                  </a:cubicBezTo>
                  <a:cubicBezTo>
                    <a:pt x="12693" y="5861"/>
                    <a:pt x="12911" y="5878"/>
                    <a:pt x="13124" y="5925"/>
                  </a:cubicBezTo>
                  <a:cubicBezTo>
                    <a:pt x="13815" y="6087"/>
                    <a:pt x="14389" y="6530"/>
                    <a:pt x="14908" y="7006"/>
                  </a:cubicBezTo>
                  <a:cubicBezTo>
                    <a:pt x="16042" y="8044"/>
                    <a:pt x="17156" y="9773"/>
                    <a:pt x="17891" y="11114"/>
                  </a:cubicBezTo>
                  <a:cubicBezTo>
                    <a:pt x="17491" y="9913"/>
                    <a:pt x="16767" y="8260"/>
                    <a:pt x="15934" y="7297"/>
                  </a:cubicBezTo>
                  <a:cubicBezTo>
                    <a:pt x="15826" y="7189"/>
                    <a:pt x="15718" y="7060"/>
                    <a:pt x="15686" y="6908"/>
                  </a:cubicBezTo>
                  <a:cubicBezTo>
                    <a:pt x="15632" y="6670"/>
                    <a:pt x="15783" y="6433"/>
                    <a:pt x="15859" y="6206"/>
                  </a:cubicBezTo>
                  <a:cubicBezTo>
                    <a:pt x="16064" y="5557"/>
                    <a:pt x="15643" y="4779"/>
                    <a:pt x="14994" y="4606"/>
                  </a:cubicBezTo>
                  <a:cubicBezTo>
                    <a:pt x="14670" y="4508"/>
                    <a:pt x="14248" y="4520"/>
                    <a:pt x="14075" y="4227"/>
                  </a:cubicBezTo>
                  <a:cubicBezTo>
                    <a:pt x="13935" y="3990"/>
                    <a:pt x="14053" y="3677"/>
                    <a:pt x="14065" y="3395"/>
                  </a:cubicBezTo>
                  <a:cubicBezTo>
                    <a:pt x="14086" y="2822"/>
                    <a:pt x="13599" y="2315"/>
                    <a:pt x="13048" y="2195"/>
                  </a:cubicBezTo>
                  <a:cubicBezTo>
                    <a:pt x="12939" y="2172"/>
                    <a:pt x="12830" y="2161"/>
                    <a:pt x="12720" y="2161"/>
                  </a:cubicBezTo>
                  <a:cubicBezTo>
                    <a:pt x="12265" y="2161"/>
                    <a:pt x="11815" y="2349"/>
                    <a:pt x="11449" y="2628"/>
                  </a:cubicBezTo>
                  <a:cubicBezTo>
                    <a:pt x="11243" y="2790"/>
                    <a:pt x="11059" y="2973"/>
                    <a:pt x="10810" y="3050"/>
                  </a:cubicBezTo>
                  <a:cubicBezTo>
                    <a:pt x="10748" y="3071"/>
                    <a:pt x="10680" y="3082"/>
                    <a:pt x="10613" y="3082"/>
                  </a:cubicBezTo>
                  <a:cubicBezTo>
                    <a:pt x="10414" y="3082"/>
                    <a:pt x="10219" y="2987"/>
                    <a:pt x="10162" y="2801"/>
                  </a:cubicBezTo>
                  <a:cubicBezTo>
                    <a:pt x="10118" y="2671"/>
                    <a:pt x="10162" y="2541"/>
                    <a:pt x="10183" y="2401"/>
                  </a:cubicBezTo>
                  <a:cubicBezTo>
                    <a:pt x="10291" y="1752"/>
                    <a:pt x="10054" y="1049"/>
                    <a:pt x="9589" y="585"/>
                  </a:cubicBezTo>
                  <a:cubicBezTo>
                    <a:pt x="9202" y="206"/>
                    <a:pt x="8658" y="0"/>
                    <a:pt x="8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227750" y="1665925"/>
              <a:ext cx="214600" cy="405925"/>
            </a:xfrm>
            <a:custGeom>
              <a:avLst/>
              <a:gdLst/>
              <a:ahLst/>
              <a:cxnLst/>
              <a:rect l="l" t="t" r="r" b="b"/>
              <a:pathLst>
                <a:path w="8584" h="16237" extrusionOk="0">
                  <a:moveTo>
                    <a:pt x="2163" y="0"/>
                  </a:moveTo>
                  <a:lnTo>
                    <a:pt x="2163" y="0"/>
                  </a:lnTo>
                  <a:cubicBezTo>
                    <a:pt x="2120" y="162"/>
                    <a:pt x="2076" y="324"/>
                    <a:pt x="2011" y="476"/>
                  </a:cubicBezTo>
                  <a:cubicBezTo>
                    <a:pt x="1882" y="810"/>
                    <a:pt x="1709" y="1135"/>
                    <a:pt x="1363" y="1232"/>
                  </a:cubicBezTo>
                  <a:cubicBezTo>
                    <a:pt x="930" y="1362"/>
                    <a:pt x="617" y="1838"/>
                    <a:pt x="693" y="2292"/>
                  </a:cubicBezTo>
                  <a:cubicBezTo>
                    <a:pt x="725" y="2432"/>
                    <a:pt x="779" y="2583"/>
                    <a:pt x="747" y="2724"/>
                  </a:cubicBezTo>
                  <a:cubicBezTo>
                    <a:pt x="682" y="3124"/>
                    <a:pt x="1" y="3308"/>
                    <a:pt x="98" y="3707"/>
                  </a:cubicBezTo>
                  <a:cubicBezTo>
                    <a:pt x="531" y="4021"/>
                    <a:pt x="974" y="4367"/>
                    <a:pt x="1201" y="4843"/>
                  </a:cubicBezTo>
                  <a:cubicBezTo>
                    <a:pt x="1504" y="5459"/>
                    <a:pt x="1417" y="6194"/>
                    <a:pt x="1557" y="6864"/>
                  </a:cubicBezTo>
                  <a:cubicBezTo>
                    <a:pt x="1785" y="7913"/>
                    <a:pt x="2487" y="8864"/>
                    <a:pt x="3265" y="9610"/>
                  </a:cubicBezTo>
                  <a:lnTo>
                    <a:pt x="3666" y="10010"/>
                  </a:lnTo>
                  <a:cubicBezTo>
                    <a:pt x="3644" y="9977"/>
                    <a:pt x="3611" y="9934"/>
                    <a:pt x="3579" y="9902"/>
                  </a:cubicBezTo>
                  <a:lnTo>
                    <a:pt x="3287" y="9610"/>
                  </a:lnTo>
                  <a:cubicBezTo>
                    <a:pt x="2520" y="8864"/>
                    <a:pt x="1806" y="7913"/>
                    <a:pt x="1579" y="6864"/>
                  </a:cubicBezTo>
                  <a:cubicBezTo>
                    <a:pt x="1439" y="6194"/>
                    <a:pt x="1536" y="5459"/>
                    <a:pt x="1223" y="4843"/>
                  </a:cubicBezTo>
                  <a:cubicBezTo>
                    <a:pt x="995" y="4367"/>
                    <a:pt x="553" y="4021"/>
                    <a:pt x="120" y="3707"/>
                  </a:cubicBezTo>
                  <a:cubicBezTo>
                    <a:pt x="22" y="3308"/>
                    <a:pt x="704" y="3124"/>
                    <a:pt x="779" y="2724"/>
                  </a:cubicBezTo>
                  <a:cubicBezTo>
                    <a:pt x="801" y="2583"/>
                    <a:pt x="747" y="2432"/>
                    <a:pt x="714" y="2292"/>
                  </a:cubicBezTo>
                  <a:cubicBezTo>
                    <a:pt x="639" y="1838"/>
                    <a:pt x="952" y="1362"/>
                    <a:pt x="1396" y="1232"/>
                  </a:cubicBezTo>
                  <a:cubicBezTo>
                    <a:pt x="1730" y="1135"/>
                    <a:pt x="1903" y="810"/>
                    <a:pt x="2033" y="476"/>
                  </a:cubicBezTo>
                  <a:cubicBezTo>
                    <a:pt x="2098" y="324"/>
                    <a:pt x="2141" y="162"/>
                    <a:pt x="2163" y="0"/>
                  </a:cubicBezTo>
                  <a:close/>
                  <a:moveTo>
                    <a:pt x="7265" y="14637"/>
                  </a:moveTo>
                  <a:lnTo>
                    <a:pt x="7524" y="14961"/>
                  </a:lnTo>
                  <a:cubicBezTo>
                    <a:pt x="7870" y="15372"/>
                    <a:pt x="8249" y="15793"/>
                    <a:pt x="8562" y="16237"/>
                  </a:cubicBezTo>
                  <a:cubicBezTo>
                    <a:pt x="8573" y="16225"/>
                    <a:pt x="8573" y="16225"/>
                    <a:pt x="8584" y="16225"/>
                  </a:cubicBezTo>
                  <a:cubicBezTo>
                    <a:pt x="8271" y="15783"/>
                    <a:pt x="7892" y="15361"/>
                    <a:pt x="7546" y="14961"/>
                  </a:cubicBezTo>
                  <a:cubicBezTo>
                    <a:pt x="7471" y="14863"/>
                    <a:pt x="7384" y="14766"/>
                    <a:pt x="7308" y="14669"/>
                  </a:cubicBezTo>
                  <a:cubicBezTo>
                    <a:pt x="7298" y="14658"/>
                    <a:pt x="7276" y="14647"/>
                    <a:pt x="7265" y="14637"/>
                  </a:cubicBezTo>
                  <a:close/>
                </a:path>
              </a:pathLst>
            </a:custGeom>
            <a:solidFill>
              <a:srgbClr val="ECD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1441800" y="2071550"/>
              <a:ext cx="1375" cy="1375"/>
            </a:xfrm>
            <a:custGeom>
              <a:avLst/>
              <a:gdLst/>
              <a:ahLst/>
              <a:cxnLst/>
              <a:rect l="l" t="t" r="r" b="b"/>
              <a:pathLst>
                <a:path w="55" h="55" extrusionOk="0">
                  <a:moveTo>
                    <a:pt x="22" y="0"/>
                  </a:moveTo>
                  <a:cubicBezTo>
                    <a:pt x="11" y="0"/>
                    <a:pt x="11" y="0"/>
                    <a:pt x="0" y="12"/>
                  </a:cubicBezTo>
                  <a:cubicBezTo>
                    <a:pt x="11" y="22"/>
                    <a:pt x="22" y="33"/>
                    <a:pt x="33" y="55"/>
                  </a:cubicBezTo>
                  <a:cubicBezTo>
                    <a:pt x="43" y="44"/>
                    <a:pt x="43" y="44"/>
                    <a:pt x="55" y="44"/>
                  </a:cubicBezTo>
                  <a:cubicBezTo>
                    <a:pt x="43" y="22"/>
                    <a:pt x="33" y="12"/>
                    <a:pt x="22" y="0"/>
                  </a:cubicBezTo>
                  <a:close/>
                </a:path>
              </a:pathLst>
            </a:custGeom>
            <a:solidFill>
              <a:srgbClr val="45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1541525" y="2125325"/>
              <a:ext cx="174600" cy="33000"/>
            </a:xfrm>
            <a:custGeom>
              <a:avLst/>
              <a:gdLst/>
              <a:ahLst/>
              <a:cxnLst/>
              <a:rect l="l" t="t" r="r" b="b"/>
              <a:pathLst>
                <a:path w="6984" h="1320" extrusionOk="0">
                  <a:moveTo>
                    <a:pt x="4486" y="1"/>
                  </a:moveTo>
                  <a:cubicBezTo>
                    <a:pt x="4627" y="1"/>
                    <a:pt x="4789" y="98"/>
                    <a:pt x="4919" y="184"/>
                  </a:cubicBezTo>
                  <a:cubicBezTo>
                    <a:pt x="5535" y="573"/>
                    <a:pt x="6249" y="768"/>
                    <a:pt x="6972" y="768"/>
                  </a:cubicBezTo>
                  <a:lnTo>
                    <a:pt x="6984" y="768"/>
                  </a:lnTo>
                  <a:cubicBezTo>
                    <a:pt x="6270" y="768"/>
                    <a:pt x="5546" y="573"/>
                    <a:pt x="4940" y="184"/>
                  </a:cubicBezTo>
                  <a:cubicBezTo>
                    <a:pt x="4810" y="98"/>
                    <a:pt x="4649" y="1"/>
                    <a:pt x="4497" y="1"/>
                  </a:cubicBezTo>
                  <a:close/>
                  <a:moveTo>
                    <a:pt x="1" y="1"/>
                  </a:moveTo>
                  <a:cubicBezTo>
                    <a:pt x="141" y="11"/>
                    <a:pt x="314" y="131"/>
                    <a:pt x="422" y="249"/>
                  </a:cubicBezTo>
                  <a:cubicBezTo>
                    <a:pt x="909" y="801"/>
                    <a:pt x="1557" y="1233"/>
                    <a:pt x="2281" y="1309"/>
                  </a:cubicBezTo>
                  <a:cubicBezTo>
                    <a:pt x="2346" y="1320"/>
                    <a:pt x="2411" y="1320"/>
                    <a:pt x="2476" y="1320"/>
                  </a:cubicBezTo>
                  <a:lnTo>
                    <a:pt x="2487" y="1320"/>
                  </a:lnTo>
                  <a:cubicBezTo>
                    <a:pt x="2422" y="1320"/>
                    <a:pt x="2367" y="1320"/>
                    <a:pt x="2303" y="1309"/>
                  </a:cubicBezTo>
                  <a:cubicBezTo>
                    <a:pt x="1579" y="1233"/>
                    <a:pt x="930" y="801"/>
                    <a:pt x="443" y="249"/>
                  </a:cubicBezTo>
                  <a:cubicBezTo>
                    <a:pt x="335" y="131"/>
                    <a:pt x="152" y="1"/>
                    <a:pt x="11" y="1"/>
                  </a:cubicBezTo>
                  <a:close/>
                </a:path>
              </a:pathLst>
            </a:custGeom>
            <a:solidFill>
              <a:srgbClr val="303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1442625" y="2072625"/>
              <a:ext cx="63500" cy="84625"/>
            </a:xfrm>
            <a:custGeom>
              <a:avLst/>
              <a:gdLst/>
              <a:ahLst/>
              <a:cxnLst/>
              <a:rect l="l" t="t" r="r" b="b"/>
              <a:pathLst>
                <a:path w="2540" h="3385" extrusionOk="0">
                  <a:moveTo>
                    <a:pt x="22" y="1"/>
                  </a:moveTo>
                  <a:cubicBezTo>
                    <a:pt x="10" y="1"/>
                    <a:pt x="10" y="1"/>
                    <a:pt x="0" y="12"/>
                  </a:cubicBezTo>
                  <a:cubicBezTo>
                    <a:pt x="432" y="617"/>
                    <a:pt x="724" y="1266"/>
                    <a:pt x="637" y="1979"/>
                  </a:cubicBezTo>
                  <a:cubicBezTo>
                    <a:pt x="584" y="2368"/>
                    <a:pt x="529" y="2919"/>
                    <a:pt x="918" y="2984"/>
                  </a:cubicBezTo>
                  <a:lnTo>
                    <a:pt x="940" y="2984"/>
                  </a:lnTo>
                  <a:cubicBezTo>
                    <a:pt x="551" y="2919"/>
                    <a:pt x="605" y="2368"/>
                    <a:pt x="659" y="1979"/>
                  </a:cubicBezTo>
                  <a:cubicBezTo>
                    <a:pt x="757" y="1255"/>
                    <a:pt x="454" y="606"/>
                    <a:pt x="22" y="1"/>
                  </a:cubicBezTo>
                  <a:close/>
                  <a:moveTo>
                    <a:pt x="2021" y="2109"/>
                  </a:moveTo>
                  <a:cubicBezTo>
                    <a:pt x="2086" y="2119"/>
                    <a:pt x="2140" y="2131"/>
                    <a:pt x="2184" y="2184"/>
                  </a:cubicBezTo>
                  <a:cubicBezTo>
                    <a:pt x="2518" y="2477"/>
                    <a:pt x="1805" y="3006"/>
                    <a:pt x="1795" y="3385"/>
                  </a:cubicBezTo>
                  <a:lnTo>
                    <a:pt x="1816" y="3385"/>
                  </a:lnTo>
                  <a:cubicBezTo>
                    <a:pt x="1827" y="3006"/>
                    <a:pt x="2540" y="2477"/>
                    <a:pt x="2216" y="2184"/>
                  </a:cubicBezTo>
                  <a:cubicBezTo>
                    <a:pt x="2162" y="2131"/>
                    <a:pt x="2097" y="2109"/>
                    <a:pt x="2032" y="2109"/>
                  </a:cubicBezTo>
                  <a:close/>
                </a:path>
              </a:pathLst>
            </a:custGeom>
            <a:solidFill>
              <a:srgbClr val="303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1487475" y="2157225"/>
              <a:ext cx="13550" cy="7850"/>
            </a:xfrm>
            <a:custGeom>
              <a:avLst/>
              <a:gdLst/>
              <a:ahLst/>
              <a:cxnLst/>
              <a:rect l="l" t="t" r="r" b="b"/>
              <a:pathLst>
                <a:path w="542" h="314" extrusionOk="0">
                  <a:moveTo>
                    <a:pt x="1" y="1"/>
                  </a:moveTo>
                  <a:cubicBezTo>
                    <a:pt x="1" y="65"/>
                    <a:pt x="22" y="141"/>
                    <a:pt x="87" y="195"/>
                  </a:cubicBezTo>
                  <a:cubicBezTo>
                    <a:pt x="152" y="260"/>
                    <a:pt x="238" y="282"/>
                    <a:pt x="325" y="292"/>
                  </a:cubicBezTo>
                  <a:cubicBezTo>
                    <a:pt x="390" y="314"/>
                    <a:pt x="465" y="314"/>
                    <a:pt x="530" y="314"/>
                  </a:cubicBezTo>
                  <a:lnTo>
                    <a:pt x="541" y="314"/>
                  </a:lnTo>
                  <a:cubicBezTo>
                    <a:pt x="476" y="314"/>
                    <a:pt x="411" y="303"/>
                    <a:pt x="346" y="292"/>
                  </a:cubicBezTo>
                  <a:cubicBezTo>
                    <a:pt x="260" y="282"/>
                    <a:pt x="173" y="260"/>
                    <a:pt x="109" y="195"/>
                  </a:cubicBezTo>
                  <a:cubicBezTo>
                    <a:pt x="54" y="141"/>
                    <a:pt x="22" y="76"/>
                    <a:pt x="22" y="1"/>
                  </a:cubicBezTo>
                  <a:close/>
                </a:path>
              </a:pathLst>
            </a:custGeom>
            <a:solidFill>
              <a:srgbClr val="575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1317225" y="1579425"/>
              <a:ext cx="395125" cy="453225"/>
            </a:xfrm>
            <a:custGeom>
              <a:avLst/>
              <a:gdLst/>
              <a:ahLst/>
              <a:cxnLst/>
              <a:rect l="l" t="t" r="r" b="b"/>
              <a:pathLst>
                <a:path w="15805" h="18129" extrusionOk="0">
                  <a:moveTo>
                    <a:pt x="10399" y="1"/>
                  </a:moveTo>
                  <a:lnTo>
                    <a:pt x="10399" y="1"/>
                  </a:lnTo>
                  <a:cubicBezTo>
                    <a:pt x="10529" y="98"/>
                    <a:pt x="10702" y="217"/>
                    <a:pt x="10885" y="336"/>
                  </a:cubicBezTo>
                  <a:cubicBezTo>
                    <a:pt x="10724" y="217"/>
                    <a:pt x="10572" y="98"/>
                    <a:pt x="10399" y="1"/>
                  </a:cubicBezTo>
                  <a:close/>
                  <a:moveTo>
                    <a:pt x="14972" y="6843"/>
                  </a:moveTo>
                  <a:cubicBezTo>
                    <a:pt x="14972" y="6852"/>
                    <a:pt x="14972" y="6861"/>
                    <a:pt x="14978" y="6864"/>
                  </a:cubicBezTo>
                  <a:lnTo>
                    <a:pt x="14978" y="6864"/>
                  </a:lnTo>
                  <a:cubicBezTo>
                    <a:pt x="14976" y="6857"/>
                    <a:pt x="14974" y="6850"/>
                    <a:pt x="14972" y="6843"/>
                  </a:cubicBezTo>
                  <a:close/>
                  <a:moveTo>
                    <a:pt x="14978" y="6864"/>
                  </a:moveTo>
                  <a:cubicBezTo>
                    <a:pt x="15181" y="7539"/>
                    <a:pt x="15373" y="8224"/>
                    <a:pt x="15426" y="8952"/>
                  </a:cubicBezTo>
                  <a:cubicBezTo>
                    <a:pt x="15502" y="10000"/>
                    <a:pt x="15458" y="11059"/>
                    <a:pt x="15740" y="12075"/>
                  </a:cubicBezTo>
                  <a:cubicBezTo>
                    <a:pt x="15758" y="12101"/>
                    <a:pt x="15773" y="12126"/>
                    <a:pt x="15785" y="12153"/>
                  </a:cubicBezTo>
                  <a:lnTo>
                    <a:pt x="15785" y="12153"/>
                  </a:lnTo>
                  <a:cubicBezTo>
                    <a:pt x="15254" y="10389"/>
                    <a:pt x="15752" y="8585"/>
                    <a:pt x="14983" y="6865"/>
                  </a:cubicBezTo>
                  <a:cubicBezTo>
                    <a:pt x="14981" y="6865"/>
                    <a:pt x="14979" y="6864"/>
                    <a:pt x="14978" y="6864"/>
                  </a:cubicBezTo>
                  <a:close/>
                  <a:moveTo>
                    <a:pt x="15785" y="12153"/>
                  </a:moveTo>
                  <a:cubicBezTo>
                    <a:pt x="15791" y="12174"/>
                    <a:pt x="15798" y="12195"/>
                    <a:pt x="15804" y="12216"/>
                  </a:cubicBezTo>
                  <a:cubicBezTo>
                    <a:pt x="15800" y="12194"/>
                    <a:pt x="15793" y="12173"/>
                    <a:pt x="15785" y="12153"/>
                  </a:cubicBezTo>
                  <a:close/>
                  <a:moveTo>
                    <a:pt x="4519" y="15092"/>
                  </a:moveTo>
                  <a:cubicBezTo>
                    <a:pt x="4270" y="15092"/>
                    <a:pt x="4065" y="15188"/>
                    <a:pt x="3924" y="15416"/>
                  </a:cubicBezTo>
                  <a:lnTo>
                    <a:pt x="3935" y="15426"/>
                  </a:lnTo>
                  <a:cubicBezTo>
                    <a:pt x="4086" y="15188"/>
                    <a:pt x="4291" y="15092"/>
                    <a:pt x="4529" y="15092"/>
                  </a:cubicBezTo>
                  <a:close/>
                  <a:moveTo>
                    <a:pt x="14128" y="11513"/>
                  </a:moveTo>
                  <a:cubicBezTo>
                    <a:pt x="13837" y="11513"/>
                    <a:pt x="13566" y="11556"/>
                    <a:pt x="13393" y="11632"/>
                  </a:cubicBezTo>
                  <a:cubicBezTo>
                    <a:pt x="12529" y="12010"/>
                    <a:pt x="11923" y="13103"/>
                    <a:pt x="11037" y="13589"/>
                  </a:cubicBezTo>
                  <a:cubicBezTo>
                    <a:pt x="10680" y="13783"/>
                    <a:pt x="10291" y="13946"/>
                    <a:pt x="10042" y="14270"/>
                  </a:cubicBezTo>
                  <a:cubicBezTo>
                    <a:pt x="9751" y="14648"/>
                    <a:pt x="9718" y="15167"/>
                    <a:pt x="9826" y="15632"/>
                  </a:cubicBezTo>
                  <a:cubicBezTo>
                    <a:pt x="9934" y="16096"/>
                    <a:pt x="10172" y="16519"/>
                    <a:pt x="10378" y="16951"/>
                  </a:cubicBezTo>
                  <a:cubicBezTo>
                    <a:pt x="10421" y="17037"/>
                    <a:pt x="10453" y="17134"/>
                    <a:pt x="10421" y="17232"/>
                  </a:cubicBezTo>
                  <a:cubicBezTo>
                    <a:pt x="10378" y="17318"/>
                    <a:pt x="10270" y="17362"/>
                    <a:pt x="10172" y="17383"/>
                  </a:cubicBezTo>
                  <a:cubicBezTo>
                    <a:pt x="9934" y="17448"/>
                    <a:pt x="9696" y="17480"/>
                    <a:pt x="9459" y="17480"/>
                  </a:cubicBezTo>
                  <a:lnTo>
                    <a:pt x="9470" y="17480"/>
                  </a:lnTo>
                  <a:cubicBezTo>
                    <a:pt x="9708" y="17480"/>
                    <a:pt x="9956" y="17448"/>
                    <a:pt x="10205" y="17383"/>
                  </a:cubicBezTo>
                  <a:cubicBezTo>
                    <a:pt x="10302" y="17362"/>
                    <a:pt x="10399" y="17318"/>
                    <a:pt x="10443" y="17232"/>
                  </a:cubicBezTo>
                  <a:cubicBezTo>
                    <a:pt x="10475" y="17134"/>
                    <a:pt x="10443" y="17037"/>
                    <a:pt x="10399" y="16951"/>
                  </a:cubicBezTo>
                  <a:cubicBezTo>
                    <a:pt x="10194" y="16519"/>
                    <a:pt x="9956" y="16096"/>
                    <a:pt x="9848" y="15632"/>
                  </a:cubicBezTo>
                  <a:cubicBezTo>
                    <a:pt x="9740" y="15167"/>
                    <a:pt x="9783" y="14648"/>
                    <a:pt x="10064" y="14270"/>
                  </a:cubicBezTo>
                  <a:cubicBezTo>
                    <a:pt x="10313" y="13946"/>
                    <a:pt x="10702" y="13783"/>
                    <a:pt x="11058" y="13589"/>
                  </a:cubicBezTo>
                  <a:cubicBezTo>
                    <a:pt x="11945" y="13103"/>
                    <a:pt x="12550" y="12010"/>
                    <a:pt x="13415" y="11632"/>
                  </a:cubicBezTo>
                  <a:cubicBezTo>
                    <a:pt x="13588" y="11556"/>
                    <a:pt x="13847" y="11524"/>
                    <a:pt x="14140" y="11513"/>
                  </a:cubicBezTo>
                  <a:close/>
                  <a:moveTo>
                    <a:pt x="0" y="13362"/>
                  </a:moveTo>
                  <a:lnTo>
                    <a:pt x="0" y="13362"/>
                  </a:lnTo>
                  <a:cubicBezTo>
                    <a:pt x="32" y="13394"/>
                    <a:pt x="65" y="13437"/>
                    <a:pt x="87" y="13470"/>
                  </a:cubicBezTo>
                  <a:cubicBezTo>
                    <a:pt x="779" y="14184"/>
                    <a:pt x="1416" y="14940"/>
                    <a:pt x="2000" y="15729"/>
                  </a:cubicBezTo>
                  <a:cubicBezTo>
                    <a:pt x="2573" y="16507"/>
                    <a:pt x="3092" y="17329"/>
                    <a:pt x="3686" y="18097"/>
                  </a:cubicBezTo>
                  <a:cubicBezTo>
                    <a:pt x="3697" y="18107"/>
                    <a:pt x="3719" y="18118"/>
                    <a:pt x="3729" y="18129"/>
                  </a:cubicBezTo>
                  <a:cubicBezTo>
                    <a:pt x="3124" y="17350"/>
                    <a:pt x="2605" y="16519"/>
                    <a:pt x="2021" y="15729"/>
                  </a:cubicBezTo>
                  <a:cubicBezTo>
                    <a:pt x="1406" y="14897"/>
                    <a:pt x="735" y="14097"/>
                    <a:pt x="0" y="13362"/>
                  </a:cubicBezTo>
                  <a:close/>
                </a:path>
              </a:pathLst>
            </a:custGeom>
            <a:solidFill>
              <a:srgbClr val="E29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228300" y="1527800"/>
              <a:ext cx="642675" cy="637275"/>
            </a:xfrm>
            <a:custGeom>
              <a:avLst/>
              <a:gdLst/>
              <a:ahLst/>
              <a:cxnLst/>
              <a:rect l="l" t="t" r="r" b="b"/>
              <a:pathLst>
                <a:path w="25707" h="25491" extrusionOk="0">
                  <a:moveTo>
                    <a:pt x="11146" y="1"/>
                  </a:moveTo>
                  <a:cubicBezTo>
                    <a:pt x="9978" y="1"/>
                    <a:pt x="8821" y="412"/>
                    <a:pt x="7870" y="1103"/>
                  </a:cubicBezTo>
                  <a:cubicBezTo>
                    <a:pt x="7557" y="1341"/>
                    <a:pt x="7243" y="1612"/>
                    <a:pt x="6875" y="1763"/>
                  </a:cubicBezTo>
                  <a:cubicBezTo>
                    <a:pt x="6822" y="1785"/>
                    <a:pt x="6746" y="1817"/>
                    <a:pt x="6681" y="1817"/>
                  </a:cubicBezTo>
                  <a:cubicBezTo>
                    <a:pt x="6659" y="1817"/>
                    <a:pt x="6649" y="1806"/>
                    <a:pt x="6627" y="1806"/>
                  </a:cubicBezTo>
                  <a:cubicBezTo>
                    <a:pt x="6325" y="1730"/>
                    <a:pt x="6476" y="1288"/>
                    <a:pt x="6476" y="974"/>
                  </a:cubicBezTo>
                  <a:cubicBezTo>
                    <a:pt x="6476" y="553"/>
                    <a:pt x="6044" y="228"/>
                    <a:pt x="5622" y="217"/>
                  </a:cubicBezTo>
                  <a:lnTo>
                    <a:pt x="5578" y="217"/>
                  </a:lnTo>
                  <a:cubicBezTo>
                    <a:pt x="5179" y="217"/>
                    <a:pt x="4790" y="433"/>
                    <a:pt x="4465" y="671"/>
                  </a:cubicBezTo>
                  <a:cubicBezTo>
                    <a:pt x="3633" y="1288"/>
                    <a:pt x="2984" y="2152"/>
                    <a:pt x="2606" y="3114"/>
                  </a:cubicBezTo>
                  <a:cubicBezTo>
                    <a:pt x="2303" y="3882"/>
                    <a:pt x="2335" y="4736"/>
                    <a:pt x="2141" y="5525"/>
                  </a:cubicBezTo>
                  <a:cubicBezTo>
                    <a:pt x="2119" y="5687"/>
                    <a:pt x="2076" y="5849"/>
                    <a:pt x="2011" y="6001"/>
                  </a:cubicBezTo>
                  <a:cubicBezTo>
                    <a:pt x="1881" y="6335"/>
                    <a:pt x="1708" y="6660"/>
                    <a:pt x="1374" y="6757"/>
                  </a:cubicBezTo>
                  <a:cubicBezTo>
                    <a:pt x="930" y="6887"/>
                    <a:pt x="617" y="7363"/>
                    <a:pt x="692" y="7817"/>
                  </a:cubicBezTo>
                  <a:cubicBezTo>
                    <a:pt x="725" y="7957"/>
                    <a:pt x="779" y="8108"/>
                    <a:pt x="757" y="8249"/>
                  </a:cubicBezTo>
                  <a:cubicBezTo>
                    <a:pt x="682" y="8649"/>
                    <a:pt x="0" y="8833"/>
                    <a:pt x="98" y="9232"/>
                  </a:cubicBezTo>
                  <a:cubicBezTo>
                    <a:pt x="531" y="9546"/>
                    <a:pt x="973" y="9892"/>
                    <a:pt x="1201" y="10368"/>
                  </a:cubicBezTo>
                  <a:cubicBezTo>
                    <a:pt x="1514" y="10984"/>
                    <a:pt x="1417" y="11719"/>
                    <a:pt x="1557" y="12389"/>
                  </a:cubicBezTo>
                  <a:cubicBezTo>
                    <a:pt x="1784" y="13438"/>
                    <a:pt x="2498" y="14389"/>
                    <a:pt x="3265" y="15135"/>
                  </a:cubicBezTo>
                  <a:lnTo>
                    <a:pt x="3557" y="15427"/>
                  </a:lnTo>
                  <a:cubicBezTo>
                    <a:pt x="4292" y="16162"/>
                    <a:pt x="4963" y="16962"/>
                    <a:pt x="5578" y="17794"/>
                  </a:cubicBezTo>
                  <a:cubicBezTo>
                    <a:pt x="6162" y="18584"/>
                    <a:pt x="6681" y="19415"/>
                    <a:pt x="7286" y="20194"/>
                  </a:cubicBezTo>
                  <a:cubicBezTo>
                    <a:pt x="7362" y="20291"/>
                    <a:pt x="7449" y="20388"/>
                    <a:pt x="7524" y="20486"/>
                  </a:cubicBezTo>
                  <a:cubicBezTo>
                    <a:pt x="7870" y="20886"/>
                    <a:pt x="8249" y="21308"/>
                    <a:pt x="8562" y="21750"/>
                  </a:cubicBezTo>
                  <a:cubicBezTo>
                    <a:pt x="8573" y="21762"/>
                    <a:pt x="8583" y="21772"/>
                    <a:pt x="8595" y="21794"/>
                  </a:cubicBezTo>
                  <a:cubicBezTo>
                    <a:pt x="9027" y="22399"/>
                    <a:pt x="9330" y="23048"/>
                    <a:pt x="9232" y="23772"/>
                  </a:cubicBezTo>
                  <a:cubicBezTo>
                    <a:pt x="9178" y="24161"/>
                    <a:pt x="9124" y="24712"/>
                    <a:pt x="9513" y="24777"/>
                  </a:cubicBezTo>
                  <a:lnTo>
                    <a:pt x="9546" y="24777"/>
                  </a:lnTo>
                  <a:cubicBezTo>
                    <a:pt x="9794" y="24767"/>
                    <a:pt x="9957" y="24486"/>
                    <a:pt x="10086" y="24270"/>
                  </a:cubicBezTo>
                  <a:cubicBezTo>
                    <a:pt x="10195" y="24085"/>
                    <a:pt x="10400" y="23902"/>
                    <a:pt x="10584" y="23902"/>
                  </a:cubicBezTo>
                  <a:lnTo>
                    <a:pt x="10605" y="23902"/>
                  </a:lnTo>
                  <a:cubicBezTo>
                    <a:pt x="10670" y="23902"/>
                    <a:pt x="10735" y="23924"/>
                    <a:pt x="10789" y="23977"/>
                  </a:cubicBezTo>
                  <a:cubicBezTo>
                    <a:pt x="11113" y="24270"/>
                    <a:pt x="10400" y="24799"/>
                    <a:pt x="10389" y="25178"/>
                  </a:cubicBezTo>
                  <a:cubicBezTo>
                    <a:pt x="10389" y="25253"/>
                    <a:pt x="10421" y="25318"/>
                    <a:pt x="10476" y="25372"/>
                  </a:cubicBezTo>
                  <a:cubicBezTo>
                    <a:pt x="10540" y="25437"/>
                    <a:pt x="10627" y="25459"/>
                    <a:pt x="10713" y="25469"/>
                  </a:cubicBezTo>
                  <a:cubicBezTo>
                    <a:pt x="10778" y="25480"/>
                    <a:pt x="10843" y="25491"/>
                    <a:pt x="10908" y="25491"/>
                  </a:cubicBezTo>
                  <a:cubicBezTo>
                    <a:pt x="11621" y="25480"/>
                    <a:pt x="12302" y="24875"/>
                    <a:pt x="12335" y="24161"/>
                  </a:cubicBezTo>
                  <a:cubicBezTo>
                    <a:pt x="12335" y="24107"/>
                    <a:pt x="12335" y="24053"/>
                    <a:pt x="12367" y="23999"/>
                  </a:cubicBezTo>
                  <a:cubicBezTo>
                    <a:pt x="12400" y="23934"/>
                    <a:pt x="12453" y="23902"/>
                    <a:pt x="12518" y="23902"/>
                  </a:cubicBezTo>
                  <a:lnTo>
                    <a:pt x="12540" y="23902"/>
                  </a:lnTo>
                  <a:cubicBezTo>
                    <a:pt x="12681" y="23902"/>
                    <a:pt x="12864" y="24032"/>
                    <a:pt x="12972" y="24150"/>
                  </a:cubicBezTo>
                  <a:cubicBezTo>
                    <a:pt x="13459" y="24702"/>
                    <a:pt x="14108" y="25134"/>
                    <a:pt x="14832" y="25210"/>
                  </a:cubicBezTo>
                  <a:cubicBezTo>
                    <a:pt x="14896" y="25221"/>
                    <a:pt x="14951" y="25221"/>
                    <a:pt x="15016" y="25221"/>
                  </a:cubicBezTo>
                  <a:cubicBezTo>
                    <a:pt x="15675" y="25221"/>
                    <a:pt x="16356" y="24875"/>
                    <a:pt x="16626" y="24270"/>
                  </a:cubicBezTo>
                  <a:cubicBezTo>
                    <a:pt x="16691" y="24150"/>
                    <a:pt x="16734" y="24010"/>
                    <a:pt x="16842" y="23945"/>
                  </a:cubicBezTo>
                  <a:cubicBezTo>
                    <a:pt x="16897" y="23912"/>
                    <a:pt x="16950" y="23902"/>
                    <a:pt x="17005" y="23902"/>
                  </a:cubicBezTo>
                  <a:lnTo>
                    <a:pt x="17026" y="23902"/>
                  </a:lnTo>
                  <a:cubicBezTo>
                    <a:pt x="17178" y="23902"/>
                    <a:pt x="17339" y="23999"/>
                    <a:pt x="17469" y="24085"/>
                  </a:cubicBezTo>
                  <a:cubicBezTo>
                    <a:pt x="18075" y="24474"/>
                    <a:pt x="18799" y="24669"/>
                    <a:pt x="19513" y="24669"/>
                  </a:cubicBezTo>
                  <a:cubicBezTo>
                    <a:pt x="20140" y="24669"/>
                    <a:pt x="20777" y="24518"/>
                    <a:pt x="21329" y="24215"/>
                  </a:cubicBezTo>
                  <a:cubicBezTo>
                    <a:pt x="21999" y="23848"/>
                    <a:pt x="22539" y="23264"/>
                    <a:pt x="22885" y="22583"/>
                  </a:cubicBezTo>
                  <a:cubicBezTo>
                    <a:pt x="23058" y="22259"/>
                    <a:pt x="23231" y="21858"/>
                    <a:pt x="23253" y="21481"/>
                  </a:cubicBezTo>
                  <a:cubicBezTo>
                    <a:pt x="23285" y="21135"/>
                    <a:pt x="23220" y="20864"/>
                    <a:pt x="23534" y="20594"/>
                  </a:cubicBezTo>
                  <a:cubicBezTo>
                    <a:pt x="23739" y="20421"/>
                    <a:pt x="23998" y="20323"/>
                    <a:pt x="24236" y="20205"/>
                  </a:cubicBezTo>
                  <a:cubicBezTo>
                    <a:pt x="24745" y="19946"/>
                    <a:pt x="25220" y="19567"/>
                    <a:pt x="25458" y="19048"/>
                  </a:cubicBezTo>
                  <a:cubicBezTo>
                    <a:pt x="25706" y="18529"/>
                    <a:pt x="25696" y="17870"/>
                    <a:pt x="25328" y="17426"/>
                  </a:cubicBezTo>
                  <a:cubicBezTo>
                    <a:pt x="24939" y="16951"/>
                    <a:pt x="24279" y="16821"/>
                    <a:pt x="23685" y="16638"/>
                  </a:cubicBezTo>
                  <a:cubicBezTo>
                    <a:pt x="23448" y="16573"/>
                    <a:pt x="23198" y="16475"/>
                    <a:pt x="23058" y="16270"/>
                  </a:cubicBezTo>
                  <a:cubicBezTo>
                    <a:pt x="22809" y="15924"/>
                    <a:pt x="23004" y="15427"/>
                    <a:pt x="23307" y="15146"/>
                  </a:cubicBezTo>
                  <a:cubicBezTo>
                    <a:pt x="23436" y="15027"/>
                    <a:pt x="23599" y="14919"/>
                    <a:pt x="23652" y="14746"/>
                  </a:cubicBezTo>
                  <a:cubicBezTo>
                    <a:pt x="23717" y="14508"/>
                    <a:pt x="23534" y="14260"/>
                    <a:pt x="23318" y="14151"/>
                  </a:cubicBezTo>
                  <a:cubicBezTo>
                    <a:pt x="23090" y="14043"/>
                    <a:pt x="22842" y="14022"/>
                    <a:pt x="22604" y="13957"/>
                  </a:cubicBezTo>
                  <a:cubicBezTo>
                    <a:pt x="22367" y="13892"/>
                    <a:pt x="22117" y="13751"/>
                    <a:pt x="22042" y="13513"/>
                  </a:cubicBezTo>
                  <a:cubicBezTo>
                    <a:pt x="21934" y="13189"/>
                    <a:pt x="22204" y="12865"/>
                    <a:pt x="22269" y="12519"/>
                  </a:cubicBezTo>
                  <a:cubicBezTo>
                    <a:pt x="22323" y="12216"/>
                    <a:pt x="22204" y="11892"/>
                    <a:pt x="21956" y="11697"/>
                  </a:cubicBezTo>
                  <a:cubicBezTo>
                    <a:pt x="21577" y="11406"/>
                    <a:pt x="21036" y="11481"/>
                    <a:pt x="20572" y="11330"/>
                  </a:cubicBezTo>
                  <a:cubicBezTo>
                    <a:pt x="19902" y="11103"/>
                    <a:pt x="19513" y="10411"/>
                    <a:pt x="19188" y="9763"/>
                  </a:cubicBezTo>
                  <a:cubicBezTo>
                    <a:pt x="18853" y="9114"/>
                    <a:pt x="18529" y="8465"/>
                    <a:pt x="18194" y="7817"/>
                  </a:cubicBezTo>
                  <a:lnTo>
                    <a:pt x="18194" y="7817"/>
                  </a:lnTo>
                  <a:cubicBezTo>
                    <a:pt x="18302" y="8184"/>
                    <a:pt x="18420" y="8541"/>
                    <a:pt x="18529" y="8908"/>
                  </a:cubicBezTo>
                  <a:cubicBezTo>
                    <a:pt x="18529" y="8919"/>
                    <a:pt x="18529" y="8930"/>
                    <a:pt x="18540" y="8930"/>
                  </a:cubicBezTo>
                  <a:cubicBezTo>
                    <a:pt x="19309" y="10650"/>
                    <a:pt x="18811" y="12454"/>
                    <a:pt x="19342" y="14218"/>
                  </a:cubicBezTo>
                  <a:lnTo>
                    <a:pt x="19342" y="14218"/>
                  </a:lnTo>
                  <a:cubicBezTo>
                    <a:pt x="19330" y="14191"/>
                    <a:pt x="19315" y="14166"/>
                    <a:pt x="19297" y="14140"/>
                  </a:cubicBezTo>
                  <a:lnTo>
                    <a:pt x="19297" y="14140"/>
                  </a:lnTo>
                  <a:cubicBezTo>
                    <a:pt x="19307" y="14195"/>
                    <a:pt x="19329" y="14238"/>
                    <a:pt x="19340" y="14281"/>
                  </a:cubicBezTo>
                  <a:cubicBezTo>
                    <a:pt x="19188" y="13794"/>
                    <a:pt x="18367" y="13589"/>
                    <a:pt x="17697" y="13578"/>
                  </a:cubicBezTo>
                  <a:cubicBezTo>
                    <a:pt x="17404" y="13589"/>
                    <a:pt x="17145" y="13621"/>
                    <a:pt x="16972" y="13697"/>
                  </a:cubicBezTo>
                  <a:cubicBezTo>
                    <a:pt x="16107" y="14075"/>
                    <a:pt x="15502" y="15168"/>
                    <a:pt x="14615" y="15654"/>
                  </a:cubicBezTo>
                  <a:cubicBezTo>
                    <a:pt x="14259" y="15848"/>
                    <a:pt x="13870" y="16011"/>
                    <a:pt x="13621" y="16335"/>
                  </a:cubicBezTo>
                  <a:cubicBezTo>
                    <a:pt x="13340" y="16713"/>
                    <a:pt x="13297" y="17232"/>
                    <a:pt x="13405" y="17697"/>
                  </a:cubicBezTo>
                  <a:cubicBezTo>
                    <a:pt x="13513" y="18161"/>
                    <a:pt x="13751" y="18584"/>
                    <a:pt x="13956" y="19016"/>
                  </a:cubicBezTo>
                  <a:cubicBezTo>
                    <a:pt x="14000" y="19102"/>
                    <a:pt x="14032" y="19199"/>
                    <a:pt x="14000" y="19297"/>
                  </a:cubicBezTo>
                  <a:cubicBezTo>
                    <a:pt x="13956" y="19383"/>
                    <a:pt x="13859" y="19427"/>
                    <a:pt x="13762" y="19448"/>
                  </a:cubicBezTo>
                  <a:cubicBezTo>
                    <a:pt x="13513" y="19513"/>
                    <a:pt x="13265" y="19545"/>
                    <a:pt x="13027" y="19545"/>
                  </a:cubicBezTo>
                  <a:lnTo>
                    <a:pt x="13005" y="19545"/>
                  </a:lnTo>
                  <a:cubicBezTo>
                    <a:pt x="11610" y="19545"/>
                    <a:pt x="10346" y="18519"/>
                    <a:pt x="9287" y="17697"/>
                  </a:cubicBezTo>
                  <a:cubicBezTo>
                    <a:pt x="8994" y="17470"/>
                    <a:pt x="8681" y="17253"/>
                    <a:pt x="8324" y="17178"/>
                  </a:cubicBezTo>
                  <a:cubicBezTo>
                    <a:pt x="8238" y="17167"/>
                    <a:pt x="8162" y="17157"/>
                    <a:pt x="8086" y="17157"/>
                  </a:cubicBezTo>
                  <a:cubicBezTo>
                    <a:pt x="7848" y="17157"/>
                    <a:pt x="7643" y="17253"/>
                    <a:pt x="7492" y="17491"/>
                  </a:cubicBezTo>
                  <a:lnTo>
                    <a:pt x="7481" y="17481"/>
                  </a:lnTo>
                  <a:cubicBezTo>
                    <a:pt x="7470" y="17481"/>
                    <a:pt x="7470" y="17491"/>
                    <a:pt x="7470" y="17491"/>
                  </a:cubicBezTo>
                  <a:cubicBezTo>
                    <a:pt x="7027" y="17351"/>
                    <a:pt x="6671" y="16994"/>
                    <a:pt x="6389" y="16616"/>
                  </a:cubicBezTo>
                  <a:cubicBezTo>
                    <a:pt x="6097" y="16249"/>
                    <a:pt x="5871" y="15827"/>
                    <a:pt x="5568" y="15470"/>
                  </a:cubicBezTo>
                  <a:cubicBezTo>
                    <a:pt x="5297" y="15146"/>
                    <a:pt x="4963" y="14875"/>
                    <a:pt x="4595" y="14670"/>
                  </a:cubicBezTo>
                  <a:cubicBezTo>
                    <a:pt x="3633" y="14140"/>
                    <a:pt x="3438" y="12865"/>
                    <a:pt x="2952" y="11881"/>
                  </a:cubicBezTo>
                  <a:cubicBezTo>
                    <a:pt x="2919" y="11827"/>
                    <a:pt x="2887" y="11752"/>
                    <a:pt x="2876" y="11687"/>
                  </a:cubicBezTo>
                  <a:cubicBezTo>
                    <a:pt x="2854" y="11524"/>
                    <a:pt x="2952" y="11373"/>
                    <a:pt x="3049" y="11254"/>
                  </a:cubicBezTo>
                  <a:cubicBezTo>
                    <a:pt x="3222" y="11017"/>
                    <a:pt x="3406" y="10789"/>
                    <a:pt x="3524" y="10519"/>
                  </a:cubicBezTo>
                  <a:cubicBezTo>
                    <a:pt x="3644" y="10249"/>
                    <a:pt x="3676" y="9924"/>
                    <a:pt x="3524" y="9665"/>
                  </a:cubicBezTo>
                  <a:cubicBezTo>
                    <a:pt x="3492" y="9611"/>
                    <a:pt x="3449" y="9557"/>
                    <a:pt x="3449" y="9492"/>
                  </a:cubicBezTo>
                  <a:cubicBezTo>
                    <a:pt x="3438" y="9395"/>
                    <a:pt x="3524" y="9319"/>
                    <a:pt x="3601" y="9244"/>
                  </a:cubicBezTo>
                  <a:cubicBezTo>
                    <a:pt x="4065" y="8833"/>
                    <a:pt x="4432" y="8292"/>
                    <a:pt x="4649" y="7709"/>
                  </a:cubicBezTo>
                  <a:cubicBezTo>
                    <a:pt x="4735" y="7481"/>
                    <a:pt x="4746" y="7147"/>
                    <a:pt x="4519" y="7070"/>
                  </a:cubicBezTo>
                  <a:cubicBezTo>
                    <a:pt x="4389" y="7017"/>
                    <a:pt x="4206" y="7070"/>
                    <a:pt x="4141" y="6952"/>
                  </a:cubicBezTo>
                  <a:cubicBezTo>
                    <a:pt x="4076" y="6854"/>
                    <a:pt x="4173" y="6736"/>
                    <a:pt x="4271" y="6660"/>
                  </a:cubicBezTo>
                  <a:cubicBezTo>
                    <a:pt x="4746" y="6239"/>
                    <a:pt x="5265" y="5795"/>
                    <a:pt x="5881" y="5644"/>
                  </a:cubicBezTo>
                  <a:cubicBezTo>
                    <a:pt x="6443" y="5514"/>
                    <a:pt x="7048" y="5622"/>
                    <a:pt x="7600" y="5471"/>
                  </a:cubicBezTo>
                  <a:cubicBezTo>
                    <a:pt x="8108" y="5331"/>
                    <a:pt x="8540" y="4995"/>
                    <a:pt x="8919" y="4639"/>
                  </a:cubicBezTo>
                  <a:cubicBezTo>
                    <a:pt x="9330" y="4250"/>
                    <a:pt x="9729" y="3687"/>
                    <a:pt x="9503" y="3169"/>
                  </a:cubicBezTo>
                  <a:cubicBezTo>
                    <a:pt x="9416" y="2984"/>
                    <a:pt x="9254" y="2811"/>
                    <a:pt x="9308" y="2617"/>
                  </a:cubicBezTo>
                  <a:cubicBezTo>
                    <a:pt x="9340" y="2498"/>
                    <a:pt x="9438" y="2422"/>
                    <a:pt x="9535" y="2357"/>
                  </a:cubicBezTo>
                  <a:cubicBezTo>
                    <a:pt x="10173" y="1915"/>
                    <a:pt x="10962" y="1774"/>
                    <a:pt x="11740" y="1698"/>
                  </a:cubicBezTo>
                  <a:cubicBezTo>
                    <a:pt x="12021" y="1666"/>
                    <a:pt x="12324" y="1634"/>
                    <a:pt x="12616" y="1634"/>
                  </a:cubicBezTo>
                  <a:cubicBezTo>
                    <a:pt x="13016" y="1634"/>
                    <a:pt x="13416" y="1698"/>
                    <a:pt x="13751" y="1925"/>
                  </a:cubicBezTo>
                  <a:cubicBezTo>
                    <a:pt x="13772" y="1936"/>
                    <a:pt x="13848" y="1990"/>
                    <a:pt x="13956" y="2066"/>
                  </a:cubicBezTo>
                  <a:cubicBezTo>
                    <a:pt x="14129" y="2163"/>
                    <a:pt x="14281" y="2282"/>
                    <a:pt x="14442" y="2401"/>
                  </a:cubicBezTo>
                  <a:cubicBezTo>
                    <a:pt x="14745" y="2606"/>
                    <a:pt x="15069" y="2811"/>
                    <a:pt x="15146" y="2811"/>
                  </a:cubicBezTo>
                  <a:cubicBezTo>
                    <a:pt x="15156" y="2811"/>
                    <a:pt x="15167" y="2801"/>
                    <a:pt x="15167" y="2790"/>
                  </a:cubicBezTo>
                  <a:cubicBezTo>
                    <a:pt x="15167" y="2184"/>
                    <a:pt x="14800" y="1644"/>
                    <a:pt x="14356" y="1223"/>
                  </a:cubicBezTo>
                  <a:cubicBezTo>
                    <a:pt x="13502" y="433"/>
                    <a:pt x="12324" y="1"/>
                    <a:pt x="11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611250" y="1894000"/>
              <a:ext cx="72700" cy="78150"/>
            </a:xfrm>
            <a:custGeom>
              <a:avLst/>
              <a:gdLst/>
              <a:ahLst/>
              <a:cxnLst/>
              <a:rect l="l" t="t" r="r" b="b"/>
              <a:pathLst>
                <a:path w="2908" h="3126" extrusionOk="0">
                  <a:moveTo>
                    <a:pt x="2487" y="1"/>
                  </a:moveTo>
                  <a:cubicBezTo>
                    <a:pt x="2162" y="573"/>
                    <a:pt x="1957" y="1233"/>
                    <a:pt x="1903" y="1892"/>
                  </a:cubicBezTo>
                  <a:cubicBezTo>
                    <a:pt x="1892" y="1968"/>
                    <a:pt x="1892" y="2043"/>
                    <a:pt x="1838" y="2098"/>
                  </a:cubicBezTo>
                  <a:cubicBezTo>
                    <a:pt x="1784" y="2163"/>
                    <a:pt x="1697" y="2184"/>
                    <a:pt x="1622" y="2195"/>
                  </a:cubicBezTo>
                  <a:cubicBezTo>
                    <a:pt x="1092" y="2292"/>
                    <a:pt x="486" y="2324"/>
                    <a:pt x="0" y="2530"/>
                  </a:cubicBezTo>
                  <a:cubicBezTo>
                    <a:pt x="476" y="2876"/>
                    <a:pt x="1190" y="3016"/>
                    <a:pt x="1784" y="3103"/>
                  </a:cubicBezTo>
                  <a:cubicBezTo>
                    <a:pt x="1865" y="3116"/>
                    <a:pt x="1948" y="3125"/>
                    <a:pt x="2030" y="3125"/>
                  </a:cubicBezTo>
                  <a:cubicBezTo>
                    <a:pt x="2154" y="3125"/>
                    <a:pt x="2274" y="3103"/>
                    <a:pt x="2379" y="3038"/>
                  </a:cubicBezTo>
                  <a:cubicBezTo>
                    <a:pt x="2573" y="2919"/>
                    <a:pt x="2660" y="2682"/>
                    <a:pt x="2713" y="2454"/>
                  </a:cubicBezTo>
                  <a:cubicBezTo>
                    <a:pt x="2908" y="1644"/>
                    <a:pt x="2821" y="768"/>
                    <a:pt x="2487" y="1"/>
                  </a:cubicBezTo>
                  <a:close/>
                </a:path>
              </a:pathLst>
            </a:custGeom>
            <a:solidFill>
              <a:srgbClr val="FFFFFF">
                <a:alpha val="2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1296150" y="1939675"/>
              <a:ext cx="90525" cy="82700"/>
            </a:xfrm>
            <a:custGeom>
              <a:avLst/>
              <a:gdLst/>
              <a:ahLst/>
              <a:cxnLst/>
              <a:rect l="l" t="t" r="r" b="b"/>
              <a:pathLst>
                <a:path w="3621" h="3308" extrusionOk="0">
                  <a:moveTo>
                    <a:pt x="400" y="0"/>
                  </a:moveTo>
                  <a:cubicBezTo>
                    <a:pt x="270" y="0"/>
                    <a:pt x="130" y="22"/>
                    <a:pt x="0" y="76"/>
                  </a:cubicBezTo>
                  <a:cubicBezTo>
                    <a:pt x="22" y="98"/>
                    <a:pt x="1968" y="1654"/>
                    <a:pt x="1805" y="1686"/>
                  </a:cubicBezTo>
                  <a:cubicBezTo>
                    <a:pt x="1384" y="1773"/>
                    <a:pt x="1232" y="2368"/>
                    <a:pt x="1459" y="2735"/>
                  </a:cubicBezTo>
                  <a:cubicBezTo>
                    <a:pt x="1686" y="3103"/>
                    <a:pt x="2140" y="3265"/>
                    <a:pt x="2573" y="3298"/>
                  </a:cubicBezTo>
                  <a:cubicBezTo>
                    <a:pt x="2605" y="3308"/>
                    <a:pt x="2638" y="3308"/>
                    <a:pt x="2670" y="3308"/>
                  </a:cubicBezTo>
                  <a:cubicBezTo>
                    <a:pt x="3102" y="3308"/>
                    <a:pt x="3621" y="3081"/>
                    <a:pt x="3578" y="2649"/>
                  </a:cubicBezTo>
                  <a:cubicBezTo>
                    <a:pt x="3567" y="2498"/>
                    <a:pt x="3470" y="2357"/>
                    <a:pt x="3373" y="2227"/>
                  </a:cubicBezTo>
                  <a:cubicBezTo>
                    <a:pt x="2972" y="1698"/>
                    <a:pt x="2508" y="1211"/>
                    <a:pt x="2011" y="778"/>
                  </a:cubicBezTo>
                  <a:cubicBezTo>
                    <a:pt x="1654" y="476"/>
                    <a:pt x="1264" y="195"/>
                    <a:pt x="822" y="65"/>
                  </a:cubicBezTo>
                  <a:cubicBezTo>
                    <a:pt x="681" y="22"/>
                    <a:pt x="541" y="0"/>
                    <a:pt x="400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1581775" y="1838325"/>
              <a:ext cx="37325" cy="47850"/>
            </a:xfrm>
            <a:custGeom>
              <a:avLst/>
              <a:gdLst/>
              <a:ahLst/>
              <a:cxnLst/>
              <a:rect l="l" t="t" r="r" b="b"/>
              <a:pathLst>
                <a:path w="1493" h="1914" extrusionOk="0">
                  <a:moveTo>
                    <a:pt x="207" y="1"/>
                  </a:moveTo>
                  <a:cubicBezTo>
                    <a:pt x="1" y="444"/>
                    <a:pt x="455" y="1179"/>
                    <a:pt x="606" y="1579"/>
                  </a:cubicBezTo>
                  <a:cubicBezTo>
                    <a:pt x="661" y="1719"/>
                    <a:pt x="736" y="1882"/>
                    <a:pt x="877" y="1914"/>
                  </a:cubicBezTo>
                  <a:lnTo>
                    <a:pt x="930" y="1914"/>
                  </a:lnTo>
                  <a:cubicBezTo>
                    <a:pt x="952" y="1914"/>
                    <a:pt x="985" y="1914"/>
                    <a:pt x="1017" y="1903"/>
                  </a:cubicBezTo>
                  <a:cubicBezTo>
                    <a:pt x="942" y="1892"/>
                    <a:pt x="877" y="1871"/>
                    <a:pt x="812" y="1839"/>
                  </a:cubicBezTo>
                  <a:lnTo>
                    <a:pt x="812" y="1839"/>
                  </a:lnTo>
                  <a:cubicBezTo>
                    <a:pt x="877" y="1871"/>
                    <a:pt x="952" y="1892"/>
                    <a:pt x="1017" y="1903"/>
                  </a:cubicBezTo>
                  <a:cubicBezTo>
                    <a:pt x="1028" y="1903"/>
                    <a:pt x="1039" y="1892"/>
                    <a:pt x="1039" y="1892"/>
                  </a:cubicBezTo>
                  <a:cubicBezTo>
                    <a:pt x="1201" y="1849"/>
                    <a:pt x="1320" y="1730"/>
                    <a:pt x="1396" y="1579"/>
                  </a:cubicBezTo>
                  <a:cubicBezTo>
                    <a:pt x="1493" y="1385"/>
                    <a:pt x="1493" y="1147"/>
                    <a:pt x="1374" y="962"/>
                  </a:cubicBezTo>
                  <a:cubicBezTo>
                    <a:pt x="1266" y="801"/>
                    <a:pt x="1082" y="693"/>
                    <a:pt x="920" y="585"/>
                  </a:cubicBezTo>
                  <a:cubicBezTo>
                    <a:pt x="671" y="422"/>
                    <a:pt x="466" y="119"/>
                    <a:pt x="207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1602075" y="1884275"/>
              <a:ext cx="5125" cy="1650"/>
            </a:xfrm>
            <a:custGeom>
              <a:avLst/>
              <a:gdLst/>
              <a:ahLst/>
              <a:cxnLst/>
              <a:rect l="l" t="t" r="r" b="b"/>
              <a:pathLst>
                <a:path w="205" h="66" extrusionOk="0">
                  <a:moveTo>
                    <a:pt x="0" y="1"/>
                  </a:moveTo>
                  <a:lnTo>
                    <a:pt x="0" y="1"/>
                  </a:lnTo>
                  <a:cubicBezTo>
                    <a:pt x="65" y="33"/>
                    <a:pt x="130" y="54"/>
                    <a:pt x="205" y="65"/>
                  </a:cubicBezTo>
                  <a:cubicBezTo>
                    <a:pt x="140" y="54"/>
                    <a:pt x="65" y="33"/>
                    <a:pt x="0" y="1"/>
                  </a:cubicBezTo>
                  <a:close/>
                </a:path>
              </a:pathLst>
            </a:custGeom>
            <a:solidFill>
              <a:srgbClr val="22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446400" y="1859125"/>
              <a:ext cx="62975" cy="74625"/>
            </a:xfrm>
            <a:custGeom>
              <a:avLst/>
              <a:gdLst/>
              <a:ahLst/>
              <a:cxnLst/>
              <a:rect l="l" t="t" r="r" b="b"/>
              <a:pathLst>
                <a:path w="2519" h="2985" extrusionOk="0">
                  <a:moveTo>
                    <a:pt x="1935" y="1"/>
                  </a:moveTo>
                  <a:cubicBezTo>
                    <a:pt x="1881" y="1"/>
                    <a:pt x="1816" y="22"/>
                    <a:pt x="1752" y="55"/>
                  </a:cubicBezTo>
                  <a:cubicBezTo>
                    <a:pt x="1514" y="163"/>
                    <a:pt x="1427" y="898"/>
                    <a:pt x="1298" y="1136"/>
                  </a:cubicBezTo>
                  <a:cubicBezTo>
                    <a:pt x="1060" y="1525"/>
                    <a:pt x="692" y="1850"/>
                    <a:pt x="292" y="2066"/>
                  </a:cubicBezTo>
                  <a:cubicBezTo>
                    <a:pt x="162" y="2131"/>
                    <a:pt x="0" y="2249"/>
                    <a:pt x="44" y="2390"/>
                  </a:cubicBezTo>
                  <a:cubicBezTo>
                    <a:pt x="65" y="2444"/>
                    <a:pt x="119" y="2487"/>
                    <a:pt x="162" y="2520"/>
                  </a:cubicBezTo>
                  <a:cubicBezTo>
                    <a:pt x="508" y="2779"/>
                    <a:pt x="940" y="2984"/>
                    <a:pt x="1351" y="2984"/>
                  </a:cubicBezTo>
                  <a:cubicBezTo>
                    <a:pt x="1567" y="2984"/>
                    <a:pt x="1784" y="2919"/>
                    <a:pt x="1957" y="2790"/>
                  </a:cubicBezTo>
                  <a:cubicBezTo>
                    <a:pt x="2249" y="2574"/>
                    <a:pt x="2379" y="2206"/>
                    <a:pt x="2443" y="1850"/>
                  </a:cubicBezTo>
                  <a:cubicBezTo>
                    <a:pt x="2519" y="1449"/>
                    <a:pt x="2487" y="1"/>
                    <a:pt x="1935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622850" y="1778600"/>
              <a:ext cx="61100" cy="48950"/>
            </a:xfrm>
            <a:custGeom>
              <a:avLst/>
              <a:gdLst/>
              <a:ahLst/>
              <a:cxnLst/>
              <a:rect l="l" t="t" r="r" b="b"/>
              <a:pathLst>
                <a:path w="2444" h="1958" extrusionOk="0">
                  <a:moveTo>
                    <a:pt x="1785" y="0"/>
                  </a:moveTo>
                  <a:cubicBezTo>
                    <a:pt x="1557" y="0"/>
                    <a:pt x="1363" y="228"/>
                    <a:pt x="1180" y="379"/>
                  </a:cubicBezTo>
                  <a:cubicBezTo>
                    <a:pt x="974" y="552"/>
                    <a:pt x="704" y="639"/>
                    <a:pt x="433" y="639"/>
                  </a:cubicBezTo>
                  <a:cubicBezTo>
                    <a:pt x="282" y="639"/>
                    <a:pt x="142" y="617"/>
                    <a:pt x="1" y="563"/>
                  </a:cubicBezTo>
                  <a:lnTo>
                    <a:pt x="1" y="563"/>
                  </a:lnTo>
                  <a:lnTo>
                    <a:pt x="163" y="714"/>
                  </a:lnTo>
                  <a:cubicBezTo>
                    <a:pt x="239" y="1136"/>
                    <a:pt x="455" y="1547"/>
                    <a:pt x="812" y="1784"/>
                  </a:cubicBezTo>
                  <a:cubicBezTo>
                    <a:pt x="995" y="1893"/>
                    <a:pt x="1212" y="1957"/>
                    <a:pt x="1428" y="1957"/>
                  </a:cubicBezTo>
                  <a:cubicBezTo>
                    <a:pt x="1644" y="1957"/>
                    <a:pt x="1850" y="1893"/>
                    <a:pt x="2023" y="1752"/>
                  </a:cubicBezTo>
                  <a:cubicBezTo>
                    <a:pt x="2434" y="1417"/>
                    <a:pt x="2444" y="747"/>
                    <a:pt x="2174" y="293"/>
                  </a:cubicBezTo>
                  <a:cubicBezTo>
                    <a:pt x="2098" y="163"/>
                    <a:pt x="2012" y="55"/>
                    <a:pt x="1871" y="12"/>
                  </a:cubicBezTo>
                  <a:cubicBezTo>
                    <a:pt x="1850" y="0"/>
                    <a:pt x="1817" y="0"/>
                    <a:pt x="178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1215600" y="2176400"/>
              <a:ext cx="421325" cy="315950"/>
            </a:xfrm>
            <a:custGeom>
              <a:avLst/>
              <a:gdLst/>
              <a:ahLst/>
              <a:cxnLst/>
              <a:rect l="l" t="t" r="r" b="b"/>
              <a:pathLst>
                <a:path w="16853" h="12638" extrusionOk="0">
                  <a:moveTo>
                    <a:pt x="5254" y="1"/>
                  </a:moveTo>
                  <a:cubicBezTo>
                    <a:pt x="5092" y="1"/>
                    <a:pt x="4919" y="55"/>
                    <a:pt x="4767" y="120"/>
                  </a:cubicBezTo>
                  <a:cubicBezTo>
                    <a:pt x="3189" y="769"/>
                    <a:pt x="2022" y="2163"/>
                    <a:pt x="1168" y="3644"/>
                  </a:cubicBezTo>
                  <a:cubicBezTo>
                    <a:pt x="725" y="4411"/>
                    <a:pt x="303" y="5503"/>
                    <a:pt x="87" y="6628"/>
                  </a:cubicBezTo>
                  <a:cubicBezTo>
                    <a:pt x="1" y="7546"/>
                    <a:pt x="54" y="8487"/>
                    <a:pt x="260" y="9395"/>
                  </a:cubicBezTo>
                  <a:cubicBezTo>
                    <a:pt x="357" y="9827"/>
                    <a:pt x="508" y="10173"/>
                    <a:pt x="693" y="10465"/>
                  </a:cubicBezTo>
                  <a:cubicBezTo>
                    <a:pt x="876" y="10702"/>
                    <a:pt x="1103" y="10908"/>
                    <a:pt x="1373" y="11092"/>
                  </a:cubicBezTo>
                  <a:cubicBezTo>
                    <a:pt x="2357" y="11740"/>
                    <a:pt x="3449" y="11892"/>
                    <a:pt x="4573" y="12141"/>
                  </a:cubicBezTo>
                  <a:cubicBezTo>
                    <a:pt x="5254" y="12302"/>
                    <a:pt x="5968" y="12389"/>
                    <a:pt x="6692" y="12454"/>
                  </a:cubicBezTo>
                  <a:cubicBezTo>
                    <a:pt x="8119" y="12551"/>
                    <a:pt x="9578" y="12519"/>
                    <a:pt x="10951" y="12551"/>
                  </a:cubicBezTo>
                  <a:cubicBezTo>
                    <a:pt x="11102" y="12551"/>
                    <a:pt x="11308" y="12562"/>
                    <a:pt x="11546" y="12573"/>
                  </a:cubicBezTo>
                  <a:cubicBezTo>
                    <a:pt x="11805" y="12583"/>
                    <a:pt x="12075" y="12605"/>
                    <a:pt x="12346" y="12616"/>
                  </a:cubicBezTo>
                  <a:cubicBezTo>
                    <a:pt x="12637" y="12627"/>
                    <a:pt x="12951" y="12638"/>
                    <a:pt x="13275" y="12638"/>
                  </a:cubicBezTo>
                  <a:cubicBezTo>
                    <a:pt x="13956" y="12638"/>
                    <a:pt x="14659" y="12595"/>
                    <a:pt x="15275" y="12475"/>
                  </a:cubicBezTo>
                  <a:cubicBezTo>
                    <a:pt x="15999" y="12324"/>
                    <a:pt x="16572" y="12065"/>
                    <a:pt x="16810" y="11600"/>
                  </a:cubicBezTo>
                  <a:cubicBezTo>
                    <a:pt x="16853" y="11406"/>
                    <a:pt x="16843" y="11211"/>
                    <a:pt x="16821" y="11016"/>
                  </a:cubicBezTo>
                  <a:cubicBezTo>
                    <a:pt x="16799" y="10714"/>
                    <a:pt x="16810" y="10368"/>
                    <a:pt x="16735" y="10087"/>
                  </a:cubicBezTo>
                  <a:cubicBezTo>
                    <a:pt x="16140" y="10681"/>
                    <a:pt x="15178" y="10616"/>
                    <a:pt x="14410" y="10714"/>
                  </a:cubicBezTo>
                  <a:cubicBezTo>
                    <a:pt x="13794" y="10789"/>
                    <a:pt x="13167" y="10832"/>
                    <a:pt x="12551" y="10832"/>
                  </a:cubicBezTo>
                  <a:cubicBezTo>
                    <a:pt x="12291" y="10832"/>
                    <a:pt x="12032" y="10822"/>
                    <a:pt x="11772" y="10811"/>
                  </a:cubicBezTo>
                  <a:cubicBezTo>
                    <a:pt x="10021" y="10714"/>
                    <a:pt x="8356" y="10281"/>
                    <a:pt x="6843" y="9427"/>
                  </a:cubicBezTo>
                  <a:cubicBezTo>
                    <a:pt x="5579" y="8713"/>
                    <a:pt x="4130" y="8119"/>
                    <a:pt x="3492" y="6736"/>
                  </a:cubicBezTo>
                  <a:cubicBezTo>
                    <a:pt x="3449" y="6649"/>
                    <a:pt x="3417" y="6573"/>
                    <a:pt x="3384" y="6487"/>
                  </a:cubicBezTo>
                  <a:cubicBezTo>
                    <a:pt x="3016" y="5482"/>
                    <a:pt x="3179" y="4336"/>
                    <a:pt x="3633" y="3352"/>
                  </a:cubicBezTo>
                  <a:cubicBezTo>
                    <a:pt x="4076" y="2379"/>
                    <a:pt x="4789" y="1557"/>
                    <a:pt x="5546" y="790"/>
                  </a:cubicBezTo>
                  <a:cubicBezTo>
                    <a:pt x="5632" y="692"/>
                    <a:pt x="5730" y="596"/>
                    <a:pt x="5752" y="455"/>
                  </a:cubicBezTo>
                  <a:cubicBezTo>
                    <a:pt x="5784" y="250"/>
                    <a:pt x="5600" y="55"/>
                    <a:pt x="5384" y="12"/>
                  </a:cubicBezTo>
                  <a:cubicBezTo>
                    <a:pt x="5341" y="1"/>
                    <a:pt x="5298" y="1"/>
                    <a:pt x="5254" y="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9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62" name="Google Shape;962;p29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963" name="Google Shape;963;p29">
              <a:hlinkClick r:id="" action="ppaction://noaction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4" name="Google Shape;964;p29">
              <a:hlinkClick r:id="rId4" action="ppaction://hlinksldjump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5" name="Google Shape;965;p29"/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6" name="Google Shape;966;p29">
              <a:hlinkClick r:id="" action="ppaction://noaction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29"/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8" name="Google Shape;968;p2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69" name="Google Shape;969;p2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891425" y="4642050"/>
              <a:ext cx="5538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2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ries Screenwriter Portfolio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On-screen Show (16:9)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Roboto Condensed</vt:lpstr>
      <vt:lpstr>Roboto Condensed Light</vt:lpstr>
      <vt:lpstr>Arial</vt:lpstr>
      <vt:lpstr>Series Screenwriter Portfolio by Slidesgo</vt:lpstr>
      <vt:lpstr>MOVIE TRAILER  WEBSITE</vt:lpstr>
      <vt:lpstr>ANGGOTA KELOMPOK</vt:lpstr>
      <vt:lpstr>WEBSITE MOVIE TRAILER </vt:lpstr>
      <vt:lpstr>02</vt:lpstr>
      <vt:lpstr>01</vt:lpstr>
      <vt:lpstr>01</vt:lpstr>
      <vt:lpstr>01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TRAILER  WEBSITE</dc:title>
  <cp:lastModifiedBy>Nicholas Fico</cp:lastModifiedBy>
  <cp:revision>2</cp:revision>
  <dcterms:modified xsi:type="dcterms:W3CDTF">2023-01-13T03:03:09Z</dcterms:modified>
</cp:coreProperties>
</file>